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F08AB6B-62DC-43FC-A2A4-F2E8F74BF971}" type="datetimeFigureOut">
              <a:rPr lang="en-US" smtClean="0"/>
              <a:t>9/1/2022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04CB1B-E6FC-450A-8E36-36ABA74F760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Friends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Developed by </a:t>
            </a:r>
          </a:p>
          <a:p>
            <a:r>
              <a:rPr lang="en-IN" dirty="0"/>
              <a:t>   </a:t>
            </a:r>
            <a:r>
              <a:rPr lang="en-IN"/>
              <a:t>-  Sundar Balamurugan</a:t>
            </a:r>
            <a:endParaRPr lang="en-I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354ce9368b3c570753a11f08671626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357166"/>
            <a:ext cx="6000792" cy="600079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key to suc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7048522" cy="528639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team buil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7460498" cy="3929090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 descr="Image result for resources short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857232"/>
            <a:ext cx="6500858" cy="5200686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 descr="Image result for hobb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928670"/>
            <a:ext cx="6153917" cy="5429288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 descr="Image result for two people shaking han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0"/>
            <a:ext cx="6358014" cy="6358014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 descr="Image result for blood gro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7371685" cy="4691072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Friends Station</a:t>
            </a:r>
          </a:p>
        </p:txBody>
      </p:sp>
      <p:pic>
        <p:nvPicPr>
          <p:cNvPr id="4" name="Content Placeholder 3" descr="d2 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1428736"/>
            <a:ext cx="4800600" cy="4800600"/>
          </a:xfrm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</TotalTime>
  <Words>10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Verdana</vt:lpstr>
      <vt:lpstr>Wingdings 2</vt:lpstr>
      <vt:lpstr>Solstice</vt:lpstr>
      <vt:lpstr>Friends Station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Friends Station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Station</dc:title>
  <dc:creator>SUNDAR</dc:creator>
  <cp:lastModifiedBy>Sundar Balamurugan</cp:lastModifiedBy>
  <cp:revision>17</cp:revision>
  <dcterms:created xsi:type="dcterms:W3CDTF">2016-09-29T16:10:10Z</dcterms:created>
  <dcterms:modified xsi:type="dcterms:W3CDTF">2022-09-01T14:42:31Z</dcterms:modified>
</cp:coreProperties>
</file>