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4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50EA-958A-46EE-A9B2-5DD1F1BAF271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05C2-30C4-40F4-BC1B-06232372E5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9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50EA-958A-46EE-A9B2-5DD1F1BAF271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05C2-30C4-40F4-BC1B-06232372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50EA-958A-46EE-A9B2-5DD1F1BAF271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05C2-30C4-40F4-BC1B-06232372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3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50EA-958A-46EE-A9B2-5DD1F1BAF271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05C2-30C4-40F4-BC1B-06232372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50EA-958A-46EE-A9B2-5DD1F1BAF271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05C2-30C4-40F4-BC1B-06232372E5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41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50EA-958A-46EE-A9B2-5DD1F1BAF271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05C2-30C4-40F4-BC1B-06232372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2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50EA-958A-46EE-A9B2-5DD1F1BAF271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05C2-30C4-40F4-BC1B-06232372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50EA-958A-46EE-A9B2-5DD1F1BAF271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05C2-30C4-40F4-BC1B-06232372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50EA-958A-46EE-A9B2-5DD1F1BAF271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05C2-30C4-40F4-BC1B-06232372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4550EA-958A-46EE-A9B2-5DD1F1BAF271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0C05C2-30C4-40F4-BC1B-06232372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50EA-958A-46EE-A9B2-5DD1F1BAF271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05C2-30C4-40F4-BC1B-06232372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4550EA-958A-46EE-A9B2-5DD1F1BAF271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0C05C2-30C4-40F4-BC1B-06232372E5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9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706-F582-48EE-9ED2-6EFC48812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Kickstarter NLP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A59A7-A8A6-4005-B476-D9075264B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</a:t>
            </a:r>
            <a:r>
              <a:rPr lang="en-US" dirty="0" err="1"/>
              <a:t>walid</a:t>
            </a:r>
            <a:r>
              <a:rPr lang="en-US" dirty="0"/>
              <a:t> Moussa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2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316A-AAF1-4189-A95E-11EB0047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491F-4DC4-453F-8C6B-1B450F9F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when applied on test set the results were:</a:t>
            </a:r>
          </a:p>
          <a:p>
            <a:pPr lvl="1"/>
            <a:r>
              <a:rPr lang="en-US" sz="2000" dirty="0"/>
              <a:t>accuracy: </a:t>
            </a:r>
            <a:r>
              <a:rPr lang="en-US" sz="2000" b="1" dirty="0"/>
              <a:t>67.91%</a:t>
            </a:r>
            <a:endParaRPr lang="en-US" sz="2000" dirty="0"/>
          </a:p>
          <a:p>
            <a:pPr lvl="1"/>
            <a:r>
              <a:rPr lang="en-US" sz="2000" dirty="0"/>
              <a:t> recall: </a:t>
            </a:r>
            <a:r>
              <a:rPr lang="en-US" sz="2000" b="1" dirty="0"/>
              <a:t>70.1%</a:t>
            </a:r>
            <a:r>
              <a:rPr lang="en-US" sz="2000" dirty="0"/>
              <a:t>  </a:t>
            </a:r>
          </a:p>
          <a:p>
            <a:pPr lvl="1"/>
            <a:r>
              <a:rPr lang="en-US" sz="2000" dirty="0"/>
              <a:t> Precision: </a:t>
            </a:r>
            <a:r>
              <a:rPr lang="en-US" sz="2000" b="1" dirty="0"/>
              <a:t>67.6%</a:t>
            </a:r>
            <a:r>
              <a:rPr lang="en-US" sz="2000" dirty="0"/>
              <a:t> </a:t>
            </a:r>
          </a:p>
          <a:p>
            <a:r>
              <a:rPr lang="en-US" dirty="0"/>
              <a:t>This result is fair enough because knowing whether the project is going to succeed of fail based on 35 description words is a hard task even for humans. </a:t>
            </a:r>
          </a:p>
          <a:p>
            <a:r>
              <a:rPr lang="en-US" dirty="0"/>
              <a:t>Confusion matrix: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63C5E0-ACB7-43BF-BE00-32A1DB23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80758"/>
              </p:ext>
            </p:extLst>
          </p:nvPr>
        </p:nvGraphicFramePr>
        <p:xfrm>
          <a:off x="1607930" y="4602628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937003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39604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8152651"/>
                    </a:ext>
                  </a:extLst>
                </a:gridCol>
              </a:tblGrid>
              <a:tr h="335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\actual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0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3268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4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90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7AB9-9CFA-4A61-92FD-D4D520CD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7ACF-5A80-4FAD-8D09-DD4B217A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Predict If a project will fail or succeed depending on its short description.</a:t>
            </a:r>
          </a:p>
        </p:txBody>
      </p:sp>
    </p:spTree>
    <p:extLst>
      <p:ext uri="{BB962C8B-B14F-4D97-AF65-F5344CB8AC3E}">
        <p14:creationId xmlns:p14="http://schemas.microsoft.com/office/powerpoint/2010/main" val="159354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6BE1-E67F-44B7-A2E3-234339E3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0F7D-0A8A-4745-893D-B0EAACD6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datastet</a:t>
            </a:r>
            <a:r>
              <a:rPr lang="en-US" sz="2800" dirty="0"/>
              <a:t> contains the blurbs or short description of 215513 projects </a:t>
            </a:r>
            <a:r>
              <a:rPr lang="en-US" sz="2800" dirty="0" err="1"/>
              <a:t>runned</a:t>
            </a:r>
            <a:r>
              <a:rPr lang="en-US" sz="2800" dirty="0"/>
              <a:t> along 2017, all written in </a:t>
            </a:r>
            <a:r>
              <a:rPr lang="en-US" sz="2800" dirty="0" err="1"/>
              <a:t>english</a:t>
            </a:r>
            <a:r>
              <a:rPr lang="en-US" sz="2800" dirty="0"/>
              <a:t> and all labeled with "successful" or "failed", if they get the money or not, respectively.</a:t>
            </a:r>
          </a:p>
          <a:p>
            <a:endParaRPr lang="en-US" sz="2800" dirty="0"/>
          </a:p>
          <a:p>
            <a:r>
              <a:rPr lang="en-US" sz="2800" dirty="0"/>
              <a:t>Sample of data: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A7318-920E-469C-A379-3193E971B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10" y="4287287"/>
            <a:ext cx="7861190" cy="116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3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0A4B-BCA0-4D59-B865-EBDE5693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45507-7442-418E-AD58-077E7468C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94" y="1893169"/>
            <a:ext cx="6840772" cy="4347637"/>
          </a:xfrm>
        </p:spPr>
      </p:pic>
    </p:spTree>
    <p:extLst>
      <p:ext uri="{BB962C8B-B14F-4D97-AF65-F5344CB8AC3E}">
        <p14:creationId xmlns:p14="http://schemas.microsoft.com/office/powerpoint/2010/main" val="26961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4CF3-A809-407A-A3D8-F20F25C0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C9A31-4F60-4DF0-8574-C4493AEB2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t="-505" r="11805" b="-1"/>
          <a:stretch/>
        </p:blipFill>
        <p:spPr>
          <a:xfrm>
            <a:off x="3604591" y="2001944"/>
            <a:ext cx="4982818" cy="42478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C5D27-2A27-40B4-B5F8-01026643E79B}"/>
              </a:ext>
            </a:extLst>
          </p:cNvPr>
          <p:cNvSpPr txBox="1"/>
          <p:nvPr/>
        </p:nvSpPr>
        <p:spPr>
          <a:xfrm>
            <a:off x="2186608" y="4125886"/>
            <a:ext cx="141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Successful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FB031-12CD-435A-92DD-D5110A8ABA31}"/>
              </a:ext>
            </a:extLst>
          </p:cNvPr>
          <p:cNvSpPr txBox="1"/>
          <p:nvPr/>
        </p:nvSpPr>
        <p:spPr>
          <a:xfrm>
            <a:off x="8872330" y="4130346"/>
            <a:ext cx="141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301785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74D5-6037-4018-BA96-D2B780B5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1BDA-14C3-48D1-9F07-9ABC9736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Used Tokenizer class in </a:t>
            </a:r>
            <a:r>
              <a:rPr lang="en-US" sz="2800" dirty="0" err="1"/>
              <a:t>Keras</a:t>
            </a:r>
            <a:r>
              <a:rPr lang="en-US" sz="2800" dirty="0"/>
              <a:t> to: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800" dirty="0"/>
              <a:t>Remove punctuation.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Put all words in lower case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Represent words as indices to be passed to the embedding layer</a:t>
            </a:r>
          </a:p>
        </p:txBody>
      </p:sp>
    </p:spTree>
    <p:extLst>
      <p:ext uri="{BB962C8B-B14F-4D97-AF65-F5344CB8AC3E}">
        <p14:creationId xmlns:p14="http://schemas.microsoft.com/office/powerpoint/2010/main" val="365646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12A9-EB99-42FE-8AF4-14370429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Train,Dev</a:t>
            </a:r>
            <a:r>
              <a:rPr lang="en-US" dirty="0"/>
              <a:t> and Test sets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8A59E6-7460-4A7F-B8C7-1B100F34C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944620"/>
              </p:ext>
            </p:extLst>
          </p:nvPr>
        </p:nvGraphicFramePr>
        <p:xfrm>
          <a:off x="1066800" y="2787167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90573110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351191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63879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4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215513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3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18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F77B-8EE5-494E-8838-29C5A6F1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3479AC-49F9-4019-8321-8D7843890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1936143"/>
            <a:ext cx="9488224" cy="3486637"/>
          </a:xfrm>
        </p:spPr>
      </p:pic>
    </p:spTree>
    <p:extLst>
      <p:ext uri="{BB962C8B-B14F-4D97-AF65-F5344CB8AC3E}">
        <p14:creationId xmlns:p14="http://schemas.microsoft.com/office/powerpoint/2010/main" val="28209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A1E1-FAC1-4FCE-A052-4FE99C46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comparison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33EA4C-68D6-4F5C-BAA4-AD0BCCAF0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59670"/>
              </p:ext>
            </p:extLst>
          </p:nvPr>
        </p:nvGraphicFramePr>
        <p:xfrm>
          <a:off x="1096962" y="1846262"/>
          <a:ext cx="995309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07">
                  <a:extLst>
                    <a:ext uri="{9D8B030D-6E8A-4147-A177-3AD203B41FA5}">
                      <a16:colId xmlns:a16="http://schemas.microsoft.com/office/drawing/2014/main" val="13733749"/>
                    </a:ext>
                  </a:extLst>
                </a:gridCol>
                <a:gridCol w="1656838">
                  <a:extLst>
                    <a:ext uri="{9D8B030D-6E8A-4147-A177-3AD203B41FA5}">
                      <a16:colId xmlns:a16="http://schemas.microsoft.com/office/drawing/2014/main" val="1293824652"/>
                    </a:ext>
                  </a:extLst>
                </a:gridCol>
                <a:gridCol w="1656838">
                  <a:extLst>
                    <a:ext uri="{9D8B030D-6E8A-4147-A177-3AD203B41FA5}">
                      <a16:colId xmlns:a16="http://schemas.microsoft.com/office/drawing/2014/main" val="674520113"/>
                    </a:ext>
                  </a:extLst>
                </a:gridCol>
                <a:gridCol w="1656838">
                  <a:extLst>
                    <a:ext uri="{9D8B030D-6E8A-4147-A177-3AD203B41FA5}">
                      <a16:colId xmlns:a16="http://schemas.microsoft.com/office/drawing/2014/main" val="3898114767"/>
                    </a:ext>
                  </a:extLst>
                </a:gridCol>
                <a:gridCol w="1656838">
                  <a:extLst>
                    <a:ext uri="{9D8B030D-6E8A-4147-A177-3AD203B41FA5}">
                      <a16:colId xmlns:a16="http://schemas.microsoft.com/office/drawing/2014/main" val="3020072711"/>
                    </a:ext>
                  </a:extLst>
                </a:gridCol>
                <a:gridCol w="1656838">
                  <a:extLst>
                    <a:ext uri="{9D8B030D-6E8A-4147-A177-3AD203B41FA5}">
                      <a16:colId xmlns:a16="http://schemas.microsoft.com/office/drawing/2014/main" val="2223702167"/>
                    </a:ext>
                  </a:extLst>
                </a:gridCol>
              </a:tblGrid>
              <a:tr h="521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 hidden layer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Sentence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Embeddings</a:t>
                      </a:r>
                    </a:p>
                    <a:p>
                      <a:pPr algn="ctr"/>
                      <a:r>
                        <a:rPr lang="en-US" dirty="0"/>
                        <a:t>Trainable?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</a:t>
                      </a:r>
                    </a:p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Set 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57575"/>
                  </a:ext>
                </a:extLst>
              </a:tr>
              <a:tr h="521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LSTM Layer </a:t>
                      </a:r>
                      <a:br>
                        <a:rPr lang="en-US" dirty="0"/>
                      </a:br>
                      <a:r>
                        <a:rPr lang="en-US" dirty="0"/>
                        <a:t>1 Dense Layers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13127"/>
                  </a:ext>
                </a:extLst>
              </a:tr>
              <a:tr h="5216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 LSTM Layer </a:t>
                      </a:r>
                      <a:br>
                        <a:rPr lang="en-US" dirty="0">
                          <a:solidFill>
                            <a:srgbClr val="00B050"/>
                          </a:solidFill>
                        </a:rPr>
                      </a:b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 Dense Layers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67.4%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59365"/>
                  </a:ext>
                </a:extLst>
              </a:tr>
              <a:tr h="521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LSTM Layer </a:t>
                      </a:r>
                      <a:br>
                        <a:rPr lang="en-US" dirty="0"/>
                      </a:br>
                      <a:r>
                        <a:rPr lang="en-US" dirty="0"/>
                        <a:t>1 Dense Layers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15736"/>
                  </a:ext>
                </a:extLst>
              </a:tr>
              <a:tr h="521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LSTM Layer </a:t>
                      </a:r>
                      <a:br>
                        <a:rPr lang="en-US" dirty="0"/>
                      </a:br>
                      <a:r>
                        <a:rPr lang="en-US" dirty="0"/>
                        <a:t>1 Dense Layers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28</a:t>
                      </a:r>
                      <a:r>
                        <a:rPr 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6715"/>
                  </a:ext>
                </a:extLst>
              </a:tr>
              <a:tr h="2980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2LSTM Layers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66%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5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7603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1463</TotalTime>
  <Words>268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Kickstarter NLP </vt:lpstr>
      <vt:lpstr>Problem definition </vt:lpstr>
      <vt:lpstr>Data Set </vt:lpstr>
      <vt:lpstr>Data Visualization </vt:lpstr>
      <vt:lpstr>Data Visualization</vt:lpstr>
      <vt:lpstr>Data preprocessing: </vt:lpstr>
      <vt:lpstr>Train,Dev and Test sets </vt:lpstr>
      <vt:lpstr>Model </vt:lpstr>
      <vt:lpstr>Models comparison 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Movie Reviews</dc:title>
  <dc:creator>Waleed Mousa</dc:creator>
  <cp:lastModifiedBy>Waleed Mousa</cp:lastModifiedBy>
  <cp:revision>32</cp:revision>
  <dcterms:created xsi:type="dcterms:W3CDTF">2018-05-22T12:37:36Z</dcterms:created>
  <dcterms:modified xsi:type="dcterms:W3CDTF">2018-09-02T15:44:18Z</dcterms:modified>
</cp:coreProperties>
</file>