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917-97B5-4142-9258-35BE7180B42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C0A-A2A9-48D2-87D4-2D698F559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4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917-97B5-4142-9258-35BE7180B42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C0A-A2A9-48D2-87D4-2D698F559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8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917-97B5-4142-9258-35BE7180B42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C0A-A2A9-48D2-87D4-2D698F559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917-97B5-4142-9258-35BE7180B42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C0A-A2A9-48D2-87D4-2D698F559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92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917-97B5-4142-9258-35BE7180B42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C0A-A2A9-48D2-87D4-2D698F559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4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917-97B5-4142-9258-35BE7180B42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C0A-A2A9-48D2-87D4-2D698F559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9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917-97B5-4142-9258-35BE7180B42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C0A-A2A9-48D2-87D4-2D698F559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66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917-97B5-4142-9258-35BE7180B42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C0A-A2A9-48D2-87D4-2D698F559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89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917-97B5-4142-9258-35BE7180B42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C0A-A2A9-48D2-87D4-2D698F559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5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917-97B5-4142-9258-35BE7180B42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C0A-A2A9-48D2-87D4-2D698F559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0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917-97B5-4142-9258-35BE7180B42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C0A-A2A9-48D2-87D4-2D698F559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65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2917-97B5-4142-9258-35BE7180B42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5DC0A-A2A9-48D2-87D4-2D698F559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0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/>
          <p:cNvCxnSpPr>
            <a:stCxn id="7" idx="3"/>
            <a:endCxn id="23" idx="3"/>
          </p:cNvCxnSpPr>
          <p:nvPr/>
        </p:nvCxnSpPr>
        <p:spPr>
          <a:xfrm flipV="1">
            <a:off x="4120896" y="2387346"/>
            <a:ext cx="1237488" cy="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  <a:endCxn id="27" idx="3"/>
          </p:cNvCxnSpPr>
          <p:nvPr/>
        </p:nvCxnSpPr>
        <p:spPr>
          <a:xfrm>
            <a:off x="4120896" y="2389632"/>
            <a:ext cx="1237488" cy="520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3"/>
            <a:endCxn id="23" idx="3"/>
          </p:cNvCxnSpPr>
          <p:nvPr/>
        </p:nvCxnSpPr>
        <p:spPr>
          <a:xfrm flipV="1">
            <a:off x="4120896" y="2387346"/>
            <a:ext cx="1237488" cy="52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>
            <a:off x="5358384" y="1498092"/>
            <a:ext cx="1261872" cy="2132838"/>
            <a:chOff x="5358384" y="1498092"/>
            <a:chExt cx="1261872" cy="2132838"/>
          </a:xfrm>
        </p:grpSpPr>
        <p:grpSp>
          <p:nvGrpSpPr>
            <p:cNvPr id="25" name="그룹 24"/>
            <p:cNvGrpSpPr/>
            <p:nvPr/>
          </p:nvGrpSpPr>
          <p:grpSpPr>
            <a:xfrm>
              <a:off x="5358384" y="2187702"/>
              <a:ext cx="1261872" cy="399288"/>
              <a:chOff x="4334256" y="1818132"/>
              <a:chExt cx="1261872" cy="460248"/>
            </a:xfrm>
          </p:grpSpPr>
          <p:sp>
            <p:nvSpPr>
              <p:cNvPr id="23" name="원통 22"/>
              <p:cNvSpPr/>
              <p:nvPr/>
            </p:nvSpPr>
            <p:spPr>
              <a:xfrm rot="5400000">
                <a:off x="4735068" y="1417320"/>
                <a:ext cx="460248" cy="1261872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60164" y="1909756"/>
                <a:ext cx="1210056" cy="319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OH_MY_GIRL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358384" y="2710434"/>
              <a:ext cx="1261872" cy="399288"/>
              <a:chOff x="4334256" y="1818132"/>
              <a:chExt cx="1261872" cy="460248"/>
            </a:xfrm>
          </p:grpSpPr>
          <p:sp>
            <p:nvSpPr>
              <p:cNvPr id="27" name="원통 26"/>
              <p:cNvSpPr/>
              <p:nvPr/>
            </p:nvSpPr>
            <p:spPr>
              <a:xfrm rot="5400000">
                <a:off x="4735068" y="1417320"/>
                <a:ext cx="460248" cy="1261872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421124" y="1909756"/>
                <a:ext cx="1088136" cy="319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TWICE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358384" y="3231642"/>
              <a:ext cx="1261872" cy="399288"/>
              <a:chOff x="4334256" y="1818132"/>
              <a:chExt cx="1261872" cy="460248"/>
            </a:xfrm>
          </p:grpSpPr>
          <p:sp>
            <p:nvSpPr>
              <p:cNvPr id="30" name="원통 29"/>
              <p:cNvSpPr/>
              <p:nvPr/>
            </p:nvSpPr>
            <p:spPr>
              <a:xfrm rot="5400000">
                <a:off x="4735068" y="1417320"/>
                <a:ext cx="460248" cy="1261872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60392" y="1909756"/>
                <a:ext cx="609600" cy="319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ETC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5684520" y="1498092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Kafka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5" name="직선 화살표 연결선 74"/>
          <p:cNvCxnSpPr>
            <a:stCxn id="23" idx="1"/>
            <a:endCxn id="21" idx="1"/>
          </p:cNvCxnSpPr>
          <p:nvPr/>
        </p:nvCxnSpPr>
        <p:spPr>
          <a:xfrm>
            <a:off x="6620256" y="2387346"/>
            <a:ext cx="835152" cy="52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7" idx="1"/>
            <a:endCxn id="21" idx="1"/>
          </p:cNvCxnSpPr>
          <p:nvPr/>
        </p:nvCxnSpPr>
        <p:spPr>
          <a:xfrm flipV="1">
            <a:off x="6620256" y="2909316"/>
            <a:ext cx="835152" cy="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1"/>
            <a:endCxn id="21" idx="1"/>
          </p:cNvCxnSpPr>
          <p:nvPr/>
        </p:nvCxnSpPr>
        <p:spPr>
          <a:xfrm flipV="1">
            <a:off x="6620256" y="2909316"/>
            <a:ext cx="835152" cy="52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1315212" y="1498092"/>
            <a:ext cx="3745992" cy="4073812"/>
            <a:chOff x="1315212" y="1498092"/>
            <a:chExt cx="3745992" cy="4073812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071116" y="2043684"/>
              <a:ext cx="2234184" cy="1731264"/>
              <a:chOff x="2007108" y="2043684"/>
              <a:chExt cx="2234184" cy="173126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007108" y="2043684"/>
                <a:ext cx="2234184" cy="17312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159508" y="2215896"/>
                <a:ext cx="1897380" cy="3474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Instagram Crawler</a:t>
                </a:r>
                <a:endParaRPr lang="ko-KR" altLang="en-US" sz="10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159508" y="2735580"/>
                <a:ext cx="1897380" cy="3474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Community Crawler</a:t>
                </a:r>
                <a:endParaRPr lang="ko-KR" altLang="en-US" sz="10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159508" y="3255264"/>
                <a:ext cx="1897380" cy="3474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ETC Crawler</a:t>
                </a:r>
                <a:endParaRPr lang="ko-KR" altLang="en-US" sz="10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737104" y="1498092"/>
              <a:ext cx="90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Crawler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315212" y="3879133"/>
              <a:ext cx="3745992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Batch</a:t>
              </a:r>
            </a:p>
            <a:p>
              <a:endPara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Type: Dedicate batch app with params by crawler types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Crawler Type:</a:t>
              </a:r>
            </a:p>
            <a:p>
              <a:pPr marL="628650" lvl="1" indent="-171450">
                <a:buFontTx/>
                <a:buChar char="-"/>
              </a:pP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InstagramCralwer</a:t>
              </a:r>
            </a:p>
            <a:p>
              <a:pPr marL="628650" lvl="1" indent="-171450">
                <a:buFontTx/>
                <a:buChar char="-"/>
              </a:pP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CommunityCralwer</a:t>
              </a:r>
            </a:p>
            <a:p>
              <a:pPr marL="628650" lvl="1" indent="-171450">
                <a:buFontTx/>
                <a:buChar char="-"/>
              </a:pP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ETC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Crawler’s JobParams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628650" lvl="1" indent="-171450">
                <a:buFontTx/>
                <a:buChar char="-"/>
              </a:pP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target: OMG, TWICE, ETC</a:t>
              </a:r>
            </a:p>
            <a:p>
              <a:pPr marL="628650" lvl="1" indent="-171450">
                <a:buFontTx/>
                <a:buChar char="-"/>
              </a:pP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roduce topic: OMG, TWICE, ETC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228332" y="1498092"/>
            <a:ext cx="2977896" cy="3458259"/>
            <a:chOff x="7228332" y="1498092"/>
            <a:chExt cx="2977896" cy="3458259"/>
          </a:xfrm>
        </p:grpSpPr>
        <p:sp>
          <p:nvSpPr>
            <p:cNvPr id="21" name="직사각형 20"/>
            <p:cNvSpPr/>
            <p:nvPr/>
          </p:nvSpPr>
          <p:spPr>
            <a:xfrm>
              <a:off x="7455408" y="2563368"/>
              <a:ext cx="1060704" cy="691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Sender</a:t>
              </a:r>
              <a:endPara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254240" y="2062789"/>
              <a:ext cx="2926080" cy="1731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08264" y="1498092"/>
              <a:ext cx="101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Messenger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063228" y="2208331"/>
              <a:ext cx="920496" cy="3474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KakaoTalk</a:t>
              </a:r>
              <a:endPara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063228" y="2736397"/>
              <a:ext cx="920496" cy="3474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LINE</a:t>
              </a:r>
              <a:endPara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9063228" y="3263646"/>
              <a:ext cx="920496" cy="3474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ETC</a:t>
              </a:r>
              <a:endPara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9" name="직선 화살표 연결선 68"/>
            <p:cNvCxnSpPr>
              <a:stCxn id="21" idx="3"/>
              <a:endCxn id="61" idx="1"/>
            </p:cNvCxnSpPr>
            <p:nvPr/>
          </p:nvCxnSpPr>
          <p:spPr>
            <a:xfrm>
              <a:off x="8516112" y="2909316"/>
              <a:ext cx="547116" cy="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228332" y="3879133"/>
              <a:ext cx="29778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Batch</a:t>
              </a:r>
            </a:p>
            <a:p>
              <a:endPara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Type: One batch app with different params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JobParams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628650" lvl="1" indent="-171450">
                <a:buFontTx/>
                <a:buChar char="-"/>
              </a:pP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messengerType: KAKAO, LINE, ETC</a:t>
              </a:r>
            </a:p>
            <a:p>
              <a:pPr marL="628650" lvl="1" indent="-171450">
                <a:buFontTx/>
                <a:buChar char="-"/>
              </a:pP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consume topic: OMG, TWICE, ETC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86" name="직선 화살표 연결선 85"/>
            <p:cNvCxnSpPr>
              <a:stCxn id="21" idx="3"/>
              <a:endCxn id="60" idx="1"/>
            </p:cNvCxnSpPr>
            <p:nvPr/>
          </p:nvCxnSpPr>
          <p:spPr>
            <a:xfrm flipV="1">
              <a:off x="8516112" y="2382067"/>
              <a:ext cx="547116" cy="5272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21" idx="3"/>
              <a:endCxn id="62" idx="1"/>
            </p:cNvCxnSpPr>
            <p:nvPr/>
          </p:nvCxnSpPr>
          <p:spPr>
            <a:xfrm>
              <a:off x="8516112" y="2909316"/>
              <a:ext cx="547116" cy="5280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화살표 연결선 98"/>
          <p:cNvCxnSpPr>
            <a:stCxn id="11" idx="3"/>
            <a:endCxn id="30" idx="3"/>
          </p:cNvCxnSpPr>
          <p:nvPr/>
        </p:nvCxnSpPr>
        <p:spPr>
          <a:xfrm>
            <a:off x="4120896" y="3429000"/>
            <a:ext cx="1237488" cy="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1" idx="3"/>
            <a:endCxn id="27" idx="3"/>
          </p:cNvCxnSpPr>
          <p:nvPr/>
        </p:nvCxnSpPr>
        <p:spPr>
          <a:xfrm flipV="1">
            <a:off x="4120896" y="2910078"/>
            <a:ext cx="1237488" cy="5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40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947160" y="1120140"/>
            <a:ext cx="4480560" cy="44805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3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75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SungJun</dc:creator>
  <cp:lastModifiedBy>Lee SungJun</cp:lastModifiedBy>
  <cp:revision>6</cp:revision>
  <dcterms:created xsi:type="dcterms:W3CDTF">2019-11-24T07:46:47Z</dcterms:created>
  <dcterms:modified xsi:type="dcterms:W3CDTF">2019-11-24T10:11:41Z</dcterms:modified>
</cp:coreProperties>
</file>