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9" r:id="rId14"/>
    <p:sldId id="262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0"/>
    <p:restoredTop sz="96327"/>
  </p:normalViewPr>
  <p:slideViewPr>
    <p:cSldViewPr snapToGrid="0">
      <p:cViewPr varScale="1">
        <p:scale>
          <a:sx n="107" d="100"/>
          <a:sy n="107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1072-9AE0-A4E2-A2B3-38B355E1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388314"/>
            <a:ext cx="8915399" cy="2262781"/>
          </a:xfrm>
        </p:spPr>
        <p:txBody>
          <a:bodyPr/>
          <a:lstStyle/>
          <a:p>
            <a:r>
              <a:rPr lang="en-US" dirty="0"/>
              <a:t>MyRecipe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E29F2-0FB9-8B34-65ED-F653C8371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Alex Franklin, Ehsan Motlagh, and Meredith White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02A4F2-2807-9786-6595-22C39B22D6DA}"/>
              </a:ext>
            </a:extLst>
          </p:cNvPr>
          <p:cNvSpPr txBox="1">
            <a:spLocks/>
          </p:cNvSpPr>
          <p:nvPr/>
        </p:nvSpPr>
        <p:spPr>
          <a:xfrm>
            <a:off x="2589213" y="4214237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recipe saving and sharing app</a:t>
            </a:r>
          </a:p>
        </p:txBody>
      </p:sp>
    </p:spTree>
    <p:extLst>
      <p:ext uri="{BB962C8B-B14F-4D97-AF65-F5344CB8AC3E}">
        <p14:creationId xmlns:p14="http://schemas.microsoft.com/office/powerpoint/2010/main" val="279932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5C7E-F77C-A5AB-B56B-BB1F02F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38B2-2EBC-6F05-1CA8-62CFF119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6189"/>
            <a:ext cx="8915400" cy="5005282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/>
              <a:t>EHSAN : The biggest challenge is the syntax of Node.js and functional programming. </a:t>
            </a:r>
          </a:p>
          <a:p>
            <a:pPr marL="400050" lvl="1" indent="0">
              <a:buNone/>
            </a:pPr>
            <a:r>
              <a:rPr lang="en-US" dirty="0"/>
              <a:t>The helpful button, when user clicks on it(update), first we check if its already clicked</a:t>
            </a:r>
          </a:p>
          <a:p>
            <a:pPr marL="400050" lvl="1" indent="0">
              <a:buNone/>
            </a:pPr>
            <a:r>
              <a:rPr lang="en-US" dirty="0"/>
              <a:t>Or not(select query) if not we had to create the relation(create) if yes I had to update, to update the relation I had to check the value (select) then update first the relation value and at last the total value.</a:t>
            </a:r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0F572173-42FE-ECF9-3021-D62A2CE6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36" y="2938409"/>
            <a:ext cx="8291204" cy="3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84B2-AF9F-B3CA-6F8E-A13DA93B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5139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Challenges and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10FE0-7542-AC8E-E669-272C92F7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6" y="2765570"/>
            <a:ext cx="10982408" cy="37685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3F9D45-FFA0-C272-9472-EB3ECBB39143}"/>
              </a:ext>
            </a:extLst>
          </p:cNvPr>
          <p:cNvSpPr txBox="1">
            <a:spLocks/>
          </p:cNvSpPr>
          <p:nvPr/>
        </p:nvSpPr>
        <p:spPr>
          <a:xfrm>
            <a:off x="1311814" y="160848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Using relational databases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447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6B36-3AA2-15C9-B07C-83B2A3AA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549" y="34958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/>
              <a:t>What we Learned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0D70B-62AB-4A50-CD83-E6C0F989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41" y="1337620"/>
            <a:ext cx="9469665" cy="585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9D3AC-C6AF-30D9-7237-98537438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41" y="2212384"/>
            <a:ext cx="946966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6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56D532-7CEC-55A9-79AE-5B908A30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275766"/>
            <a:ext cx="6654800" cy="5016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B1F79-E37A-45F8-4DEE-AB47DB01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26" y="1238242"/>
            <a:ext cx="4537217" cy="3904348"/>
          </a:xfrm>
        </p:spPr>
        <p:txBody>
          <a:bodyPr>
            <a:normAutofit/>
          </a:bodyPr>
          <a:lstStyle/>
          <a:p>
            <a:r>
              <a:rPr lang="en-US" sz="8000" dirty="0"/>
              <a:t>Using Promises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9555D64-39FA-A8BD-0DEA-911A34B6E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90"/>
          <a:stretch/>
        </p:blipFill>
        <p:spPr>
          <a:xfrm>
            <a:off x="687388" y="5647871"/>
            <a:ext cx="8915400" cy="9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89C6-779E-D9DB-6D63-E257F5AA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84" y="287147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8FA6-B97F-9186-5C08-5DD066F4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57" y="1412421"/>
            <a:ext cx="10884914" cy="3777622"/>
          </a:xfrm>
        </p:spPr>
        <p:txBody>
          <a:bodyPr>
            <a:normAutofit/>
          </a:bodyPr>
          <a:lstStyle/>
          <a:p>
            <a:r>
              <a:rPr lang="en-US" sz="2400" dirty="0"/>
              <a:t>Not building it by user experience is not a plan for success</a:t>
            </a:r>
          </a:p>
          <a:p>
            <a:r>
              <a:rPr lang="en-US" sz="2400" dirty="0"/>
              <a:t>Dividing work into back/front</a:t>
            </a:r>
          </a:p>
          <a:p>
            <a:pPr lvl="1"/>
            <a:r>
              <a:rPr lang="en-US" sz="2000" dirty="0"/>
              <a:t>Fully functional and large back end without being able to anticipate how much work it would be in the front end – not much experience.</a:t>
            </a:r>
          </a:p>
          <a:p>
            <a:r>
              <a:rPr lang="en-US" sz="2400" dirty="0"/>
              <a:t>Don’t do this.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60EDB-44BA-4A5E-23D6-F97AC6FD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29" y="4261757"/>
            <a:ext cx="24130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547ED-33C6-48E5-0ACD-1B2C5EE0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93" y="5838925"/>
            <a:ext cx="24130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A656D-0AB1-1B62-3803-F78BE915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79" y="4504243"/>
            <a:ext cx="24130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54F1E-4F9F-293A-61DC-A2A5BD65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29" y="5075743"/>
            <a:ext cx="24130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D7B6AA-15CF-EC4D-9E60-AB991C10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84" y="5385079"/>
            <a:ext cx="24130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A9A72-77E6-9B41-EA70-EAB84C5C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29" y="3603974"/>
            <a:ext cx="5436614" cy="29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4980-EDBB-9EE5-4275-77D462C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Learned: Packages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9043-B9F2-1916-1357-9141F835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EHSAN: to prevent users from using and adding bad words finding a package that meets your need takes time and research. This makes us to read documentation and how to use it.</a:t>
            </a:r>
          </a:p>
        </p:txBody>
      </p:sp>
      <p:pic>
        <p:nvPicPr>
          <p:cNvPr id="5" name="Picture 4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098A63DC-711D-202B-B4AA-6F3D4E646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8" y="3705447"/>
            <a:ext cx="799568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CDA6-0F8A-95D1-6A94-7D0143D3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959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98B-4F05-2761-C9E9-73EC9686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Making our app fully functional</a:t>
            </a:r>
          </a:p>
          <a:p>
            <a:r>
              <a:rPr lang="en-US" sz="3200" dirty="0"/>
              <a:t>Making our app look nice</a:t>
            </a:r>
          </a:p>
          <a:p>
            <a:r>
              <a:rPr lang="en-US" sz="3200" dirty="0"/>
              <a:t>Adding ability to see other users’ profiles</a:t>
            </a:r>
          </a:p>
          <a:p>
            <a:r>
              <a:rPr lang="en-US" sz="3200" dirty="0"/>
              <a:t>Adding ability to save other recipes</a:t>
            </a:r>
          </a:p>
          <a:p>
            <a:r>
              <a:rPr lang="en-US" sz="3200" dirty="0"/>
              <a:t>Adding ability to add to a grocery list</a:t>
            </a:r>
          </a:p>
          <a:p>
            <a:r>
              <a:rPr lang="en-US" sz="3200" dirty="0"/>
              <a:t> Adding login page for admin</a:t>
            </a:r>
          </a:p>
        </p:txBody>
      </p:sp>
    </p:spTree>
    <p:extLst>
      <p:ext uri="{BB962C8B-B14F-4D97-AF65-F5344CB8AC3E}">
        <p14:creationId xmlns:p14="http://schemas.microsoft.com/office/powerpoint/2010/main" val="331794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01D1-AB53-E3F9-C5B9-17303767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B9E-2F11-8A86-FBFD-FE5521E0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many functional API calls </a:t>
            </a:r>
          </a:p>
          <a:p>
            <a:r>
              <a:rPr lang="en-US" dirty="0"/>
              <a:t>We created a homepage that displayed short blurbs of recipes</a:t>
            </a:r>
          </a:p>
          <a:p>
            <a:r>
              <a:rPr lang="en-US" dirty="0"/>
              <a:t>We created a login and registration modal</a:t>
            </a:r>
          </a:p>
          <a:p>
            <a:r>
              <a:rPr lang="en-US" dirty="0"/>
              <a:t>We created the ability for users to submit their own recipes</a:t>
            </a:r>
          </a:p>
          <a:p>
            <a:r>
              <a:rPr lang="en-US" dirty="0"/>
              <a:t>We created admin panel who has access to functions that regular users don’t.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8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CEF1-4487-A576-088C-0329389F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1B9F-ED57-4C74-889A-9765EB2A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886" y="2133600"/>
            <a:ext cx="10096726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 social media site where users can share recipes all on one platform</a:t>
            </a:r>
          </a:p>
          <a:p>
            <a:r>
              <a:rPr lang="en-US" sz="2800" dirty="0"/>
              <a:t>Social media sites allow users to browse each others’ content </a:t>
            </a:r>
          </a:p>
          <a:p>
            <a:r>
              <a:rPr lang="en-US" sz="2800" dirty="0"/>
              <a:t>Allows us to share our own content, add comments, and upvotes</a:t>
            </a:r>
          </a:p>
          <a:p>
            <a:r>
              <a:rPr lang="en-US" sz="2800" dirty="0"/>
              <a:t>Social media sites are image-driven and clickable</a:t>
            </a:r>
          </a:p>
          <a:p>
            <a:r>
              <a:rPr lang="en-US" sz="2800" dirty="0"/>
              <a:t>Toggling between private and public – privacy concerns with users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08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D33B-2F4C-54EB-32BA-D19C3FFB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BD88-421D-EF87-BB6E-4F8B307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56039"/>
            <a:ext cx="8915400" cy="3777622"/>
          </a:xfrm>
        </p:spPr>
        <p:txBody>
          <a:bodyPr/>
          <a:lstStyle/>
          <a:p>
            <a:r>
              <a:rPr lang="en-US" dirty="0"/>
              <a:t>Login and registration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87EB30C-716C-DF4E-F1F7-9B00FC7E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905000"/>
            <a:ext cx="5974102" cy="432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E1F8D3F5-F48B-4DE8-0B67-DF2B04888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8" t="5513" r="5305" b="27016"/>
          <a:stretch/>
        </p:blipFill>
        <p:spPr>
          <a:xfrm>
            <a:off x="6483350" y="1905000"/>
            <a:ext cx="5708650" cy="19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129A-B53F-07D8-E0C5-4E29B49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0694A-0AC8-C441-6A8B-1545229E6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845" y="2576945"/>
            <a:ext cx="8882310" cy="37782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FF4C85-C5F2-2791-EC41-A7588DFE2FC5}"/>
              </a:ext>
            </a:extLst>
          </p:cNvPr>
          <p:cNvSpPr txBox="1">
            <a:spLocks/>
          </p:cNvSpPr>
          <p:nvPr/>
        </p:nvSpPr>
        <p:spPr>
          <a:xfrm>
            <a:off x="2940194" y="175490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 page with big images and short blurbs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1553-518A-40FE-6950-1343C6F1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DB021A-1342-FCCB-024E-0A4FEF2D540E}"/>
              </a:ext>
            </a:extLst>
          </p:cNvPr>
          <p:cNvSpPr txBox="1">
            <a:spLocks/>
          </p:cNvSpPr>
          <p:nvPr/>
        </p:nvSpPr>
        <p:spPr>
          <a:xfrm>
            <a:off x="1554740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Anyone can view public recipes</a:t>
            </a:r>
          </a:p>
          <a:p>
            <a:r>
              <a:rPr lang="en-US" dirty="0"/>
              <a:t>Registered users can comment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recipe&#10;&#10;Description automatically generated with medium confidence">
            <a:extLst>
              <a:ext uri="{FF2B5EF4-FFF2-40B4-BE49-F238E27FC236}">
                <a16:creationId xmlns:a16="http://schemas.microsoft.com/office/drawing/2014/main" id="{696961F3-2AC2-1BB1-FBF1-026B7A8B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8" y="2475030"/>
            <a:ext cx="5218112" cy="400377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2C41E38-CBB5-13DE-6469-9918002E4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80" y="2832504"/>
            <a:ext cx="6235700" cy="32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1A98-C314-7B3B-1787-6BF5F4DC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634" y="374553"/>
            <a:ext cx="8911687" cy="128089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13BA-EB72-A229-50DD-92B3C441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282" y="1431637"/>
            <a:ext cx="8915400" cy="3777622"/>
          </a:xfrm>
        </p:spPr>
        <p:txBody>
          <a:bodyPr/>
          <a:lstStyle/>
          <a:p>
            <a:r>
              <a:rPr lang="en-US" dirty="0"/>
              <a:t>Easy to fill out, streamlined and simple process for adding recipes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5ADC2-5F8B-A760-1A5B-97EBF77E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64" y="2320017"/>
            <a:ext cx="6139872" cy="41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019B-D351-8508-6595-F5C6655F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9" y="862172"/>
            <a:ext cx="4122057" cy="3009509"/>
          </a:xfrm>
        </p:spPr>
        <p:txBody>
          <a:bodyPr>
            <a:normAutofit/>
          </a:bodyPr>
          <a:lstStyle/>
          <a:p>
            <a:r>
              <a:rPr lang="en-US" sz="5400" dirty="0"/>
              <a:t>Challenges and Solutions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FBF9253-22FE-D3EA-7216-D5418DF144CE}"/>
              </a:ext>
            </a:extLst>
          </p:cNvPr>
          <p:cNvSpPr txBox="1">
            <a:spLocks/>
          </p:cNvSpPr>
          <p:nvPr/>
        </p:nvSpPr>
        <p:spPr>
          <a:xfrm>
            <a:off x="7750629" y="3429000"/>
            <a:ext cx="3947887" cy="2566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Our Database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E0728-F5B9-2A2A-0407-F81720E0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4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0FD6-1226-7D64-B002-1AB85561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52" y="51979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Challenges and Solutions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2BDCE-BC73-98B7-BE50-30BD6A3BA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51" y="3395668"/>
            <a:ext cx="8656696" cy="796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810A31-FDAB-7516-D248-4FFD3779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14" y="4572895"/>
            <a:ext cx="9161971" cy="17979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68B349-7A8F-1BC3-4A12-3CACB1E16A2E}"/>
              </a:ext>
            </a:extLst>
          </p:cNvPr>
          <p:cNvSpPr txBox="1">
            <a:spLocks/>
          </p:cNvSpPr>
          <p:nvPr/>
        </p:nvSpPr>
        <p:spPr>
          <a:xfrm>
            <a:off x="1515014" y="195773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Using moment to format our dates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84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1663-5BAC-7034-CA3C-0FE84078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431796"/>
            <a:ext cx="10261600" cy="2554514"/>
          </a:xfrm>
        </p:spPr>
        <p:txBody>
          <a:bodyPr>
            <a:normAutofit/>
          </a:bodyPr>
          <a:lstStyle/>
          <a:p>
            <a:r>
              <a:rPr lang="en-US" sz="4400" dirty="0"/>
              <a:t>Challenges and Solutions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338ED-AC2B-FC3F-C0B0-4AA41DD08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397" y="1905000"/>
            <a:ext cx="4770517" cy="37782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018C2D-0E8B-03F6-9B5A-590BB28E3A27}"/>
              </a:ext>
            </a:extLst>
          </p:cNvPr>
          <p:cNvSpPr txBox="1">
            <a:spLocks/>
          </p:cNvSpPr>
          <p:nvPr/>
        </p:nvSpPr>
        <p:spPr>
          <a:xfrm>
            <a:off x="6446468" y="1709053"/>
            <a:ext cx="8911687" cy="4328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File size too big. </a:t>
            </a:r>
          </a:p>
          <a:p>
            <a:endParaRPr lang="en-US" sz="4400" dirty="0"/>
          </a:p>
          <a:p>
            <a:r>
              <a:rPr lang="en-US" dirty="0"/>
              <a:t>Possible solution: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NPM image-blob-reduce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dirty="0"/>
              <a:t>Our solution:</a:t>
            </a:r>
          </a:p>
          <a:p>
            <a:r>
              <a:rPr lang="en-US" dirty="0"/>
              <a:t>- </a:t>
            </a:r>
            <a:r>
              <a:rPr lang="en-US" sz="2800" dirty="0"/>
              <a:t>Warn the user</a:t>
            </a:r>
            <a:endParaRPr lang="en-US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145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1200</TotalTime>
  <Words>432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MyRecipe</vt:lpstr>
      <vt:lpstr>Background:</vt:lpstr>
      <vt:lpstr>Our Solution</vt:lpstr>
      <vt:lpstr>Our Solution</vt:lpstr>
      <vt:lpstr>Our Solution</vt:lpstr>
      <vt:lpstr>Our Solution</vt:lpstr>
      <vt:lpstr>Challenges and Solutions</vt:lpstr>
      <vt:lpstr>Challenges and Solutions </vt:lpstr>
      <vt:lpstr>Challenges and Solutions </vt:lpstr>
      <vt:lpstr>Challenges and Solutions</vt:lpstr>
      <vt:lpstr>Challenges and Solutions</vt:lpstr>
      <vt:lpstr>What we Learned</vt:lpstr>
      <vt:lpstr>Using Promises</vt:lpstr>
      <vt:lpstr>What we Learned</vt:lpstr>
      <vt:lpstr>What we Learned: Packages and documentation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MyRecipe</dc:title>
  <dc:creator>Franklin, Alexandra</dc:creator>
  <cp:lastModifiedBy>Khoshnavaz Motlagh, Ehsan</cp:lastModifiedBy>
  <cp:revision>10</cp:revision>
  <dcterms:created xsi:type="dcterms:W3CDTF">2023-06-13T00:58:19Z</dcterms:created>
  <dcterms:modified xsi:type="dcterms:W3CDTF">2023-06-14T02:18:39Z</dcterms:modified>
</cp:coreProperties>
</file>