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4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B54D-F7D8-4C9D-BC0F-10A64EE4C84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A39A-5E4B-408B-9F51-168F513A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425" y="2505075"/>
            <a:ext cx="9248775" cy="2909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 6 we will have project proposal discussions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Test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5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6 we will have project proposal discussions  and  Test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we will have project proposal discussions </dc:title>
  <dc:creator>Windows User</dc:creator>
  <cp:lastModifiedBy>Windows User</cp:lastModifiedBy>
  <cp:revision>2</cp:revision>
  <dcterms:created xsi:type="dcterms:W3CDTF">2021-08-24T15:19:06Z</dcterms:created>
  <dcterms:modified xsi:type="dcterms:W3CDTF">2021-08-24T15:20:37Z</dcterms:modified>
</cp:coreProperties>
</file>