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E38"/>
    <a:srgbClr val="AE151A"/>
    <a:srgbClr val="FFFFFF"/>
    <a:srgbClr val="AFABAB"/>
    <a:srgbClr val="D0CECE"/>
    <a:srgbClr val="020202"/>
    <a:srgbClr val="FCC73A"/>
    <a:srgbClr val="D9D9D9"/>
    <a:srgbClr val="D6D4D6"/>
    <a:srgbClr val="A1D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576" autoAdjust="0"/>
  </p:normalViewPr>
  <p:slideViewPr>
    <p:cSldViewPr snapToGrid="0">
      <p:cViewPr varScale="1">
        <p:scale>
          <a:sx n="77" d="100"/>
          <a:sy n="77" d="100"/>
        </p:scale>
        <p:origin x="7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31C8B-8803-4761-B0F6-4F87B4C6617A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07DB3-5655-4FE2-8774-8F95DB6B7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66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E70C-0A12-42A1-BAFB-055646CD2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013F4-DDC5-0373-D83F-0A681D814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A178-13BF-F5AC-B7D8-C9DDDFFE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904E-8FE6-CD05-C407-12779AA0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A62B-1387-D2E3-CA0B-2B2E2BD8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8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4971-9D29-17DD-EFB7-85589EE5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4215-DF9A-37D5-D36E-9FF38888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5764-A132-BA88-8B4F-6036DA78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C50E-621A-1EBF-AB00-E063CBE0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FC89-BEAC-1072-9C94-C525B35C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C10DB-3D53-BB82-A999-C9A980CE3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A5A5D-ACE0-F110-E9F5-A29B5A250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2A3B-370E-38E5-8146-2C8473FD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543F-DCBF-56A0-933D-B49D8430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2CCA-EAE6-16A7-E096-BE2C2F4A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297E-2B49-CF5A-AD5E-55840F36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D140-BE48-95CE-C6AE-553E1683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9262-B1DB-A0BE-AD76-10A0069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4F8E-C7C0-DB05-9DBB-032FBF7A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85B9-6E0D-4353-5040-E866D6F0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9F53-D413-E275-902A-F9A67A1D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0936-0EA9-9A45-0A27-A411B070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F085-6060-5310-1143-1D4FE94C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9A38-3541-0FD6-073D-3922387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268D-7A2E-E398-35E4-AC9F6EF9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1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CAD8-D252-3ABE-5332-870FF17C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37D5-4285-102B-E414-620D641F7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7A32-4A0C-60DD-5FC3-B2DCEC0FC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C3120-855A-3B91-4EA1-F2BBAFAE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26B9-856E-E0CB-B253-7390C5E4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FDEE0-54E4-1996-1D1B-5BFAC704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6042-2DC9-0E24-477A-4150E4EF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8B9D7-F334-BC8B-C295-2B008CCF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AAE9E-28A0-EF71-07EA-C1E85BA1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7E43F-D137-E5B9-7002-A687B2C07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E521-F4A4-E545-32A9-F0D8B0B4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C6F77-1119-740E-3E10-4541FD6C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18F31-9DC3-FCE9-7263-F65E7071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AF289-13C5-897C-24F2-ABEF7977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7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8142-6E6D-F285-DA4E-BE85950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F0F58-373E-DFD8-1475-FAEAFCBA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1A82D-9A2A-8B13-7159-5F6CF5F9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84D24-4DC3-2965-256F-DA6BCC96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06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2F062-4521-E18E-160D-4491291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F978A-35FF-BA07-0915-27E8FD42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B81EF-AD6B-CCF3-DE0B-8E1C8F0C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5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7064-B972-71FA-A90D-A56B136A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5839-3FB5-CBAA-215E-1F0E4A54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61C66-5E41-0959-A1CB-63CA2FB4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91308-0A1F-25A7-1B5D-8AD383DD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FDEDC-50E9-453B-14B8-BC3C3E71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31013-C524-37EC-1A87-2442893E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4701-8E08-1510-495C-AB821FF7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888D2-E2CE-8E99-1406-D45B34D66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74DF3-A2EC-7A3C-C369-C129B169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FA6C-F63F-10F7-BA82-7C6F72C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0A43-6B55-0131-3BA7-6A947791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7A57-0828-EFE7-FCC8-83FF0656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B5CD1-D960-305A-5387-472E1032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90ED-21FA-3F31-DB41-DEFC20EA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6599-5B3D-ACB0-3441-54FBD0B4F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538E-6BA6-4CD3-888B-4B620EADF58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848F-812D-DFF2-4952-CC7435948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8BB9-3FCE-ACFA-2A08-FB8250E5C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FCF3-68E6-4EE6-BA0E-B7323D96E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3.wdp"/><Relationship Id="rId18" Type="http://schemas.microsoft.com/office/2007/relationships/hdphoto" Target="../media/hdphoto9.wdp"/><Relationship Id="rId3" Type="http://schemas.microsoft.com/office/2007/relationships/hdphoto" Target="../media/hdphoto6.wdp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17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microsoft.com/office/2007/relationships/hdphoto" Target="../media/hdphoto8.wdp"/><Relationship Id="rId20" Type="http://schemas.microsoft.com/office/2007/relationships/hdphoto" Target="../media/hdphoto10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microsoft.com/office/2007/relationships/hdphoto" Target="../media/hdphoto7.wdp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10" Type="http://schemas.openxmlformats.org/officeDocument/2006/relationships/image" Target="../media/image24.png"/><Relationship Id="rId19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Relationship Id="rId22" Type="http://schemas.microsoft.com/office/2007/relationships/hdphoto" Target="../media/hdphoto1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DA1E9D-19B0-9A48-EDAC-D00C62FBE910}"/>
              </a:ext>
            </a:extLst>
          </p:cNvPr>
          <p:cNvSpPr/>
          <p:nvPr/>
        </p:nvSpPr>
        <p:spPr>
          <a:xfrm>
            <a:off x="2484783" y="2295939"/>
            <a:ext cx="1709531" cy="1709531"/>
          </a:xfrm>
          <a:prstGeom prst="roundRect">
            <a:avLst/>
          </a:prstGeom>
          <a:solidFill>
            <a:srgbClr val="EB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text, silhouette, vector graphics&#10;&#10;Description automatically generated">
            <a:extLst>
              <a:ext uri="{FF2B5EF4-FFF2-40B4-BE49-F238E27FC236}">
                <a16:creationId xmlns:a16="http://schemas.microsoft.com/office/drawing/2014/main" id="{B3497714-09D1-FF84-3A83-7A844DAA4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66" y="2574166"/>
            <a:ext cx="1709668" cy="17096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DB07C0-B100-9E4F-96E7-2CDD46F094BF}"/>
              </a:ext>
            </a:extLst>
          </p:cNvPr>
          <p:cNvSpPr/>
          <p:nvPr/>
        </p:nvSpPr>
        <p:spPr>
          <a:xfrm>
            <a:off x="5241166" y="2574166"/>
            <a:ext cx="1709531" cy="1709531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picture containing text, silhouette, vector graphics&#10;&#10;Description automatically generated">
            <a:extLst>
              <a:ext uri="{FF2B5EF4-FFF2-40B4-BE49-F238E27FC236}">
                <a16:creationId xmlns:a16="http://schemas.microsoft.com/office/drawing/2014/main" id="{18A6F016-F88D-407C-3AA5-94E90723D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0" y="2574029"/>
            <a:ext cx="1709668" cy="17096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13652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5CD78A-223B-DE24-8F01-D6560A75F3C1}"/>
              </a:ext>
            </a:extLst>
          </p:cNvPr>
          <p:cNvSpPr/>
          <p:nvPr/>
        </p:nvSpPr>
        <p:spPr>
          <a:xfrm>
            <a:off x="3519176" y="2559853"/>
            <a:ext cx="1006679" cy="1006679"/>
          </a:xfrm>
          <a:prstGeom prst="roundRect">
            <a:avLst/>
          </a:prstGeom>
          <a:solidFill>
            <a:srgbClr val="CF24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E0044E-9926-956E-684F-6D25B17ACFB0}"/>
              </a:ext>
            </a:extLst>
          </p:cNvPr>
          <p:cNvSpPr/>
          <p:nvPr/>
        </p:nvSpPr>
        <p:spPr>
          <a:xfrm>
            <a:off x="1273409" y="2559852"/>
            <a:ext cx="1006679" cy="1006679"/>
          </a:xfrm>
          <a:prstGeom prst="roundRect">
            <a:avLst/>
          </a:prstGeom>
          <a:solidFill>
            <a:srgbClr val="C9D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859356-3064-8288-B278-BABF63F727EF}"/>
              </a:ext>
            </a:extLst>
          </p:cNvPr>
          <p:cNvSpPr/>
          <p:nvPr/>
        </p:nvSpPr>
        <p:spPr>
          <a:xfrm>
            <a:off x="2396293" y="2559853"/>
            <a:ext cx="1006679" cy="1006679"/>
          </a:xfrm>
          <a:prstGeom prst="roundRect">
            <a:avLst/>
          </a:prstGeom>
          <a:solidFill>
            <a:srgbClr val="C096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A8A23-BEB1-7B54-7073-6C7C5B1A66CE}"/>
              </a:ext>
            </a:extLst>
          </p:cNvPr>
          <p:cNvSpPr/>
          <p:nvPr/>
        </p:nvSpPr>
        <p:spPr>
          <a:xfrm>
            <a:off x="4642060" y="2559854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66F34C-359A-736A-305A-333276E0E749}"/>
              </a:ext>
            </a:extLst>
          </p:cNvPr>
          <p:cNvSpPr/>
          <p:nvPr/>
        </p:nvSpPr>
        <p:spPr>
          <a:xfrm>
            <a:off x="5764943" y="2560503"/>
            <a:ext cx="1006679" cy="1006679"/>
          </a:xfrm>
          <a:prstGeom prst="roundRect">
            <a:avLst/>
          </a:prstGeom>
          <a:solidFill>
            <a:srgbClr val="6996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53A7F8-BD9E-3DE1-BE36-D5F1399F05B6}"/>
              </a:ext>
            </a:extLst>
          </p:cNvPr>
          <p:cNvSpPr/>
          <p:nvPr/>
        </p:nvSpPr>
        <p:spPr>
          <a:xfrm>
            <a:off x="6887826" y="2559853"/>
            <a:ext cx="1006679" cy="1006679"/>
          </a:xfrm>
          <a:prstGeom prst="roundRect">
            <a:avLst/>
          </a:prstGeom>
          <a:solidFill>
            <a:srgbClr val="F7A5AB"/>
          </a:solidFill>
          <a:ln>
            <a:noFill/>
          </a:ln>
          <a:effectLst>
            <a:outerShdw blurRad="50800" dist="50800" dir="5400000" sx="1000" sy="1000" algn="ctr" rotWithShape="0">
              <a:srgbClr val="F6A4A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FDAE8F-EB40-AD24-4919-7524B2318182}"/>
              </a:ext>
            </a:extLst>
          </p:cNvPr>
          <p:cNvSpPr/>
          <p:nvPr/>
        </p:nvSpPr>
        <p:spPr>
          <a:xfrm>
            <a:off x="8010709" y="2559852"/>
            <a:ext cx="1006679" cy="1006679"/>
          </a:xfrm>
          <a:prstGeom prst="roundRect">
            <a:avLst/>
          </a:prstGeom>
          <a:solidFill>
            <a:srgbClr val="A1D6CD"/>
          </a:solidFill>
          <a:ln>
            <a:noFill/>
          </a:ln>
          <a:effectLst>
            <a:outerShdw blurRad="50800" dist="50800" dir="5400000" sx="1000" sy="1000" algn="ctr" rotWithShape="0">
              <a:srgbClr val="F6A4A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D0C1DA-E1F7-FD00-21A4-6FFC5BFE5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28" r="40118" b="78737"/>
          <a:stretch/>
        </p:blipFill>
        <p:spPr>
          <a:xfrm>
            <a:off x="-391320" y="0"/>
            <a:ext cx="9194022" cy="148093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72A32A-1F3D-8566-102A-60362344B161}"/>
              </a:ext>
            </a:extLst>
          </p:cNvPr>
          <p:cNvSpPr/>
          <p:nvPr/>
        </p:nvSpPr>
        <p:spPr>
          <a:xfrm>
            <a:off x="3001621" y="4471478"/>
            <a:ext cx="1006679" cy="1006679"/>
          </a:xfrm>
          <a:prstGeom prst="roundRect">
            <a:avLst/>
          </a:prstGeom>
          <a:solidFill>
            <a:srgbClr val="A1D6CD"/>
          </a:solidFill>
          <a:ln>
            <a:noFill/>
          </a:ln>
          <a:effectLst>
            <a:outerShdw blurRad="50800" dist="50800" dir="5400000" sx="1000" sy="1000" algn="ctr" rotWithShape="0">
              <a:srgbClr val="F6A4A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2D45D0-558C-A0D1-1D87-81156849F771}"/>
              </a:ext>
            </a:extLst>
          </p:cNvPr>
          <p:cNvSpPr/>
          <p:nvPr/>
        </p:nvSpPr>
        <p:spPr>
          <a:xfrm>
            <a:off x="4158108" y="4471478"/>
            <a:ext cx="1006679" cy="1006679"/>
          </a:xfrm>
          <a:prstGeom prst="roundRect">
            <a:avLst/>
          </a:prstGeom>
          <a:solidFill>
            <a:srgbClr val="C096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593718-C068-5342-07DB-F270CD503886}"/>
              </a:ext>
            </a:extLst>
          </p:cNvPr>
          <p:cNvSpPr/>
          <p:nvPr/>
        </p:nvSpPr>
        <p:spPr>
          <a:xfrm>
            <a:off x="5314595" y="4471478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D3D1F-941D-5537-1410-5199DBEE390E}"/>
              </a:ext>
            </a:extLst>
          </p:cNvPr>
          <p:cNvSpPr txBox="1"/>
          <p:nvPr/>
        </p:nvSpPr>
        <p:spPr>
          <a:xfrm>
            <a:off x="6456022" y="5478156"/>
            <a:ext cx="6294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#372E38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F4A6592-A7CC-4FB3-60AF-DF864ABB8DB3}"/>
              </a:ext>
            </a:extLst>
          </p:cNvPr>
          <p:cNvSpPr/>
          <p:nvPr/>
        </p:nvSpPr>
        <p:spPr>
          <a:xfrm>
            <a:off x="6471082" y="4471478"/>
            <a:ext cx="1006679" cy="1006679"/>
          </a:xfrm>
          <a:prstGeom prst="roundRect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7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EF810B-EE00-0DA2-7E54-F4EC66804017}"/>
              </a:ext>
            </a:extLst>
          </p:cNvPr>
          <p:cNvSpPr/>
          <p:nvPr/>
        </p:nvSpPr>
        <p:spPr>
          <a:xfrm>
            <a:off x="3035697" y="1071788"/>
            <a:ext cx="6898535" cy="5512454"/>
          </a:xfrm>
          <a:prstGeom prst="roundRect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C9A258-E47D-133E-1596-EA2489C11C4B}"/>
              </a:ext>
            </a:extLst>
          </p:cNvPr>
          <p:cNvSpPr/>
          <p:nvPr/>
        </p:nvSpPr>
        <p:spPr>
          <a:xfrm>
            <a:off x="6017730" y="5237921"/>
            <a:ext cx="1027289" cy="1027289"/>
          </a:xfrm>
          <a:prstGeom prst="roundRect">
            <a:avLst/>
          </a:prstGeom>
          <a:noFill/>
          <a:ln w="44450">
            <a:solidFill>
              <a:srgbClr val="FCC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0577F3-0EF4-D6A1-4D12-4094872171DE}"/>
              </a:ext>
            </a:extLst>
          </p:cNvPr>
          <p:cNvSpPr/>
          <p:nvPr/>
        </p:nvSpPr>
        <p:spPr>
          <a:xfrm>
            <a:off x="7149629" y="5237921"/>
            <a:ext cx="1027289" cy="1027289"/>
          </a:xfrm>
          <a:prstGeom prst="roundRect">
            <a:avLst/>
          </a:prstGeom>
          <a:noFill/>
          <a:ln w="44450">
            <a:solidFill>
              <a:srgbClr val="C09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199518-2371-D66E-AADC-BA9819CE84D7}"/>
              </a:ext>
            </a:extLst>
          </p:cNvPr>
          <p:cNvSpPr/>
          <p:nvPr/>
        </p:nvSpPr>
        <p:spPr>
          <a:xfrm>
            <a:off x="8287309" y="5242421"/>
            <a:ext cx="1027289" cy="1027289"/>
          </a:xfrm>
          <a:prstGeom prst="roundRect">
            <a:avLst/>
          </a:prstGeom>
          <a:noFill/>
          <a:ln w="44450">
            <a:solidFill>
              <a:srgbClr val="A1D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D8C1EC3-A2AB-7FE9-2994-C4F411BF05D1}"/>
              </a:ext>
            </a:extLst>
          </p:cNvPr>
          <p:cNvSpPr/>
          <p:nvPr/>
        </p:nvSpPr>
        <p:spPr>
          <a:xfrm rot="5400000">
            <a:off x="6251014" y="5487015"/>
            <a:ext cx="692409" cy="5291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45948-4AA5-3ED2-ECF6-551B010D7489}"/>
              </a:ext>
            </a:extLst>
          </p:cNvPr>
          <p:cNvSpPr/>
          <p:nvPr/>
        </p:nvSpPr>
        <p:spPr>
          <a:xfrm>
            <a:off x="7359957" y="6058064"/>
            <a:ext cx="6022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D2070-AA0C-833A-7C7B-A9F347BD4450}"/>
              </a:ext>
            </a:extLst>
          </p:cNvPr>
          <p:cNvSpPr/>
          <p:nvPr/>
        </p:nvSpPr>
        <p:spPr>
          <a:xfrm>
            <a:off x="7359958" y="5685183"/>
            <a:ext cx="174682" cy="33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6C17C-EB26-CF17-482E-61DE4790976F}"/>
              </a:ext>
            </a:extLst>
          </p:cNvPr>
          <p:cNvSpPr/>
          <p:nvPr/>
        </p:nvSpPr>
        <p:spPr>
          <a:xfrm>
            <a:off x="7570287" y="5405361"/>
            <a:ext cx="174682" cy="614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A8A6E-13EA-4143-D446-DA95AEE9A1C7}"/>
              </a:ext>
            </a:extLst>
          </p:cNvPr>
          <p:cNvSpPr/>
          <p:nvPr/>
        </p:nvSpPr>
        <p:spPr>
          <a:xfrm>
            <a:off x="7782707" y="5773772"/>
            <a:ext cx="174682" cy="24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10" descr="Gears And Cogs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69AFA74A-198B-3AA7-41FF-0BA95DDFE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32" t="24459" r="9176" b="24038"/>
          <a:stretch/>
        </p:blipFill>
        <p:spPr bwMode="auto">
          <a:xfrm>
            <a:off x="8382839" y="5352596"/>
            <a:ext cx="833411" cy="79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view: Sushi Go! - Tabletop Together">
            <a:extLst>
              <a:ext uri="{FF2B5EF4-FFF2-40B4-BE49-F238E27FC236}">
                <a16:creationId xmlns:a16="http://schemas.microsoft.com/office/drawing/2014/main" id="{6D93714E-BDDD-6C59-C145-6A246C230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754" r="98551">
                        <a14:foregroundMark x1="11033" y1="26218" x2="53478" y2="38841"/>
                        <a14:foregroundMark x1="53478" y1="38841" x2="66087" y2="53188"/>
                        <a14:foregroundMark x1="66087" y1="53188" x2="47826" y2="66522"/>
                        <a14:foregroundMark x1="47826" y1="66522" x2="20000" y2="56957"/>
                        <a14:foregroundMark x1="20000" y1="56957" x2="18551" y2="45942"/>
                        <a14:foregroundMark x1="7973" y1="31371" x2="24928" y2="63913"/>
                        <a14:foregroundMark x1="6957" y1="29420" x2="7792" y2="31023"/>
                        <a14:foregroundMark x1="24928" y1="63913" x2="57681" y2="65217"/>
                        <a14:foregroundMark x1="57681" y1="65217" x2="76522" y2="47826"/>
                        <a14:foregroundMark x1="76522" y1="47826" x2="74928" y2="36087"/>
                        <a14:foregroundMark x1="74928" y1="36087" x2="61304" y2="28696"/>
                        <a14:foregroundMark x1="61304" y1="28696" x2="59420" y2="28551"/>
                        <a14:foregroundMark x1="36087" y1="31449" x2="43333" y2="40000"/>
                        <a14:foregroundMark x1="43333" y1="40000" x2="52464" y2="45652"/>
                        <a14:foregroundMark x1="52464" y1="45652" x2="55797" y2="56667"/>
                        <a14:foregroundMark x1="55797" y1="56667" x2="55652" y2="41884"/>
                        <a14:foregroundMark x1="55652" y1="41884" x2="43478" y2="47391"/>
                        <a14:foregroundMark x1="26825" y1="41304" x2="21014" y2="56087"/>
                        <a14:foregroundMark x1="29275" y1="35072" x2="26825" y2="41304"/>
                        <a14:foregroundMark x1="21014" y1="56087" x2="36812" y2="46667"/>
                        <a14:foregroundMark x1="36812" y1="46667" x2="35362" y2="74783"/>
                        <a14:foregroundMark x1="35362" y1="74783" x2="35362" y2="74638"/>
                        <a14:foregroundMark x1="27536" y1="75507" x2="15217" y2="50580"/>
                        <a14:foregroundMark x1="15217" y1="57826" x2="24783" y2="78406"/>
                        <a14:foregroundMark x1="46087" y1="31739" x2="71014" y2="32029"/>
                        <a14:foregroundMark x1="46232" y1="28551" x2="50725" y2="27536"/>
                        <a14:foregroundMark x1="66522" y1="33188" x2="71594" y2="38551"/>
                        <a14:foregroundMark x1="81014" y1="38261" x2="82899" y2="25072"/>
                        <a14:foregroundMark x1="83280" y1="49909" x2="70870" y2="49420"/>
                        <a14:foregroundMark x1="76667" y1="46522" x2="74928" y2="69710"/>
                        <a14:foregroundMark x1="7246" y1="35362" x2="8986" y2="54203"/>
                        <a14:foregroundMark x1="11449" y1="23043" x2="8261" y2="24928"/>
                        <a14:foregroundMark x1="8986" y1="24638" x2="8986" y2="24638"/>
                        <a14:foregroundMark x1="8551" y1="24203" x2="8551" y2="24203"/>
                        <a14:foregroundMark x1="8986" y1="24493" x2="6957" y2="25942"/>
                        <a14:foregroundMark x1="8696" y1="23913" x2="8696" y2="23913"/>
                        <a14:foregroundMark x1="69710" y1="57246" x2="69710" y2="57246"/>
                        <a14:foregroundMark x1="6327" y1="34208" x2="7826" y2="34058"/>
                        <a14:foregroundMark x1="25217" y1="40290" x2="25217" y2="40290"/>
                        <a14:foregroundMark x1="25217" y1="40290" x2="26087" y2="40870"/>
                        <a14:foregroundMark x1="82464" y1="44348" x2="83043" y2="44348"/>
                        <a14:foregroundMark x1="82609" y1="45072" x2="83333" y2="45217"/>
                        <a14:backgroundMark x1="98986" y1="49855" x2="98986" y2="49855"/>
                        <a14:backgroundMark x1="98986" y1="49710" x2="99565" y2="48551"/>
                        <a14:backgroundMark x1="99565" y1="48551" x2="97246" y2="52464"/>
                        <a14:backgroundMark x1="6230" y1="25251" x2="4203" y2="26232"/>
                        <a14:backgroundMark x1="13188" y1="21884" x2="11241" y2="22826"/>
                        <a14:backgroundMark x1="4203" y1="26232" x2="2029" y2="34638"/>
                        <a14:backgroundMark x1="89275" y1="41304" x2="84493" y2="65362"/>
                        <a14:backgroundMark x1="93768" y1="40145" x2="91449" y2="56812"/>
                        <a14:backgroundMark x1="95072" y1="47246" x2="95362" y2="50870"/>
                        <a14:backgroundMark x1="98261" y1="46522" x2="97681" y2="50000"/>
                        <a14:backgroundMark x1="87101" y1="49130" x2="84928" y2="50725"/>
                        <a14:backgroundMark x1="4928" y1="33768" x2="3478" y2="34493"/>
                        <a14:backgroundMark x1="3768" y1="34058" x2="2609" y2="34638"/>
                        <a14:backgroundMark x1="4783" y1="33913" x2="6667" y2="33623"/>
                        <a14:backgroundMark x1="84493" y1="49855" x2="84493" y2="50290"/>
                        <a14:backgroundMark x1="86087" y1="49565" x2="86087" y2="49565"/>
                        <a14:backgroundMark x1="84493" y1="49710" x2="84493" y2="49710"/>
                        <a14:backgroundMark x1="84348" y1="49565" x2="8449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2" t="10525" r="11401" b="10365"/>
          <a:stretch/>
        </p:blipFill>
        <p:spPr bwMode="auto">
          <a:xfrm>
            <a:off x="3796748" y="0"/>
            <a:ext cx="5715000" cy="519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62969D-FED9-9DD5-89A7-46921C504524}"/>
              </a:ext>
            </a:extLst>
          </p:cNvPr>
          <p:cNvSpPr/>
          <p:nvPr/>
        </p:nvSpPr>
        <p:spPr>
          <a:xfrm>
            <a:off x="219384" y="1565976"/>
            <a:ext cx="1006679" cy="1006679"/>
          </a:xfrm>
          <a:prstGeom prst="roundRect">
            <a:avLst/>
          </a:prstGeom>
          <a:solidFill>
            <a:srgbClr val="A1D6CD"/>
          </a:solidFill>
          <a:ln>
            <a:noFill/>
          </a:ln>
          <a:effectLst>
            <a:outerShdw blurRad="50800" dist="50800" dir="5400000" sx="1000" sy="1000" algn="ctr" rotWithShape="0">
              <a:srgbClr val="F6A4A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C96052-0A86-49F9-95BA-292121FD7625}"/>
              </a:ext>
            </a:extLst>
          </p:cNvPr>
          <p:cNvSpPr/>
          <p:nvPr/>
        </p:nvSpPr>
        <p:spPr>
          <a:xfrm>
            <a:off x="1375871" y="1565976"/>
            <a:ext cx="1006679" cy="1006679"/>
          </a:xfrm>
          <a:prstGeom prst="roundRect">
            <a:avLst/>
          </a:prstGeom>
          <a:solidFill>
            <a:srgbClr val="C096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ADD2AC-D3E2-7405-1659-CF24B61DCE6D}"/>
              </a:ext>
            </a:extLst>
          </p:cNvPr>
          <p:cNvSpPr/>
          <p:nvPr/>
        </p:nvSpPr>
        <p:spPr>
          <a:xfrm>
            <a:off x="2532358" y="1565976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2F428A-6F16-7C27-4E83-64B14CD83CFE}"/>
              </a:ext>
            </a:extLst>
          </p:cNvPr>
          <p:cNvSpPr/>
          <p:nvPr/>
        </p:nvSpPr>
        <p:spPr>
          <a:xfrm>
            <a:off x="1375870" y="152427"/>
            <a:ext cx="1006679" cy="1006679"/>
          </a:xfrm>
          <a:prstGeom prst="roundRect">
            <a:avLst/>
          </a:prstGeom>
          <a:solidFill>
            <a:srgbClr val="CF24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51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25DC30-B653-B54A-315B-F660C4F104B9}"/>
              </a:ext>
            </a:extLst>
          </p:cNvPr>
          <p:cNvSpPr/>
          <p:nvPr/>
        </p:nvSpPr>
        <p:spPr>
          <a:xfrm>
            <a:off x="1011396" y="338219"/>
            <a:ext cx="6898535" cy="5512454"/>
          </a:xfrm>
          <a:prstGeom prst="roundRect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E69CDD-C120-8DC2-81FF-B95867C990D7}"/>
              </a:ext>
            </a:extLst>
          </p:cNvPr>
          <p:cNvSpPr/>
          <p:nvPr/>
        </p:nvSpPr>
        <p:spPr>
          <a:xfrm>
            <a:off x="1525474" y="670984"/>
            <a:ext cx="1027289" cy="10272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78A215-BE87-843A-C119-7FB4B820F48A}"/>
              </a:ext>
            </a:extLst>
          </p:cNvPr>
          <p:cNvSpPr/>
          <p:nvPr/>
        </p:nvSpPr>
        <p:spPr>
          <a:xfrm>
            <a:off x="2169968" y="841559"/>
            <a:ext cx="123340" cy="308249"/>
          </a:xfrm>
          <a:prstGeom prst="roundRect">
            <a:avLst>
              <a:gd name="adj" fmla="val 259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223B4B3-5060-A1E6-DDCE-26588FC9DCBF}"/>
              </a:ext>
            </a:extLst>
          </p:cNvPr>
          <p:cNvSpPr/>
          <p:nvPr/>
        </p:nvSpPr>
        <p:spPr>
          <a:xfrm>
            <a:off x="1629493" y="818121"/>
            <a:ext cx="845253" cy="359113"/>
          </a:xfrm>
          <a:prstGeom prst="triangle">
            <a:avLst>
              <a:gd name="adj" fmla="val 490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7A1EF-53C2-4A12-58A6-C2BD59FBC00B}"/>
              </a:ext>
            </a:extLst>
          </p:cNvPr>
          <p:cNvSpPr/>
          <p:nvPr/>
        </p:nvSpPr>
        <p:spPr>
          <a:xfrm>
            <a:off x="1745704" y="1149808"/>
            <a:ext cx="213617" cy="38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474FC-A9D8-696A-8DDC-91A7ADF95DB5}"/>
              </a:ext>
            </a:extLst>
          </p:cNvPr>
          <p:cNvSpPr/>
          <p:nvPr/>
        </p:nvSpPr>
        <p:spPr>
          <a:xfrm>
            <a:off x="1754362" y="1099716"/>
            <a:ext cx="586855" cy="169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2D863E-32B4-A586-B6B8-DD14C4E3D7FF}"/>
              </a:ext>
            </a:extLst>
          </p:cNvPr>
          <p:cNvSpPr/>
          <p:nvPr/>
        </p:nvSpPr>
        <p:spPr>
          <a:xfrm>
            <a:off x="2135322" y="1149807"/>
            <a:ext cx="205895" cy="38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836D8F-3D61-5FC4-06D5-78E63FB236AA}"/>
              </a:ext>
            </a:extLst>
          </p:cNvPr>
          <p:cNvSpPr/>
          <p:nvPr/>
        </p:nvSpPr>
        <p:spPr>
          <a:xfrm>
            <a:off x="3193905" y="755898"/>
            <a:ext cx="1594836" cy="1027289"/>
          </a:xfrm>
          <a:prstGeom prst="roundRect">
            <a:avLst>
              <a:gd name="adj" fmla="val 711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1C5C08-3DEA-1DA3-2AE7-385955E4CB23}"/>
              </a:ext>
            </a:extLst>
          </p:cNvPr>
          <p:cNvSpPr/>
          <p:nvPr/>
        </p:nvSpPr>
        <p:spPr>
          <a:xfrm>
            <a:off x="178051" y="5561699"/>
            <a:ext cx="1006679" cy="1006679"/>
          </a:xfrm>
          <a:prstGeom prst="roundRect">
            <a:avLst/>
          </a:prstGeom>
          <a:solidFill>
            <a:srgbClr val="A1D6CD"/>
          </a:solidFill>
          <a:ln>
            <a:noFill/>
          </a:ln>
          <a:effectLst>
            <a:outerShdw blurRad="50800" dist="50800" dir="5400000" sx="1000" sy="1000" algn="ctr" rotWithShape="0">
              <a:srgbClr val="F6A4A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1B3BEC-7F6A-B26F-70E6-432F575A8284}"/>
              </a:ext>
            </a:extLst>
          </p:cNvPr>
          <p:cNvSpPr/>
          <p:nvPr/>
        </p:nvSpPr>
        <p:spPr>
          <a:xfrm>
            <a:off x="1334538" y="5561699"/>
            <a:ext cx="1006679" cy="1006679"/>
          </a:xfrm>
          <a:prstGeom prst="roundRect">
            <a:avLst/>
          </a:prstGeom>
          <a:solidFill>
            <a:srgbClr val="C096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585236-7E43-F943-BA11-F5D785789A1D}"/>
              </a:ext>
            </a:extLst>
          </p:cNvPr>
          <p:cNvSpPr/>
          <p:nvPr/>
        </p:nvSpPr>
        <p:spPr>
          <a:xfrm>
            <a:off x="2491025" y="5561699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4AD526-2AFE-62C8-127A-6CE3FC3EB9E3}"/>
              </a:ext>
            </a:extLst>
          </p:cNvPr>
          <p:cNvSpPr/>
          <p:nvPr/>
        </p:nvSpPr>
        <p:spPr>
          <a:xfrm>
            <a:off x="3879047" y="1967320"/>
            <a:ext cx="1549021" cy="982639"/>
          </a:xfrm>
          <a:prstGeom prst="roundRect">
            <a:avLst>
              <a:gd name="adj" fmla="val 10225"/>
            </a:avLst>
          </a:prstGeom>
          <a:noFill/>
          <a:ln w="19050">
            <a:solidFill>
              <a:srgbClr val="FCC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9BCC08-A950-C028-8CFF-69D97BD2A994}"/>
              </a:ext>
            </a:extLst>
          </p:cNvPr>
          <p:cNvSpPr/>
          <p:nvPr/>
        </p:nvSpPr>
        <p:spPr>
          <a:xfrm>
            <a:off x="7149629" y="5237921"/>
            <a:ext cx="1027289" cy="1027289"/>
          </a:xfrm>
          <a:prstGeom prst="roundRect">
            <a:avLst/>
          </a:prstGeom>
          <a:noFill/>
          <a:ln w="44450">
            <a:solidFill>
              <a:srgbClr val="FCC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7E6C19-7E86-EB16-D5CB-5952C351F0D7}"/>
              </a:ext>
            </a:extLst>
          </p:cNvPr>
          <p:cNvSpPr/>
          <p:nvPr/>
        </p:nvSpPr>
        <p:spPr>
          <a:xfrm>
            <a:off x="8287309" y="5242421"/>
            <a:ext cx="1027289" cy="1027289"/>
          </a:xfrm>
          <a:prstGeom prst="roundRect">
            <a:avLst/>
          </a:prstGeom>
          <a:noFill/>
          <a:ln w="44450">
            <a:solidFill>
              <a:srgbClr val="C09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21C2C0-B829-06E1-CAA3-450842EB6EF6}"/>
              </a:ext>
            </a:extLst>
          </p:cNvPr>
          <p:cNvSpPr/>
          <p:nvPr/>
        </p:nvSpPr>
        <p:spPr>
          <a:xfrm>
            <a:off x="4677190" y="3595832"/>
            <a:ext cx="3095210" cy="593559"/>
          </a:xfrm>
          <a:prstGeom prst="roundRect">
            <a:avLst>
              <a:gd name="adj" fmla="val 5000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21365E-BEBD-79D4-1689-04BCA38F9793}"/>
              </a:ext>
            </a:extLst>
          </p:cNvPr>
          <p:cNvSpPr/>
          <p:nvPr/>
        </p:nvSpPr>
        <p:spPr>
          <a:xfrm>
            <a:off x="1597743" y="2119720"/>
            <a:ext cx="1549021" cy="982639"/>
          </a:xfrm>
          <a:prstGeom prst="roundRect">
            <a:avLst>
              <a:gd name="adj" fmla="val 10225"/>
            </a:avLst>
          </a:prstGeom>
          <a:noFill/>
          <a:ln w="19050">
            <a:solidFill>
              <a:srgbClr val="A1D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013600-7F8D-CAA5-7F0E-30C90560CF54}"/>
              </a:ext>
            </a:extLst>
          </p:cNvPr>
          <p:cNvSpPr/>
          <p:nvPr/>
        </p:nvSpPr>
        <p:spPr>
          <a:xfrm>
            <a:off x="1750143" y="2272120"/>
            <a:ext cx="1549021" cy="982639"/>
          </a:xfrm>
          <a:prstGeom prst="roundRect">
            <a:avLst>
              <a:gd name="adj" fmla="val 10225"/>
            </a:avLst>
          </a:prstGeom>
          <a:noFill/>
          <a:ln w="19050">
            <a:solidFill>
              <a:srgbClr val="C09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C7D710-C3E5-2916-F132-FA50AACE972C}"/>
              </a:ext>
            </a:extLst>
          </p:cNvPr>
          <p:cNvSpPr/>
          <p:nvPr/>
        </p:nvSpPr>
        <p:spPr>
          <a:xfrm>
            <a:off x="1902543" y="2424520"/>
            <a:ext cx="1549021" cy="982639"/>
          </a:xfrm>
          <a:prstGeom prst="roundRect">
            <a:avLst>
              <a:gd name="adj" fmla="val 6915"/>
            </a:avLst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44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BD4C67-AC5F-327C-6DF5-FC7AB0E001F4}"/>
              </a:ext>
            </a:extLst>
          </p:cNvPr>
          <p:cNvSpPr/>
          <p:nvPr/>
        </p:nvSpPr>
        <p:spPr>
          <a:xfrm>
            <a:off x="0" y="385692"/>
            <a:ext cx="8791661" cy="6182686"/>
          </a:xfrm>
          <a:prstGeom prst="roundRect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2DDA9C-C8C9-3E99-C751-33C3B2943340}"/>
              </a:ext>
            </a:extLst>
          </p:cNvPr>
          <p:cNvSpPr/>
          <p:nvPr/>
        </p:nvSpPr>
        <p:spPr>
          <a:xfrm>
            <a:off x="1041471" y="904734"/>
            <a:ext cx="1361661" cy="655983"/>
          </a:xfrm>
          <a:prstGeom prst="roundRect">
            <a:avLst>
              <a:gd name="adj" fmla="val 12661"/>
            </a:avLst>
          </a:prstGeom>
          <a:noFill/>
          <a:ln w="19050">
            <a:solidFill>
              <a:srgbClr val="A1D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632F95-C3AF-92DC-E12F-D7910E132A27}"/>
              </a:ext>
            </a:extLst>
          </p:cNvPr>
          <p:cNvSpPr/>
          <p:nvPr/>
        </p:nvSpPr>
        <p:spPr>
          <a:xfrm>
            <a:off x="178051" y="5561699"/>
            <a:ext cx="1006679" cy="1006679"/>
          </a:xfrm>
          <a:prstGeom prst="roundRect">
            <a:avLst/>
          </a:prstGeom>
          <a:solidFill>
            <a:srgbClr val="A1D6CD"/>
          </a:solidFill>
          <a:ln>
            <a:noFill/>
          </a:ln>
          <a:effectLst>
            <a:outerShdw blurRad="50800" dist="50800" dir="5400000" sx="1000" sy="1000" algn="ctr" rotWithShape="0">
              <a:srgbClr val="F6A4A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EA6E38-C13D-F13B-16C6-4914C8427E05}"/>
              </a:ext>
            </a:extLst>
          </p:cNvPr>
          <p:cNvSpPr/>
          <p:nvPr/>
        </p:nvSpPr>
        <p:spPr>
          <a:xfrm>
            <a:off x="1334538" y="5561699"/>
            <a:ext cx="1006679" cy="1006679"/>
          </a:xfrm>
          <a:prstGeom prst="roundRect">
            <a:avLst/>
          </a:prstGeom>
          <a:solidFill>
            <a:srgbClr val="C096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6E34E4-8AF3-88D9-437F-1348EEA43970}"/>
              </a:ext>
            </a:extLst>
          </p:cNvPr>
          <p:cNvSpPr/>
          <p:nvPr/>
        </p:nvSpPr>
        <p:spPr>
          <a:xfrm>
            <a:off x="2491025" y="5561699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6692F8-8905-FF7F-80B3-24B4FEE39A8B}"/>
              </a:ext>
            </a:extLst>
          </p:cNvPr>
          <p:cNvSpPr/>
          <p:nvPr/>
        </p:nvSpPr>
        <p:spPr>
          <a:xfrm>
            <a:off x="6096000" y="1560717"/>
            <a:ext cx="1361661" cy="655983"/>
          </a:xfrm>
          <a:prstGeom prst="roundRect">
            <a:avLst/>
          </a:prstGeom>
          <a:solidFill>
            <a:srgbClr val="FCC73A"/>
          </a:solidFill>
          <a:ln w="25400">
            <a:solidFill>
              <a:srgbClr val="FCC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A29C9-71AB-FBA3-AD57-694768390DB3}"/>
              </a:ext>
            </a:extLst>
          </p:cNvPr>
          <p:cNvSpPr/>
          <p:nvPr/>
        </p:nvSpPr>
        <p:spPr>
          <a:xfrm>
            <a:off x="6095999" y="2322717"/>
            <a:ext cx="1361661" cy="655983"/>
          </a:xfrm>
          <a:prstGeom prst="roundRect">
            <a:avLst/>
          </a:prstGeom>
          <a:solidFill>
            <a:srgbClr val="C0C0C0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0194CB-A9D7-03AE-33A4-C3722085E96E}"/>
              </a:ext>
            </a:extLst>
          </p:cNvPr>
          <p:cNvSpPr/>
          <p:nvPr/>
        </p:nvSpPr>
        <p:spPr>
          <a:xfrm>
            <a:off x="6095999" y="3122254"/>
            <a:ext cx="1361661" cy="655983"/>
          </a:xfrm>
          <a:prstGeom prst="roundRect">
            <a:avLst/>
          </a:prstGeom>
          <a:solidFill>
            <a:srgbClr val="CF242B"/>
          </a:solidFill>
          <a:ln w="25400">
            <a:solidFill>
              <a:srgbClr val="FCC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884C76-16E7-4E86-493E-236DA8D67219}"/>
              </a:ext>
            </a:extLst>
          </p:cNvPr>
          <p:cNvSpPr/>
          <p:nvPr/>
        </p:nvSpPr>
        <p:spPr>
          <a:xfrm>
            <a:off x="6088381" y="4212246"/>
            <a:ext cx="1006679" cy="1006679"/>
          </a:xfrm>
          <a:prstGeom prst="roundRect">
            <a:avLst/>
          </a:prstGeom>
          <a:solidFill>
            <a:srgbClr val="CF24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7B15B-445D-CDE9-9681-878A90E2C5F9}"/>
              </a:ext>
            </a:extLst>
          </p:cNvPr>
          <p:cNvSpPr txBox="1"/>
          <p:nvPr/>
        </p:nvSpPr>
        <p:spPr>
          <a:xfrm>
            <a:off x="2705397" y="737476"/>
            <a:ext cx="136166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C962CB-19D6-C86B-BCC9-15ACEED87D5F}"/>
              </a:ext>
            </a:extLst>
          </p:cNvPr>
          <p:cNvGrpSpPr/>
          <p:nvPr/>
        </p:nvGrpSpPr>
        <p:grpSpPr>
          <a:xfrm>
            <a:off x="1671185" y="1856706"/>
            <a:ext cx="1009724" cy="1009724"/>
            <a:chOff x="1671633" y="1856706"/>
            <a:chExt cx="1009724" cy="100972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41CA4A-92BC-E62B-C6F1-D57487D533B7}"/>
                </a:ext>
              </a:extLst>
            </p:cNvPr>
            <p:cNvSpPr/>
            <p:nvPr/>
          </p:nvSpPr>
          <p:spPr>
            <a:xfrm>
              <a:off x="1671633" y="1856706"/>
              <a:ext cx="1009724" cy="10097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59A999-E1DE-0B34-233C-69EBFFC409EA}"/>
                </a:ext>
              </a:extLst>
            </p:cNvPr>
            <p:cNvSpPr/>
            <p:nvPr/>
          </p:nvSpPr>
          <p:spPr>
            <a:xfrm>
              <a:off x="1859520" y="2314830"/>
              <a:ext cx="633950" cy="77961"/>
            </a:xfrm>
            <a:prstGeom prst="rect">
              <a:avLst/>
            </a:prstGeom>
            <a:solidFill>
              <a:srgbClr val="372E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BAF87A-0F72-A3CF-DDC7-14BB395BBC6F}"/>
              </a:ext>
            </a:extLst>
          </p:cNvPr>
          <p:cNvGrpSpPr/>
          <p:nvPr/>
        </p:nvGrpSpPr>
        <p:grpSpPr>
          <a:xfrm>
            <a:off x="4124059" y="1888708"/>
            <a:ext cx="1009724" cy="1009724"/>
            <a:chOff x="2807676" y="1848949"/>
            <a:chExt cx="1009724" cy="100972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93EEFB-8639-D15B-159E-A58BAF15514E}"/>
                </a:ext>
              </a:extLst>
            </p:cNvPr>
            <p:cNvSpPr/>
            <p:nvPr/>
          </p:nvSpPr>
          <p:spPr>
            <a:xfrm>
              <a:off x="2807676" y="1848949"/>
              <a:ext cx="1009724" cy="10097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Plus Sign 19">
              <a:extLst>
                <a:ext uri="{FF2B5EF4-FFF2-40B4-BE49-F238E27FC236}">
                  <a16:creationId xmlns:a16="http://schemas.microsoft.com/office/drawing/2014/main" id="{9CB4BB8D-8F11-47B9-660B-52DBB5DFBC55}"/>
                </a:ext>
              </a:extLst>
            </p:cNvPr>
            <p:cNvSpPr/>
            <p:nvPr/>
          </p:nvSpPr>
          <p:spPr>
            <a:xfrm>
              <a:off x="2883859" y="1932889"/>
              <a:ext cx="857358" cy="857358"/>
            </a:xfrm>
            <a:prstGeom prst="mathPlus">
              <a:avLst>
                <a:gd name="adj1" fmla="val 9329"/>
              </a:avLst>
            </a:prstGeom>
            <a:solidFill>
              <a:srgbClr val="372E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109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57AC7B-2A53-B1DD-3187-826B47060BBB}"/>
              </a:ext>
            </a:extLst>
          </p:cNvPr>
          <p:cNvSpPr/>
          <p:nvPr/>
        </p:nvSpPr>
        <p:spPr>
          <a:xfrm>
            <a:off x="516480" y="675314"/>
            <a:ext cx="8791661" cy="6182686"/>
          </a:xfrm>
          <a:prstGeom prst="roundRect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CF8032-F487-772C-C7B0-FF85EE628FED}"/>
              </a:ext>
            </a:extLst>
          </p:cNvPr>
          <p:cNvSpPr/>
          <p:nvPr/>
        </p:nvSpPr>
        <p:spPr>
          <a:xfrm>
            <a:off x="2807676" y="1848949"/>
            <a:ext cx="1009724" cy="100972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BA4B4D-3097-5A16-100F-21A6405EB21A}"/>
              </a:ext>
            </a:extLst>
          </p:cNvPr>
          <p:cNvSpPr/>
          <p:nvPr/>
        </p:nvSpPr>
        <p:spPr>
          <a:xfrm>
            <a:off x="1671633" y="1856706"/>
            <a:ext cx="1009724" cy="100972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AD67C-14C9-488F-1A6F-37B96C27C8B7}"/>
              </a:ext>
            </a:extLst>
          </p:cNvPr>
          <p:cNvSpPr/>
          <p:nvPr/>
        </p:nvSpPr>
        <p:spPr>
          <a:xfrm>
            <a:off x="1859520" y="2314830"/>
            <a:ext cx="633950" cy="77961"/>
          </a:xfrm>
          <a:prstGeom prst="rect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5D86CCF8-0072-3918-FC54-6BA312F51DC2}"/>
              </a:ext>
            </a:extLst>
          </p:cNvPr>
          <p:cNvSpPr/>
          <p:nvPr/>
        </p:nvSpPr>
        <p:spPr>
          <a:xfrm>
            <a:off x="2883859" y="1932889"/>
            <a:ext cx="857358" cy="857358"/>
          </a:xfrm>
          <a:prstGeom prst="mathPlus">
            <a:avLst>
              <a:gd name="adj1" fmla="val 9329"/>
            </a:avLst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DD049D-2784-9F40-5DD0-F0A4848C7657}"/>
              </a:ext>
            </a:extLst>
          </p:cNvPr>
          <p:cNvSpPr/>
          <p:nvPr/>
        </p:nvSpPr>
        <p:spPr>
          <a:xfrm>
            <a:off x="4470287" y="618420"/>
            <a:ext cx="3668486" cy="3017409"/>
          </a:xfrm>
          <a:prstGeom prst="roundRect">
            <a:avLst>
              <a:gd name="adj" fmla="val 62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BA54C-3F51-9079-2D06-24EAE7030AD6}"/>
              </a:ext>
            </a:extLst>
          </p:cNvPr>
          <p:cNvSpPr txBox="1"/>
          <p:nvPr/>
        </p:nvSpPr>
        <p:spPr>
          <a:xfrm>
            <a:off x="2721206" y="3083995"/>
            <a:ext cx="377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2E1FA3-063E-2AB3-A3CF-6DAC4D65CD11}"/>
              </a:ext>
            </a:extLst>
          </p:cNvPr>
          <p:cNvSpPr/>
          <p:nvPr/>
        </p:nvSpPr>
        <p:spPr>
          <a:xfrm>
            <a:off x="2655935" y="3107086"/>
            <a:ext cx="506864" cy="506863"/>
          </a:xfrm>
          <a:prstGeom prst="ellipse">
            <a:avLst/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1EBC3F-01B1-C3BA-66A8-F5D68E8529C3}"/>
              </a:ext>
            </a:extLst>
          </p:cNvPr>
          <p:cNvSpPr/>
          <p:nvPr/>
        </p:nvSpPr>
        <p:spPr>
          <a:xfrm>
            <a:off x="4648440" y="2528214"/>
            <a:ext cx="4982400" cy="903313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7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9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56201A-D1C3-E313-0673-FE92CBF12C06}"/>
              </a:ext>
            </a:extLst>
          </p:cNvPr>
          <p:cNvSpPr/>
          <p:nvPr/>
        </p:nvSpPr>
        <p:spPr>
          <a:xfrm>
            <a:off x="516480" y="675314"/>
            <a:ext cx="8791661" cy="6182686"/>
          </a:xfrm>
          <a:prstGeom prst="roundRect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4567E9-5C26-05D0-CE00-FEF1FD2C7C9C}"/>
              </a:ext>
            </a:extLst>
          </p:cNvPr>
          <p:cNvSpPr/>
          <p:nvPr/>
        </p:nvSpPr>
        <p:spPr>
          <a:xfrm>
            <a:off x="5193590" y="4808622"/>
            <a:ext cx="719530" cy="1535485"/>
          </a:xfrm>
          <a:prstGeom prst="roundRect">
            <a:avLst>
              <a:gd name="adj" fmla="val 4811"/>
            </a:avLst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5DBD97-4EAE-F48E-8811-34B1167D1142}"/>
              </a:ext>
            </a:extLst>
          </p:cNvPr>
          <p:cNvSpPr/>
          <p:nvPr/>
        </p:nvSpPr>
        <p:spPr>
          <a:xfrm>
            <a:off x="4003639" y="1201035"/>
            <a:ext cx="1594836" cy="1027289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5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618ABF-D916-F1E4-84FE-0E0501EB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32"/>
          <a:stretch/>
        </p:blipFill>
        <p:spPr>
          <a:xfrm>
            <a:off x="4370145" y="60371"/>
            <a:ext cx="3240000" cy="57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8B558-2481-9D03-8CF2-75E2EFEF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49" b="4955"/>
          <a:stretch/>
        </p:blipFill>
        <p:spPr>
          <a:xfrm>
            <a:off x="4616687" y="79512"/>
            <a:ext cx="3240000" cy="576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AC0BAA5-1CEE-EA41-6AC1-FA55EC58201F}"/>
              </a:ext>
            </a:extLst>
          </p:cNvPr>
          <p:cNvGrpSpPr>
            <a:grpSpLocks noChangeAspect="1"/>
          </p:cNvGrpSpPr>
          <p:nvPr/>
        </p:nvGrpSpPr>
        <p:grpSpPr>
          <a:xfrm>
            <a:off x="2524539" y="576470"/>
            <a:ext cx="2836800" cy="1385156"/>
            <a:chOff x="2524539" y="576470"/>
            <a:chExt cx="7372800" cy="36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889020-68A6-0FB3-B8BA-540B21069244}"/>
                </a:ext>
              </a:extLst>
            </p:cNvPr>
            <p:cNvSpPr/>
            <p:nvPr/>
          </p:nvSpPr>
          <p:spPr>
            <a:xfrm>
              <a:off x="2524539" y="576470"/>
              <a:ext cx="7372800" cy="3600000"/>
            </a:xfrm>
            <a:prstGeom prst="rect">
              <a:avLst/>
            </a:prstGeom>
            <a:solidFill>
              <a:srgbClr val="372E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95689C-4DA0-FD1A-F191-EEED4BD85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377" b="29511"/>
            <a:stretch/>
          </p:blipFill>
          <p:spPr>
            <a:xfrm>
              <a:off x="4446756" y="735496"/>
              <a:ext cx="3528366" cy="325009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5C985D3-38F7-4C18-1978-48A153368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70" y="-312905"/>
            <a:ext cx="3566469" cy="6797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BAEA68-6F80-1933-9C8D-8E7827BB1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548" y="0"/>
            <a:ext cx="3240000" cy="57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BFA01B-C0F8-6004-A298-2E1E9F485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7881" y="159024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4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65FC2-05B5-80CF-51C7-5961DE2F0C73}"/>
              </a:ext>
            </a:extLst>
          </p:cNvPr>
          <p:cNvSpPr/>
          <p:nvPr/>
        </p:nvSpPr>
        <p:spPr>
          <a:xfrm>
            <a:off x="2484783" y="2295939"/>
            <a:ext cx="1709531" cy="170953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112E28-9010-09E3-A5BA-E20424878253}"/>
              </a:ext>
            </a:extLst>
          </p:cNvPr>
          <p:cNvSpPr/>
          <p:nvPr/>
        </p:nvSpPr>
        <p:spPr>
          <a:xfrm>
            <a:off x="6513445" y="2295938"/>
            <a:ext cx="1709531" cy="170953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FFB3FB-6B00-3E07-0043-792A5B37A149}"/>
              </a:ext>
            </a:extLst>
          </p:cNvPr>
          <p:cNvSpPr/>
          <p:nvPr/>
        </p:nvSpPr>
        <p:spPr>
          <a:xfrm>
            <a:off x="4499114" y="2295938"/>
            <a:ext cx="1709531" cy="170953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O - Neon Styled Letter - Free Clip Art For Download">
            <a:extLst>
              <a:ext uri="{FF2B5EF4-FFF2-40B4-BE49-F238E27FC236}">
                <a16:creationId xmlns:a16="http://schemas.microsoft.com/office/drawing/2014/main" id="{E6A12076-4472-3463-0060-00C683BF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21" y="2226364"/>
            <a:ext cx="1709532" cy="170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5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D1F0C72-E247-1671-E5BA-E530B2C03801}"/>
              </a:ext>
            </a:extLst>
          </p:cNvPr>
          <p:cNvSpPr/>
          <p:nvPr/>
        </p:nvSpPr>
        <p:spPr>
          <a:xfrm>
            <a:off x="8772815" y="1010112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183B50E-2F70-260C-537F-4A24F12DA30F}"/>
              </a:ext>
            </a:extLst>
          </p:cNvPr>
          <p:cNvSpPr/>
          <p:nvPr/>
        </p:nvSpPr>
        <p:spPr>
          <a:xfrm>
            <a:off x="4075612" y="480208"/>
            <a:ext cx="1594836" cy="1027289"/>
          </a:xfrm>
          <a:prstGeom prst="roundRect">
            <a:avLst>
              <a:gd name="adj" fmla="val 21047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C5FB08-6B03-CDFF-8C1C-90F2DC30BACF}"/>
              </a:ext>
            </a:extLst>
          </p:cNvPr>
          <p:cNvSpPr/>
          <p:nvPr/>
        </p:nvSpPr>
        <p:spPr>
          <a:xfrm>
            <a:off x="1478842" y="5316820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AE2D83-F298-98F7-9974-1DF8C1FE62E7}"/>
              </a:ext>
            </a:extLst>
          </p:cNvPr>
          <p:cNvSpPr/>
          <p:nvPr/>
        </p:nvSpPr>
        <p:spPr>
          <a:xfrm rot="13098932">
            <a:off x="1650134" y="6010438"/>
            <a:ext cx="289627" cy="95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43B32A-886D-3191-602C-022277FF4DE9}"/>
              </a:ext>
            </a:extLst>
          </p:cNvPr>
          <p:cNvSpPr/>
          <p:nvPr/>
        </p:nvSpPr>
        <p:spPr>
          <a:xfrm rot="18418706">
            <a:off x="1682164" y="5789347"/>
            <a:ext cx="800126" cy="95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AD0E4C8-7940-164D-51A4-1C466FD67A5C}"/>
              </a:ext>
            </a:extLst>
          </p:cNvPr>
          <p:cNvSpPr/>
          <p:nvPr/>
        </p:nvSpPr>
        <p:spPr>
          <a:xfrm>
            <a:off x="339030" y="475656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7A869E-9059-9B62-DFE0-6B036FD340A2}"/>
              </a:ext>
            </a:extLst>
          </p:cNvPr>
          <p:cNvSpPr/>
          <p:nvPr/>
        </p:nvSpPr>
        <p:spPr>
          <a:xfrm>
            <a:off x="970521" y="654852"/>
            <a:ext cx="123340" cy="308249"/>
          </a:xfrm>
          <a:prstGeom prst="roundRect">
            <a:avLst>
              <a:gd name="adj" fmla="val 259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 descr="Home Button Icon Vector Art, Icons, and Graphics for Free Download">
            <a:extLst>
              <a:ext uri="{FF2B5EF4-FFF2-40B4-BE49-F238E27FC236}">
                <a16:creationId xmlns:a16="http://schemas.microsoft.com/office/drawing/2014/main" id="{A8761504-7DE0-B1D3-E897-07565ABB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12" y="28192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2BC523D-65B3-C2A9-8009-7B04D054204C}"/>
              </a:ext>
            </a:extLst>
          </p:cNvPr>
          <p:cNvSpPr/>
          <p:nvPr/>
        </p:nvSpPr>
        <p:spPr>
          <a:xfrm rot="16200000">
            <a:off x="3975614" y="715556"/>
            <a:ext cx="894522" cy="556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72765BA-8E08-F49A-DE84-BFFD2DB81A48}"/>
              </a:ext>
            </a:extLst>
          </p:cNvPr>
          <p:cNvSpPr/>
          <p:nvPr/>
        </p:nvSpPr>
        <p:spPr>
          <a:xfrm>
            <a:off x="2905540" y="1620079"/>
            <a:ext cx="894522" cy="55659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DB4C4E-4619-C2E4-F1DD-758122B9DCBF}"/>
              </a:ext>
            </a:extLst>
          </p:cNvPr>
          <p:cNvSpPr/>
          <p:nvPr/>
        </p:nvSpPr>
        <p:spPr>
          <a:xfrm>
            <a:off x="5426765" y="1828800"/>
            <a:ext cx="1361661" cy="655983"/>
          </a:xfrm>
          <a:prstGeom prst="rect">
            <a:avLst/>
          </a:prstGeom>
          <a:noFill/>
          <a:ln w="508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B3701-4B77-8A91-3092-DB2A36DEE318}"/>
              </a:ext>
            </a:extLst>
          </p:cNvPr>
          <p:cNvSpPr/>
          <p:nvPr/>
        </p:nvSpPr>
        <p:spPr>
          <a:xfrm>
            <a:off x="5426765" y="2792896"/>
            <a:ext cx="1361661" cy="655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F864C-2915-1FE3-735B-72C1A84DC7CA}"/>
              </a:ext>
            </a:extLst>
          </p:cNvPr>
          <p:cNvSpPr/>
          <p:nvPr/>
        </p:nvSpPr>
        <p:spPr>
          <a:xfrm>
            <a:off x="5426765" y="3756992"/>
            <a:ext cx="1361661" cy="655983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46AB8F-3DB8-49C1-2617-498B0ACA81A2}"/>
              </a:ext>
            </a:extLst>
          </p:cNvPr>
          <p:cNvSpPr/>
          <p:nvPr/>
        </p:nvSpPr>
        <p:spPr>
          <a:xfrm>
            <a:off x="546258" y="965313"/>
            <a:ext cx="595514" cy="38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A99399D-1864-6278-4E60-DFE4DBE77B7D}"/>
              </a:ext>
            </a:extLst>
          </p:cNvPr>
          <p:cNvSpPr/>
          <p:nvPr/>
        </p:nvSpPr>
        <p:spPr>
          <a:xfrm>
            <a:off x="430046" y="631414"/>
            <a:ext cx="845253" cy="359113"/>
          </a:xfrm>
          <a:prstGeom prst="triangle">
            <a:avLst>
              <a:gd name="adj" fmla="val 490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ABCF11-D9C4-A7AE-AE39-712DD37AB3EE}"/>
              </a:ext>
            </a:extLst>
          </p:cNvPr>
          <p:cNvSpPr/>
          <p:nvPr/>
        </p:nvSpPr>
        <p:spPr>
          <a:xfrm>
            <a:off x="759875" y="1073646"/>
            <a:ext cx="176001" cy="27575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0D2750-52B7-11F6-CE3B-084C32986431}"/>
              </a:ext>
            </a:extLst>
          </p:cNvPr>
          <p:cNvSpPr/>
          <p:nvPr/>
        </p:nvSpPr>
        <p:spPr>
          <a:xfrm>
            <a:off x="2762725" y="5316819"/>
            <a:ext cx="1594836" cy="1027289"/>
          </a:xfrm>
          <a:prstGeom prst="roundRect">
            <a:avLst>
              <a:gd name="adj" fmla="val 711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FDAE1F1-CD9E-D1D5-A13B-FDCD390EE2E6}"/>
              </a:ext>
            </a:extLst>
          </p:cNvPr>
          <p:cNvSpPr/>
          <p:nvPr/>
        </p:nvSpPr>
        <p:spPr>
          <a:xfrm>
            <a:off x="6922155" y="1828799"/>
            <a:ext cx="1361661" cy="655983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1314EA-057A-0D1C-5CCD-B10AA08D0B6F}"/>
              </a:ext>
            </a:extLst>
          </p:cNvPr>
          <p:cNvSpPr/>
          <p:nvPr/>
        </p:nvSpPr>
        <p:spPr>
          <a:xfrm>
            <a:off x="6922155" y="2773017"/>
            <a:ext cx="1361661" cy="655983"/>
          </a:xfrm>
          <a:prstGeom prst="roundRect">
            <a:avLst/>
          </a:prstGeom>
          <a:solidFill>
            <a:srgbClr val="FFD700"/>
          </a:solidFill>
          <a:ln w="508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021534-2E48-60B9-F678-2545530E9FB0}"/>
              </a:ext>
            </a:extLst>
          </p:cNvPr>
          <p:cNvSpPr/>
          <p:nvPr/>
        </p:nvSpPr>
        <p:spPr>
          <a:xfrm>
            <a:off x="6922154" y="3756991"/>
            <a:ext cx="1361661" cy="655983"/>
          </a:xfrm>
          <a:prstGeom prst="roundRect">
            <a:avLst/>
          </a:prstGeom>
          <a:solidFill>
            <a:srgbClr val="D9D9D9"/>
          </a:solidFill>
          <a:ln w="508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CA5A51-4043-3337-82C0-0C70EAAB8A3B}"/>
              </a:ext>
            </a:extLst>
          </p:cNvPr>
          <p:cNvSpPr/>
          <p:nvPr/>
        </p:nvSpPr>
        <p:spPr>
          <a:xfrm>
            <a:off x="5193590" y="4808622"/>
            <a:ext cx="719530" cy="1535485"/>
          </a:xfrm>
          <a:prstGeom prst="roundRect">
            <a:avLst>
              <a:gd name="adj" fmla="val 4811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8882906-1CBF-3D5E-AC26-E5A1EDD56C94}"/>
              </a:ext>
            </a:extLst>
          </p:cNvPr>
          <p:cNvSpPr/>
          <p:nvPr/>
        </p:nvSpPr>
        <p:spPr>
          <a:xfrm>
            <a:off x="6017730" y="5237921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0C707A-B0B1-E096-FE42-9BCD480D111C}"/>
              </a:ext>
            </a:extLst>
          </p:cNvPr>
          <p:cNvSpPr/>
          <p:nvPr/>
        </p:nvSpPr>
        <p:spPr>
          <a:xfrm>
            <a:off x="7149629" y="5237921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DBF7A1F-C5C9-11BB-D60A-55B404DCCEA6}"/>
              </a:ext>
            </a:extLst>
          </p:cNvPr>
          <p:cNvSpPr/>
          <p:nvPr/>
        </p:nvSpPr>
        <p:spPr>
          <a:xfrm>
            <a:off x="8287309" y="5242421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4E6BB5C-1FC4-B4CC-593B-3DA593E16CE2}"/>
              </a:ext>
            </a:extLst>
          </p:cNvPr>
          <p:cNvSpPr/>
          <p:nvPr/>
        </p:nvSpPr>
        <p:spPr>
          <a:xfrm rot="5400000">
            <a:off x="6251014" y="5487015"/>
            <a:ext cx="692409" cy="5291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4B3F2-79A3-6013-F3BC-A430873F8481}"/>
              </a:ext>
            </a:extLst>
          </p:cNvPr>
          <p:cNvSpPr/>
          <p:nvPr/>
        </p:nvSpPr>
        <p:spPr>
          <a:xfrm>
            <a:off x="7359957" y="6058064"/>
            <a:ext cx="6022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52310-C1AD-E8D7-04FE-D5BAE1684BEE}"/>
              </a:ext>
            </a:extLst>
          </p:cNvPr>
          <p:cNvSpPr/>
          <p:nvPr/>
        </p:nvSpPr>
        <p:spPr>
          <a:xfrm>
            <a:off x="7359958" y="5685183"/>
            <a:ext cx="174682" cy="33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8FFAB9-3CC5-71BE-1FD3-377C9FE158A7}"/>
              </a:ext>
            </a:extLst>
          </p:cNvPr>
          <p:cNvSpPr/>
          <p:nvPr/>
        </p:nvSpPr>
        <p:spPr>
          <a:xfrm>
            <a:off x="7570287" y="5405361"/>
            <a:ext cx="174682" cy="614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38A5E-5103-69DF-CBDE-2C8CAEC27DE3}"/>
              </a:ext>
            </a:extLst>
          </p:cNvPr>
          <p:cNvSpPr/>
          <p:nvPr/>
        </p:nvSpPr>
        <p:spPr>
          <a:xfrm>
            <a:off x="7782707" y="5773772"/>
            <a:ext cx="174682" cy="24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Gears And Cogs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8F80C4E8-C53E-D39A-BC1B-A4B954822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32" t="24459" r="9176" b="24038"/>
          <a:stretch/>
        </p:blipFill>
        <p:spPr bwMode="auto">
          <a:xfrm>
            <a:off x="8382839" y="5352596"/>
            <a:ext cx="833411" cy="79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2F43B3-C500-CC10-87B8-C5AD3CB47EC4}"/>
              </a:ext>
            </a:extLst>
          </p:cNvPr>
          <p:cNvSpPr/>
          <p:nvPr/>
        </p:nvSpPr>
        <p:spPr>
          <a:xfrm>
            <a:off x="9395184" y="5237919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Free White Restart Icon - Download White Restart Icon">
            <a:extLst>
              <a:ext uri="{FF2B5EF4-FFF2-40B4-BE49-F238E27FC236}">
                <a16:creationId xmlns:a16="http://schemas.microsoft.com/office/drawing/2014/main" id="{5F89476E-1FB3-0A03-A418-11A69A6A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556295" y="5405360"/>
            <a:ext cx="705065" cy="70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984CDF-0E93-886E-A017-FB311B3A8372}"/>
              </a:ext>
            </a:extLst>
          </p:cNvPr>
          <p:cNvSpPr/>
          <p:nvPr/>
        </p:nvSpPr>
        <p:spPr>
          <a:xfrm>
            <a:off x="9789920" y="1745728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70239F-393C-93C1-FB38-F1A91439D8EF}"/>
              </a:ext>
            </a:extLst>
          </p:cNvPr>
          <p:cNvSpPr/>
          <p:nvPr/>
        </p:nvSpPr>
        <p:spPr>
          <a:xfrm>
            <a:off x="8906659" y="1459240"/>
            <a:ext cx="759600" cy="9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288232A6-ABA5-7552-7CDA-2A195B234730}"/>
              </a:ext>
            </a:extLst>
          </p:cNvPr>
          <p:cNvSpPr/>
          <p:nvPr/>
        </p:nvSpPr>
        <p:spPr>
          <a:xfrm>
            <a:off x="8740243" y="2978179"/>
            <a:ext cx="1027289" cy="1027289"/>
          </a:xfrm>
          <a:prstGeom prst="mathPlus">
            <a:avLst>
              <a:gd name="adj1" fmla="val 9329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EC6E05-07E1-33F3-E24F-483C228235C0}"/>
              </a:ext>
            </a:extLst>
          </p:cNvPr>
          <p:cNvSpPr/>
          <p:nvPr/>
        </p:nvSpPr>
        <p:spPr>
          <a:xfrm>
            <a:off x="961261" y="2352043"/>
            <a:ext cx="1594836" cy="1027289"/>
          </a:xfrm>
          <a:prstGeom prst="roundRect">
            <a:avLst>
              <a:gd name="adj" fmla="val 711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1C8440-BF75-E8BE-5194-67A959B4DBC1}"/>
              </a:ext>
            </a:extLst>
          </p:cNvPr>
          <p:cNvSpPr/>
          <p:nvPr/>
        </p:nvSpPr>
        <p:spPr>
          <a:xfrm>
            <a:off x="1424453" y="2978179"/>
            <a:ext cx="1027289" cy="10272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320F61A-CE7F-EED1-533A-6C2100A8C431}"/>
              </a:ext>
            </a:extLst>
          </p:cNvPr>
          <p:cNvSpPr/>
          <p:nvPr/>
        </p:nvSpPr>
        <p:spPr>
          <a:xfrm>
            <a:off x="1627363" y="3175543"/>
            <a:ext cx="621468" cy="6214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CC73A"/>
          </a:solidFill>
          <a:ln w="38100">
            <a:solidFill>
              <a:srgbClr val="FCC7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EAF6C6D-1695-02C3-50DC-5B7D9A838BFD}"/>
              </a:ext>
            </a:extLst>
          </p:cNvPr>
          <p:cNvSpPr/>
          <p:nvPr/>
        </p:nvSpPr>
        <p:spPr>
          <a:xfrm rot="5400000">
            <a:off x="4827798" y="715556"/>
            <a:ext cx="894522" cy="556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75B47EF-71DD-AC6B-6A50-5E2921BA8C99}"/>
              </a:ext>
            </a:extLst>
          </p:cNvPr>
          <p:cNvSpPr/>
          <p:nvPr/>
        </p:nvSpPr>
        <p:spPr>
          <a:xfrm rot="16200000">
            <a:off x="4170935" y="790473"/>
            <a:ext cx="653715" cy="406757"/>
          </a:xfrm>
          <a:prstGeom prst="triangle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5F524B7-1867-BA6C-0259-5B3724006765}"/>
              </a:ext>
            </a:extLst>
          </p:cNvPr>
          <p:cNvSpPr/>
          <p:nvPr/>
        </p:nvSpPr>
        <p:spPr>
          <a:xfrm rot="5400000">
            <a:off x="4866732" y="789273"/>
            <a:ext cx="653715" cy="406757"/>
          </a:xfrm>
          <a:prstGeom prst="triangle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FBF5E7A-E43C-90AE-6AA8-F5C7E6DF0A89}"/>
              </a:ext>
            </a:extLst>
          </p:cNvPr>
          <p:cNvSpPr/>
          <p:nvPr/>
        </p:nvSpPr>
        <p:spPr>
          <a:xfrm>
            <a:off x="1487831" y="475656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A62FD0C4-87A6-2E15-CED3-88576AAD2B3B}"/>
              </a:ext>
            </a:extLst>
          </p:cNvPr>
          <p:cNvSpPr/>
          <p:nvPr/>
        </p:nvSpPr>
        <p:spPr>
          <a:xfrm>
            <a:off x="1366319" y="365066"/>
            <a:ext cx="1270311" cy="1267348"/>
          </a:xfrm>
          <a:prstGeom prst="mathMultiply">
            <a:avLst>
              <a:gd name="adj1" fmla="val 599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E58CEFE-BD1E-2929-F8C4-A1D598DFAC9F}"/>
              </a:ext>
            </a:extLst>
          </p:cNvPr>
          <p:cNvSpPr/>
          <p:nvPr/>
        </p:nvSpPr>
        <p:spPr>
          <a:xfrm>
            <a:off x="6531374" y="475656"/>
            <a:ext cx="483940" cy="4839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0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AD2878-BA78-0E15-593E-D03647208320}"/>
              </a:ext>
            </a:extLst>
          </p:cNvPr>
          <p:cNvSpPr/>
          <p:nvPr/>
        </p:nvSpPr>
        <p:spPr>
          <a:xfrm>
            <a:off x="8137980" y="2510485"/>
            <a:ext cx="1699595" cy="1361661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AB7137-BF7F-D95D-171E-11B1FEBDDAA2}"/>
              </a:ext>
            </a:extLst>
          </p:cNvPr>
          <p:cNvSpPr/>
          <p:nvPr/>
        </p:nvSpPr>
        <p:spPr>
          <a:xfrm>
            <a:off x="8105328" y="4039511"/>
            <a:ext cx="1699595" cy="1361661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Sushi Go | Johnson County Library">
            <a:extLst>
              <a:ext uri="{FF2B5EF4-FFF2-40B4-BE49-F238E27FC236}">
                <a16:creationId xmlns:a16="http://schemas.microsoft.com/office/drawing/2014/main" id="{02B67BD6-7762-9493-357D-7C0578F72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8" r="50977" b="58802"/>
          <a:stretch/>
        </p:blipFill>
        <p:spPr bwMode="auto">
          <a:xfrm>
            <a:off x="7124735" y="581970"/>
            <a:ext cx="1699592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ushi Go | Johnson County Library">
            <a:extLst>
              <a:ext uri="{FF2B5EF4-FFF2-40B4-BE49-F238E27FC236}">
                <a16:creationId xmlns:a16="http://schemas.microsoft.com/office/drawing/2014/main" id="{4CF199DB-F3EE-C59C-68E9-993B52888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7" t="53981" r="1317" b="4821"/>
          <a:stretch/>
        </p:blipFill>
        <p:spPr bwMode="auto">
          <a:xfrm>
            <a:off x="5489261" y="2748168"/>
            <a:ext cx="1699592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ushi Go | Johnson County Library">
            <a:extLst>
              <a:ext uri="{FF2B5EF4-FFF2-40B4-BE49-F238E27FC236}">
                <a16:creationId xmlns:a16="http://schemas.microsoft.com/office/drawing/2014/main" id="{647419B9-4FA2-A333-A14A-C0B883177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7047" r="26145" b="1755"/>
          <a:stretch/>
        </p:blipFill>
        <p:spPr bwMode="auto">
          <a:xfrm>
            <a:off x="5489261" y="1129519"/>
            <a:ext cx="1699592" cy="13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ushi Go | Johnson County Library">
            <a:extLst>
              <a:ext uri="{FF2B5EF4-FFF2-40B4-BE49-F238E27FC236}">
                <a16:creationId xmlns:a16="http://schemas.microsoft.com/office/drawing/2014/main" id="{9A25815F-3CD9-E8D1-FF1F-D956D390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58802" r="75437"/>
          <a:stretch/>
        </p:blipFill>
        <p:spPr bwMode="auto">
          <a:xfrm>
            <a:off x="1623390" y="2982929"/>
            <a:ext cx="1699592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ushi Go | Johnson County Library">
            <a:extLst>
              <a:ext uri="{FF2B5EF4-FFF2-40B4-BE49-F238E27FC236}">
                <a16:creationId xmlns:a16="http://schemas.microsoft.com/office/drawing/2014/main" id="{7AB828D4-473E-CAF5-BF4D-74C93423A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9" t="2824" r="2256" b="55979"/>
          <a:stretch/>
        </p:blipFill>
        <p:spPr bwMode="auto">
          <a:xfrm>
            <a:off x="9169377" y="831417"/>
            <a:ext cx="1699592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ushi Go | Johnson County Library">
            <a:extLst>
              <a:ext uri="{FF2B5EF4-FFF2-40B4-BE49-F238E27FC236}">
                <a16:creationId xmlns:a16="http://schemas.microsoft.com/office/drawing/2014/main" id="{A00BCD30-7C24-D166-F315-50E08094C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t="3308" r="75296" b="55494"/>
          <a:stretch/>
        </p:blipFill>
        <p:spPr bwMode="auto">
          <a:xfrm>
            <a:off x="3507555" y="665097"/>
            <a:ext cx="1699591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ushi Go | Johnson County Library">
            <a:extLst>
              <a:ext uri="{FF2B5EF4-FFF2-40B4-BE49-F238E27FC236}">
                <a16:creationId xmlns:a16="http://schemas.microsoft.com/office/drawing/2014/main" id="{8D77568C-4275-7C39-EFD1-D6955944F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5" r="26145" b="58137"/>
          <a:stretch/>
        </p:blipFill>
        <p:spPr bwMode="auto">
          <a:xfrm>
            <a:off x="3022623" y="1858264"/>
            <a:ext cx="1699593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ushi Go | Johnson County Library">
            <a:extLst>
              <a:ext uri="{FF2B5EF4-FFF2-40B4-BE49-F238E27FC236}">
                <a16:creationId xmlns:a16="http://schemas.microsoft.com/office/drawing/2014/main" id="{3F9C24C7-1A3F-B36B-BDAE-BAFE4C72B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3" t="53053" r="50522" b="5749"/>
          <a:stretch/>
        </p:blipFill>
        <p:spPr bwMode="auto">
          <a:xfrm>
            <a:off x="1442672" y="741290"/>
            <a:ext cx="1699595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624DB3-ADF3-2BF3-9E6C-6D31C799D0D8}"/>
              </a:ext>
            </a:extLst>
          </p:cNvPr>
          <p:cNvSpPr/>
          <p:nvPr/>
        </p:nvSpPr>
        <p:spPr>
          <a:xfrm>
            <a:off x="3343842" y="4413094"/>
            <a:ext cx="1699595" cy="1361661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12" name="Picture 16" descr="sushigo_nigiri">
            <a:extLst>
              <a:ext uri="{FF2B5EF4-FFF2-40B4-BE49-F238E27FC236}">
                <a16:creationId xmlns:a16="http://schemas.microsoft.com/office/drawing/2014/main" id="{22460FBF-CC4D-B6EE-C0B2-0DABBBBDE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15" b="23161" l="2490" r="12310">
                        <a14:backgroundMark x1="3596" y1="4905" x2="3596" y2="4905"/>
                        <a14:backgroundMark x1="4288" y1="3815" x2="4288" y2="3815"/>
                        <a14:backgroundMark x1="3734" y1="4905" x2="3734" y2="4905"/>
                        <a14:backgroundMark x1="4288" y1="4087" x2="4288" y2="4087"/>
                        <a14:backgroundMark x1="4703" y1="4087" x2="4703" y2="4087"/>
                        <a14:backgroundMark x1="5256" y1="3815" x2="5256" y2="3815"/>
                        <a14:backgroundMark x1="4426" y1="4087" x2="5809" y2="4087"/>
                        <a14:backgroundMark x1="5809" y1="4087" x2="7054" y2="4087"/>
                        <a14:backgroundMark x1="7054" y1="4087" x2="9405" y2="3542"/>
                        <a14:backgroundMark x1="4288" y1="4087" x2="3458" y2="5177"/>
                        <a14:backgroundMark x1="3596" y1="5177" x2="2905" y2="7357"/>
                        <a14:backgroundMark x1="2905" y1="7357" x2="2766" y2="8174"/>
                        <a14:backgroundMark x1="2766" y1="8719" x2="2628" y2="11444"/>
                        <a14:backgroundMark x1="3043" y1="10082" x2="3181" y2="11172"/>
                        <a14:backgroundMark x1="3181" y1="11717" x2="2628" y2="13896"/>
                        <a14:backgroundMark x1="2628" y1="13896" x2="2628" y2="16076"/>
                        <a14:backgroundMark x1="2628" y1="16076" x2="3043" y2="18801"/>
                        <a14:backgroundMark x1="3043" y1="18801" x2="3320" y2="19346"/>
                        <a14:backgroundMark x1="3320" y1="19346" x2="4841" y2="20981"/>
                        <a14:backgroundMark x1="4841" y1="20981" x2="5671" y2="20981"/>
                        <a14:backgroundMark x1="6362" y1="21526" x2="8022" y2="20981"/>
                        <a14:backgroundMark x1="8022" y1="20981" x2="9129" y2="20981"/>
                        <a14:backgroundMark x1="6224" y1="21253" x2="6224" y2="21253"/>
                        <a14:backgroundMark x1="6639" y1="20981" x2="6639" y2="20981"/>
                        <a14:backgroundMark x1="9129" y1="20981" x2="10788" y2="20436"/>
                        <a14:backgroundMark x1="10788" y1="20436" x2="11895" y2="19074"/>
                        <a14:backgroundMark x1="12367" y1="12807" x2="12448" y2="10082"/>
                        <a14:backgroundMark x1="12359" y1="13079" x2="12367" y2="12807"/>
                        <a14:backgroundMark x1="12351" y1="13351" x2="12359" y2="13079"/>
                        <a14:backgroundMark x1="12310" y1="14714" x2="12318" y2="14441"/>
                        <a14:backgroundMark x1="12172" y1="12262" x2="12172" y2="12262"/>
                        <a14:backgroundMark x1="12172" y1="13079" x2="12172" y2="13079"/>
                        <a14:backgroundMark x1="12172" y1="13351" x2="12172" y2="13351"/>
                        <a14:backgroundMark x1="12172" y1="11444" x2="12172" y2="11444"/>
                        <a14:backgroundMark x1="12172" y1="11989" x2="12172" y2="11989"/>
                        <a14:backgroundMark x1="12172" y1="10354" x2="12172" y2="10354"/>
                        <a14:backgroundMark x1="12172" y1="10627" x2="12172" y2="10627"/>
                        <a14:backgroundMark x1="12310" y1="9537" x2="12310" y2="9537"/>
                        <a14:backgroundMark x1="12310" y1="9264" x2="12310" y2="9264"/>
                        <a14:backgroundMark x1="12310" y1="8447" x2="12310" y2="8447"/>
                        <a14:backgroundMark x1="12172" y1="6812" x2="12172" y2="6812"/>
                        <a14:backgroundMark x1="12172" y1="6267" x2="12172" y2="6267"/>
                        <a14:backgroundMark x1="12172" y1="7629" x2="12172" y2="7629"/>
                        <a14:backgroundMark x1="12172" y1="8719" x2="12172" y2="8719"/>
                        <a14:backgroundMark x1="12172" y1="9264" x2="12172" y2="9264"/>
                        <a14:backgroundMark x1="12172" y1="9537" x2="12172" y2="9537"/>
                        <a14:backgroundMark x1="12172" y1="7902" x2="12172" y2="7902"/>
                        <a14:backgroundMark x1="11895" y1="5722" x2="11895" y2="5722"/>
                        <a14:backgroundMark x1="11480" y1="5177" x2="8852" y2="4087"/>
                        <a14:backgroundMark x1="8852" y1="4087" x2="8714" y2="4087"/>
                        <a14:backgroundMark x1="11895" y1="5722" x2="12310" y2="7902"/>
                        <a14:backgroundMark x1="12172" y1="8992" x2="12172" y2="11444"/>
                        <a14:backgroundMark x1="12172" y1="13079" x2="12172" y2="13351"/>
                        <a14:backgroundMark x1="12172" y1="10899" x2="12172" y2="13079"/>
                        <a14:backgroundMark x1="12172" y1="14441" x2="12172" y2="14714"/>
                        <a14:backgroundMark x1="5533" y1="20708" x2="6777" y2="20708"/>
                        <a14:backgroundMark x1="12103" y1="14169" x2="12172" y2="14986"/>
                        <a14:backgroundMark x1="12310" y1="13896" x2="12172" y2="12262"/>
                        <a14:backgroundMark x1="12172" y1="12807" x2="12172" y2="14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8" t="2796" r="86227" b="78461"/>
          <a:stretch/>
        </p:blipFill>
        <p:spPr bwMode="auto">
          <a:xfrm>
            <a:off x="3526829" y="4494254"/>
            <a:ext cx="1413806" cy="115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ushi Go | Johnson County Library">
            <a:extLst>
              <a:ext uri="{FF2B5EF4-FFF2-40B4-BE49-F238E27FC236}">
                <a16:creationId xmlns:a16="http://schemas.microsoft.com/office/drawing/2014/main" id="{8E2B046F-3E17-6DCC-02DA-4B91702BA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8" r="50977" b="58802"/>
          <a:stretch/>
        </p:blipFill>
        <p:spPr bwMode="auto">
          <a:xfrm>
            <a:off x="7625691" y="2510485"/>
            <a:ext cx="1699592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ushi Go | Johnson County Library">
            <a:extLst>
              <a:ext uri="{FF2B5EF4-FFF2-40B4-BE49-F238E27FC236}">
                <a16:creationId xmlns:a16="http://schemas.microsoft.com/office/drawing/2014/main" id="{1670BE66-BD99-0E16-C3BF-A5A98E3E7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8" r="50977" b="58802"/>
          <a:stretch/>
        </p:blipFill>
        <p:spPr bwMode="auto">
          <a:xfrm>
            <a:off x="7625691" y="4039511"/>
            <a:ext cx="1699592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1st 2nd 3rd medal first place second third award winner badge guarantee  winning prize ribbon symbol sign icon logo template Vector clip art  illustration 11188716 Vector Art at Vecteezy">
            <a:extLst>
              <a:ext uri="{FF2B5EF4-FFF2-40B4-BE49-F238E27FC236}">
                <a16:creationId xmlns:a16="http://schemas.microsoft.com/office/drawing/2014/main" id="{5808F651-FE02-5029-55B7-108BC0E38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878" b="73845" l="41012" r="62916">
                        <a14:foregroundMark x1="50469" y1="43125" x2="54375" y2="59583"/>
                        <a14:foregroundMark x1="56042" y1="42396" x2="48333" y2="55729"/>
                        <a14:foregroundMark x1="50104" y1="49479" x2="58177" y2="51771"/>
                        <a14:foregroundMark x1="57448" y1="56667" x2="47969" y2="60208"/>
                        <a14:foregroundMark x1="44271" y1="64792" x2="44010" y2="45521"/>
                        <a14:foregroundMark x1="43385" y1="44896" x2="54115" y2="37188"/>
                        <a14:foregroundMark x1="44479" y1="42708" x2="52656" y2="35521"/>
                        <a14:foregroundMark x1="51823" y1="37396" x2="60469" y2="52292"/>
                        <a14:foregroundMark x1="60365" y1="50833" x2="57813" y2="37396"/>
                        <a14:foregroundMark x1="51354" y1="36667" x2="46615" y2="36667"/>
                        <a14:foregroundMark x1="59531" y1="52083" x2="59740" y2="63333"/>
                        <a14:foregroundMark x1="60990" y1="57188" x2="60260" y2="64063"/>
                        <a14:foregroundMark x1="60625" y1="63646" x2="52760" y2="69167"/>
                        <a14:foregroundMark x1="51094" y1="67292" x2="52552" y2="67292"/>
                        <a14:foregroundMark x1="52292" y1="67500" x2="5229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74" t="21007" r="34346" b="20284"/>
          <a:stretch/>
        </p:blipFill>
        <p:spPr bwMode="auto">
          <a:xfrm>
            <a:off x="8379024" y="3890976"/>
            <a:ext cx="1492605" cy="160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1st 2nd 3rd medal first place second third award winner badge guarantee  winning prize ribbon symbol sign icon logo template Vector clip art  illustration 11188716 Vector Art at Vecteezy">
            <a:extLst>
              <a:ext uri="{FF2B5EF4-FFF2-40B4-BE49-F238E27FC236}">
                <a16:creationId xmlns:a16="http://schemas.microsoft.com/office/drawing/2014/main" id="{7D1A5EDF-188F-7C9F-BB70-231720E84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125" b="73229" l="8594" r="32448">
                        <a14:foregroundMark x1="17292" y1="35313" x2="17292" y2="35313"/>
                        <a14:foregroundMark x1="19531" y1="35521" x2="19531" y2="35521"/>
                        <a14:foregroundMark x1="19531" y1="35521" x2="20365" y2="32813"/>
                        <a14:foregroundMark x1="20365" y1="32813" x2="28438" y2="38229"/>
                        <a14:foregroundMark x1="13906" y1="35729" x2="16510" y2="38021"/>
                        <a14:foregroundMark x1="14792" y1="36042" x2="27917" y2="38229"/>
                        <a14:foregroundMark x1="27917" y1="38229" x2="28594" y2="63958"/>
                        <a14:foregroundMark x1="28594" y1="63958" x2="24844" y2="66042"/>
                        <a14:foregroundMark x1="21615" y1="71250" x2="21615" y2="71250"/>
                        <a14:foregroundMark x1="20000" y1="70938" x2="26198" y2="66250"/>
                        <a14:foregroundMark x1="23854" y1="66250" x2="26927" y2="65000"/>
                        <a14:foregroundMark x1="22604" y1="32292" x2="22604" y2="32292"/>
                        <a14:foregroundMark x1="22604" y1="32292" x2="22604" y2="32292"/>
                        <a14:foregroundMark x1="20260" y1="32292" x2="25104" y2="36563"/>
                        <a14:foregroundMark x1="14167" y1="36979" x2="14063" y2="57292"/>
                        <a14:foregroundMark x1="14323" y1="44688" x2="14323" y2="58125"/>
                        <a14:foregroundMark x1="13125" y1="48229" x2="14115" y2="54896"/>
                        <a14:foregroundMark x1="11134" y1="51077" x2="13542" y2="50313"/>
                        <a14:foregroundMark x1="13906" y1="58750" x2="18802" y2="65000"/>
                        <a14:foregroundMark x1="18802" y1="65000" x2="13490" y2="64063"/>
                        <a14:foregroundMark x1="29063" y1="57813" x2="30104" y2="47500"/>
                        <a14:foregroundMark x1="29531" y1="44271" x2="31302" y2="52083"/>
                        <a14:foregroundMark x1="30938" y1="51354" x2="28594" y2="36875"/>
                        <a14:foregroundMark x1="28594" y1="37292" x2="29167" y2="51042"/>
                        <a14:foregroundMark x1="32448" y1="51250" x2="30833" y2="50625"/>
                        <a14:foregroundMark x1="13385" y1="49167" x2="11003" y2="50278"/>
                        <a14:foregroundMark x1="21354" y1="72083" x2="21406" y2="73229"/>
                        <a14:backgroundMark x1="9896" y1="48229" x2="9896" y2="51771"/>
                        <a14:backgroundMark x1="8802" y1="48854" x2="11354" y2="55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8" t="23189" r="66118" b="25567"/>
          <a:stretch/>
        </p:blipFill>
        <p:spPr bwMode="auto">
          <a:xfrm>
            <a:off x="8273928" y="2442526"/>
            <a:ext cx="1530995" cy="139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771D48C2-D24B-0F20-3C88-C20842C35642}"/>
              </a:ext>
            </a:extLst>
          </p:cNvPr>
          <p:cNvSpPr/>
          <p:nvPr/>
        </p:nvSpPr>
        <p:spPr>
          <a:xfrm rot="16200000">
            <a:off x="1251428" y="4395426"/>
            <a:ext cx="1396800" cy="1828749"/>
          </a:xfrm>
          <a:prstGeom prst="round2Same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18" descr="1st 2nd 3rd medal first place second third award winner badge guarantee  winning prize ribbon symbol sign icon logo template Vector clip art  illustration 11188716 Vector Art at Vecteezy">
            <a:extLst>
              <a:ext uri="{FF2B5EF4-FFF2-40B4-BE49-F238E27FC236}">
                <a16:creationId xmlns:a16="http://schemas.microsoft.com/office/drawing/2014/main" id="{B4DE1261-0D6A-245D-B397-B188C76A5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1" t="27871" r="6835" b="25567"/>
          <a:stretch/>
        </p:blipFill>
        <p:spPr bwMode="auto">
          <a:xfrm>
            <a:off x="395654" y="718741"/>
            <a:ext cx="1279598" cy="126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1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6CA311-CDC4-A30E-0E34-B55A5DA92C09}"/>
              </a:ext>
            </a:extLst>
          </p:cNvPr>
          <p:cNvSpPr/>
          <p:nvPr/>
        </p:nvSpPr>
        <p:spPr>
          <a:xfrm>
            <a:off x="2104845" y="-60385"/>
            <a:ext cx="6702725" cy="6590581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 descr="Review: Sushi Go! - Tabletop Together">
            <a:extLst>
              <a:ext uri="{FF2B5EF4-FFF2-40B4-BE49-F238E27FC236}">
                <a16:creationId xmlns:a16="http://schemas.microsoft.com/office/drawing/2014/main" id="{3BF0CFD3-6BE4-536F-1B77-7500D2B95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754" r="98551">
                        <a14:foregroundMark x1="3768" y1="24058" x2="53478" y2="38841"/>
                        <a14:foregroundMark x1="53478" y1="38841" x2="66087" y2="53188"/>
                        <a14:foregroundMark x1="66087" y1="53188" x2="47826" y2="66522"/>
                        <a14:foregroundMark x1="47826" y1="66522" x2="20000" y2="56957"/>
                        <a14:foregroundMark x1="20000" y1="56957" x2="18551" y2="45942"/>
                        <a14:foregroundMark x1="6957" y1="29420" x2="24928" y2="63913"/>
                        <a14:foregroundMark x1="24928" y1="63913" x2="57681" y2="65217"/>
                        <a14:foregroundMark x1="57681" y1="65217" x2="76522" y2="47826"/>
                        <a14:foregroundMark x1="76522" y1="47826" x2="74928" y2="36087"/>
                        <a14:foregroundMark x1="74928" y1="36087" x2="61304" y2="28696"/>
                        <a14:foregroundMark x1="61304" y1="28696" x2="59420" y2="28551"/>
                        <a14:foregroundMark x1="36087" y1="31449" x2="43333" y2="40000"/>
                        <a14:foregroundMark x1="43333" y1="40000" x2="52464" y2="45652"/>
                        <a14:foregroundMark x1="52464" y1="45652" x2="55797" y2="56667"/>
                        <a14:foregroundMark x1="55797" y1="56667" x2="55652" y2="41884"/>
                        <a14:foregroundMark x1="55652" y1="41884" x2="43478" y2="47391"/>
                        <a14:foregroundMark x1="29275" y1="35072" x2="21014" y2="56087"/>
                        <a14:foregroundMark x1="21014" y1="56087" x2="36812" y2="46667"/>
                        <a14:foregroundMark x1="36812" y1="46667" x2="35362" y2="74783"/>
                        <a14:foregroundMark x1="35362" y1="74783" x2="35362" y2="74638"/>
                        <a14:foregroundMark x1="27536" y1="75507" x2="15217" y2="50580"/>
                        <a14:foregroundMark x1="15217" y1="57826" x2="24783" y2="78406"/>
                        <a14:foregroundMark x1="46087" y1="31739" x2="71014" y2="32029"/>
                        <a14:foregroundMark x1="46232" y1="28551" x2="50725" y2="27536"/>
                        <a14:foregroundMark x1="66522" y1="33188" x2="71594" y2="38551"/>
                        <a14:foregroundMark x1="81014" y1="38261" x2="82899" y2="25072"/>
                        <a14:foregroundMark x1="88551" y1="44058" x2="91449" y2="52754"/>
                        <a14:foregroundMark x1="89275" y1="50145" x2="70870" y2="49420"/>
                        <a14:foregroundMark x1="88986" y1="48696" x2="95720" y2="49002"/>
                        <a14:foregroundMark x1="76667" y1="46522" x2="74928" y2="69710"/>
                        <a14:foregroundMark x1="7246" y1="35362" x2="8986" y2="54203"/>
                        <a14:foregroundMark x1="2754" y1="29710" x2="2754" y2="29710"/>
                        <a14:foregroundMark x1="98551" y1="47536" x2="98551" y2="47536"/>
                        <a14:backgroundMark x1="98986" y1="49855" x2="98986" y2="49855"/>
                        <a14:backgroundMark x1="98986" y1="49710" x2="99565" y2="48551"/>
                        <a14:backgroundMark x1="99565" y1="48551" x2="97246" y2="52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77"/>
          <a:stretch/>
        </p:blipFill>
        <p:spPr bwMode="auto">
          <a:xfrm>
            <a:off x="2229424" y="422693"/>
            <a:ext cx="6572250" cy="60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A64DEB-113B-B997-D115-D8CE2F876C35}"/>
              </a:ext>
            </a:extLst>
          </p:cNvPr>
          <p:cNvSpPr/>
          <p:nvPr/>
        </p:nvSpPr>
        <p:spPr>
          <a:xfrm>
            <a:off x="9413394" y="4586051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0" descr="Sushi Go | Johnson County Library">
            <a:extLst>
              <a:ext uri="{FF2B5EF4-FFF2-40B4-BE49-F238E27FC236}">
                <a16:creationId xmlns:a16="http://schemas.microsoft.com/office/drawing/2014/main" id="{CC60DE71-925E-5066-B2E4-115F120A7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07" b="95389" l="51738" r="72193">
                        <a14:foregroundMark x1="61230" y1="60807" x2="61230" y2="60807"/>
                        <a14:foregroundMark x1="71524" y1="82133" x2="71524" y2="82133"/>
                        <a14:foregroundMark x1="51738" y1="81268" x2="52139" y2="84438"/>
                        <a14:foregroundMark x1="57086" y1="92795" x2="65374" y2="93084"/>
                        <a14:foregroundMark x1="65374" y1="93084" x2="65642" y2="92795"/>
                        <a14:foregroundMark x1="62567" y1="95677" x2="60963" y2="95677"/>
                        <a14:foregroundMark x1="72193" y1="82421" x2="72193" y2="82709"/>
                        <a14:foregroundMark x1="58957" y1="61960" x2="60695" y2="610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7047" r="26145" b="1755"/>
          <a:stretch/>
        </p:blipFill>
        <p:spPr bwMode="auto">
          <a:xfrm>
            <a:off x="9441102" y="4696756"/>
            <a:ext cx="968537" cy="77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3473A8-C5AD-965B-C415-41DD9517F3F4}"/>
              </a:ext>
            </a:extLst>
          </p:cNvPr>
          <p:cNvSpPr/>
          <p:nvPr/>
        </p:nvSpPr>
        <p:spPr>
          <a:xfrm>
            <a:off x="10729575" y="4586051"/>
            <a:ext cx="1027289" cy="1027289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10" descr="Sushi Go | Johnson County Library">
            <a:extLst>
              <a:ext uri="{FF2B5EF4-FFF2-40B4-BE49-F238E27FC236}">
                <a16:creationId xmlns:a16="http://schemas.microsoft.com/office/drawing/2014/main" id="{CF066F85-AEE5-1124-29CC-DE5BC2776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07" b="95389" l="51738" r="72193">
                        <a14:foregroundMark x1="61230" y1="60807" x2="61230" y2="60807"/>
                        <a14:foregroundMark x1="71524" y1="82133" x2="71524" y2="82133"/>
                        <a14:foregroundMark x1="51738" y1="81268" x2="52139" y2="84438"/>
                        <a14:foregroundMark x1="57086" y1="92795" x2="65374" y2="93084"/>
                        <a14:foregroundMark x1="65374" y1="93084" x2="65642" y2="92795"/>
                        <a14:foregroundMark x1="62567" y1="95677" x2="60963" y2="95677"/>
                        <a14:foregroundMark x1="72193" y1="82421" x2="72193" y2="82709"/>
                        <a14:foregroundMark x1="58957" y1="61960" x2="60695" y2="6109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7047" r="26145" b="1755"/>
          <a:stretch/>
        </p:blipFill>
        <p:spPr bwMode="auto">
          <a:xfrm>
            <a:off x="10757283" y="4696756"/>
            <a:ext cx="968537" cy="77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3A5305-5665-3801-381A-B01F904A81F0}"/>
              </a:ext>
            </a:extLst>
          </p:cNvPr>
          <p:cNvGrpSpPr/>
          <p:nvPr/>
        </p:nvGrpSpPr>
        <p:grpSpPr>
          <a:xfrm>
            <a:off x="7506032" y="1767177"/>
            <a:ext cx="1568394" cy="1568394"/>
            <a:chOff x="7506032" y="1212573"/>
            <a:chExt cx="2122998" cy="21229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C4E4A17-3D93-D5E3-AA26-8E4B76A1B53C}"/>
                </a:ext>
              </a:extLst>
            </p:cNvPr>
            <p:cNvSpPr/>
            <p:nvPr/>
          </p:nvSpPr>
          <p:spPr>
            <a:xfrm>
              <a:off x="7506032" y="1212573"/>
              <a:ext cx="2122998" cy="2122998"/>
            </a:xfrm>
            <a:prstGeom prst="roundRect">
              <a:avLst/>
            </a:prstGeom>
            <a:solidFill>
              <a:srgbClr val="AE15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4" descr="Sushi Go | Johnson County Library">
              <a:extLst>
                <a:ext uri="{FF2B5EF4-FFF2-40B4-BE49-F238E27FC236}">
                  <a16:creationId xmlns:a16="http://schemas.microsoft.com/office/drawing/2014/main" id="{CE5E9A98-8DC5-5E9E-3B16-F6F4578A2E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536" b="95389" l="2406" r="22460">
                          <a14:foregroundMark x1="22460" y1="82997" x2="22460" y2="82997"/>
                          <a14:foregroundMark x1="22326" y1="80403" x2="22326" y2="80403"/>
                          <a14:foregroundMark x1="3342" y1="82421" x2="3342" y2="82421"/>
                          <a14:foregroundMark x1="2406" y1="82133" x2="2406" y2="821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" t="58802" r="77048"/>
            <a:stretch/>
          </p:blipFill>
          <p:spPr bwMode="auto">
            <a:xfrm>
              <a:off x="7583557" y="1434340"/>
              <a:ext cx="1938130" cy="1759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E30DAE-3758-E9ED-4892-9A5FEDFFC703}"/>
              </a:ext>
            </a:extLst>
          </p:cNvPr>
          <p:cNvGrpSpPr>
            <a:grpSpLocks noChangeAspect="1"/>
          </p:cNvGrpSpPr>
          <p:nvPr/>
        </p:nvGrpSpPr>
        <p:grpSpPr>
          <a:xfrm>
            <a:off x="5584026" y="1931008"/>
            <a:ext cx="1418400" cy="1418400"/>
            <a:chOff x="7506032" y="1212573"/>
            <a:chExt cx="2122998" cy="212299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74A017-CBDE-5556-B354-1ECB3CAA2333}"/>
                </a:ext>
              </a:extLst>
            </p:cNvPr>
            <p:cNvSpPr/>
            <p:nvPr/>
          </p:nvSpPr>
          <p:spPr>
            <a:xfrm>
              <a:off x="7506032" y="1212573"/>
              <a:ext cx="2122998" cy="2122998"/>
            </a:xfrm>
            <a:prstGeom prst="roundRect">
              <a:avLst/>
            </a:prstGeom>
            <a:solidFill>
              <a:srgbClr val="AE15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4" descr="Sushi Go | Johnson County Library">
              <a:extLst>
                <a:ext uri="{FF2B5EF4-FFF2-40B4-BE49-F238E27FC236}">
                  <a16:creationId xmlns:a16="http://schemas.microsoft.com/office/drawing/2014/main" id="{379E1FD2-2170-8798-EE47-60D026B1DB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536" b="95389" l="2406" r="22460">
                          <a14:foregroundMark x1="22460" y1="82997" x2="22460" y2="82997"/>
                          <a14:foregroundMark x1="22326" y1="80403" x2="22326" y2="80403"/>
                          <a14:foregroundMark x1="3342" y1="82421" x2="3342" y2="82421"/>
                          <a14:foregroundMark x1="2406" y1="82133" x2="2406" y2="821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" t="58802" r="77048"/>
            <a:stretch/>
          </p:blipFill>
          <p:spPr bwMode="auto">
            <a:xfrm>
              <a:off x="7583557" y="1434340"/>
              <a:ext cx="1938130" cy="1759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966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1st 2nd 3rd medal first place second third award winner badge guarantee  winning prize ribbon symbol sign icon logo template Vector clip art  illustration 11188716 Vector Art at Vecteezy">
            <a:extLst>
              <a:ext uri="{FF2B5EF4-FFF2-40B4-BE49-F238E27FC236}">
                <a16:creationId xmlns:a16="http://schemas.microsoft.com/office/drawing/2014/main" id="{C8EBD7A1-84CC-116D-B1EB-CC74D83A2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00" b="71667" l="71875" r="91667">
                        <a14:foregroundMark x1="74323" y1="40625" x2="82708" y2="33750"/>
                        <a14:foregroundMark x1="82708" y1="33750" x2="84948" y2="34688"/>
                        <a14:foregroundMark x1="82135" y1="35104" x2="73438" y2="43333"/>
                        <a14:foregroundMark x1="73438" y1="43333" x2="73333" y2="61563"/>
                        <a14:foregroundMark x1="73333" y1="61563" x2="73333" y2="61563"/>
                        <a14:foregroundMark x1="78281" y1="40000" x2="77344" y2="35625"/>
                        <a14:foregroundMark x1="77344" y1="35625" x2="81094" y2="35417"/>
                        <a14:foregroundMark x1="81094" y1="35417" x2="87188" y2="38021"/>
                        <a14:foregroundMark x1="87188" y1="38021" x2="82396" y2="35625"/>
                        <a14:foregroundMark x1="82656" y1="34583" x2="86875" y2="37083"/>
                        <a14:foregroundMark x1="89010" y1="40938" x2="90820" y2="58726"/>
                        <a14:foregroundMark x1="90833" y1="58854" x2="90104" y2="61875"/>
                        <a14:foregroundMark x1="90104" y1="61042" x2="90793" y2="47349"/>
                        <a14:foregroundMark x1="90938" y1="46771" x2="91520" y2="55254"/>
                        <a14:foregroundMark x1="88854" y1="64271" x2="80469" y2="71667"/>
                        <a14:foregroundMark x1="80469" y1="71667" x2="77792" y2="70115"/>
                        <a14:foregroundMark x1="83177" y1="68646" x2="87031" y2="66875"/>
                        <a14:foregroundMark x1="84479" y1="69167" x2="75469" y2="65208"/>
                        <a14:foregroundMark x1="75469" y1="65208" x2="72813" y2="59792"/>
                        <a14:foregroundMark x1="74688" y1="62917" x2="80625" y2="69896"/>
                        <a14:foregroundMark x1="80625" y1="69896" x2="76255" y2="67543"/>
                        <a14:foregroundMark x1="78081" y1="69520" x2="78333" y2="69792"/>
                        <a14:foregroundMark x1="76927" y1="67917" x2="73906" y2="61354"/>
                        <a14:foregroundMark x1="75677" y1="65208" x2="76510" y2="67396"/>
                        <a14:foregroundMark x1="75260" y1="64688" x2="72083" y2="45625"/>
                        <a14:foregroundMark x1="72083" y1="45625" x2="72396" y2="43646"/>
                        <a14:foregroundMark x1="78177" y1="36563" x2="74531" y2="39271"/>
                        <a14:foregroundMark x1="84531" y1="62813" x2="82240" y2="45729"/>
                        <a14:foregroundMark x1="80938" y1="38021" x2="77031" y2="57083"/>
                        <a14:foregroundMark x1="77031" y1="57083" x2="77031" y2="57083"/>
                        <a14:foregroundMark x1="86458" y1="56979" x2="82604" y2="41042"/>
                        <a14:foregroundMark x1="82604" y1="41042" x2="82135" y2="40521"/>
                        <a14:foregroundMark x1="82240" y1="40625" x2="87344" y2="47292"/>
                        <a14:foregroundMark x1="85521" y1="39167" x2="86563" y2="55000"/>
                        <a14:foregroundMark x1="87708" y1="50729" x2="78073" y2="61146"/>
                        <a14:foregroundMark x1="78073" y1="61146" x2="83542" y2="47396"/>
                        <a14:foregroundMark x1="83542" y1="47396" x2="83750" y2="43125"/>
                        <a14:foregroundMark x1="82656" y1="42292" x2="75833" y2="46875"/>
                        <a14:foregroundMark x1="78802" y1="41563" x2="77083" y2="41771"/>
                        <a14:foregroundMark x1="79583" y1="39792" x2="77969" y2="43333"/>
                        <a14:foregroundMark x1="79219" y1="41771" x2="76042" y2="45521"/>
                        <a14:foregroundMark x1="76094" y1="45521" x2="75625" y2="54896"/>
                        <a14:foregroundMark x1="76823" y1="46354" x2="77344" y2="53333"/>
                        <a14:foregroundMark x1="76094" y1="48958" x2="75521" y2="56667"/>
                        <a14:foregroundMark x1="75052" y1="48854" x2="74844" y2="55521"/>
                        <a14:foregroundMark x1="76042" y1="58333" x2="78646" y2="63438"/>
                        <a14:foregroundMark x1="76719" y1="59271" x2="80990" y2="64375"/>
                        <a14:foregroundMark x1="79948" y1="64375" x2="83594" y2="62083"/>
                        <a14:foregroundMark x1="82135" y1="61979" x2="81198" y2="65000"/>
                        <a14:foregroundMark x1="81354" y1="65000" x2="84531" y2="64896"/>
                        <a14:foregroundMark x1="83854" y1="60104" x2="86354" y2="58750"/>
                        <a14:foregroundMark x1="84479" y1="55625" x2="85052" y2="63854"/>
                        <a14:foregroundMark x1="85573" y1="62396" x2="87865" y2="54479"/>
                        <a14:foregroundMark x1="87813" y1="55000" x2="87813" y2="55000"/>
                        <a14:foregroundMark x1="86198" y1="43542" x2="82917" y2="39271"/>
                        <a14:backgroundMark x1="91927" y1="57083" x2="91927" y2="57083"/>
                        <a14:backgroundMark x1="91927" y1="57083" x2="91927" y2="59583"/>
                        <a14:backgroundMark x1="91927" y1="58750" x2="92292" y2="55521"/>
                        <a14:backgroundMark x1="92292" y1="55521" x2="91927" y2="59688"/>
                        <a14:backgroundMark x1="90677" y1="41563" x2="91927" y2="46979"/>
                        <a14:backgroundMark x1="74219" y1="67604" x2="77240" y2="7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139" t="29060" r="7291" b="24990"/>
          <a:stretch/>
        </p:blipFill>
        <p:spPr bwMode="auto">
          <a:xfrm>
            <a:off x="6949440" y="1679171"/>
            <a:ext cx="1230284" cy="12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8" descr="1st 2nd 3rd medal first place second third award winner badge guarantee  winning prize ribbon symbol sign icon logo template Vector clip art  illustration 11188716 Vector Art at Vecteezy">
            <a:extLst>
              <a:ext uri="{FF2B5EF4-FFF2-40B4-BE49-F238E27FC236}">
                <a16:creationId xmlns:a16="http://schemas.microsoft.com/office/drawing/2014/main" id="{B61C56EB-0AA5-EF2D-C344-3D2BCE39E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78" b="73845" l="41012" r="62916">
                        <a14:foregroundMark x1="50469" y1="43125" x2="54375" y2="59583"/>
                        <a14:foregroundMark x1="56042" y1="42396" x2="48333" y2="55729"/>
                        <a14:foregroundMark x1="50104" y1="49479" x2="58177" y2="51771"/>
                        <a14:foregroundMark x1="57448" y1="56667" x2="47969" y2="60208"/>
                        <a14:foregroundMark x1="44271" y1="64792" x2="44010" y2="45521"/>
                        <a14:foregroundMark x1="43385" y1="44896" x2="54115" y2="37188"/>
                        <a14:foregroundMark x1="44479" y1="42708" x2="52656" y2="35521"/>
                        <a14:foregroundMark x1="51823" y1="37396" x2="60469" y2="52292"/>
                        <a14:foregroundMark x1="60365" y1="50833" x2="57813" y2="37396"/>
                        <a14:foregroundMark x1="51354" y1="36667" x2="46615" y2="36667"/>
                        <a14:foregroundMark x1="59531" y1="52083" x2="59740" y2="63333"/>
                        <a14:foregroundMark x1="60990" y1="57188" x2="60260" y2="64063"/>
                        <a14:foregroundMark x1="60625" y1="63646" x2="52760" y2="69167"/>
                        <a14:foregroundMark x1="51094" y1="67292" x2="52552" y2="67292"/>
                        <a14:foregroundMark x1="52292" y1="67500" x2="5229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83" t="29056" r="36549" b="24994"/>
          <a:stretch/>
        </p:blipFill>
        <p:spPr bwMode="auto">
          <a:xfrm>
            <a:off x="6096000" y="1397817"/>
            <a:ext cx="1230284" cy="12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1st 2nd 3rd medal first place second third award winner badge guarantee  winning prize ribbon symbol sign icon logo template Vector clip art  illustration 11188716 Vector Art at Vecteezy">
            <a:extLst>
              <a:ext uri="{FF2B5EF4-FFF2-40B4-BE49-F238E27FC236}">
                <a16:creationId xmlns:a16="http://schemas.microsoft.com/office/drawing/2014/main" id="{70120879-3803-CD00-06C0-610BCF6D5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25" b="73229" l="8594" r="32448">
                        <a14:foregroundMark x1="17292" y1="35313" x2="17292" y2="35313"/>
                        <a14:foregroundMark x1="19531" y1="35521" x2="19531" y2="35521"/>
                        <a14:foregroundMark x1="19531" y1="35521" x2="20365" y2="32813"/>
                        <a14:foregroundMark x1="20365" y1="32813" x2="28438" y2="38229"/>
                        <a14:foregroundMark x1="13906" y1="35729" x2="16510" y2="38021"/>
                        <a14:foregroundMark x1="14792" y1="36042" x2="27917" y2="38229"/>
                        <a14:foregroundMark x1="27917" y1="38229" x2="28594" y2="63958"/>
                        <a14:foregroundMark x1="28594" y1="63958" x2="24844" y2="66042"/>
                        <a14:foregroundMark x1="21615" y1="71250" x2="21615" y2="71250"/>
                        <a14:foregroundMark x1="20000" y1="70938" x2="26198" y2="66250"/>
                        <a14:foregroundMark x1="23854" y1="66250" x2="26927" y2="65000"/>
                        <a14:foregroundMark x1="22604" y1="32292" x2="22604" y2="32292"/>
                        <a14:foregroundMark x1="22604" y1="32292" x2="22604" y2="32292"/>
                        <a14:foregroundMark x1="20260" y1="32292" x2="25104" y2="36563"/>
                        <a14:foregroundMark x1="14167" y1="36979" x2="14063" y2="57292"/>
                        <a14:foregroundMark x1="14323" y1="44688" x2="14323" y2="58125"/>
                        <a14:foregroundMark x1="13125" y1="48229" x2="14115" y2="54896"/>
                        <a14:foregroundMark x1="11134" y1="51077" x2="13542" y2="50313"/>
                        <a14:foregroundMark x1="13906" y1="58750" x2="18802" y2="65000"/>
                        <a14:foregroundMark x1="18802" y1="65000" x2="13490" y2="64063"/>
                        <a14:foregroundMark x1="29063" y1="57813" x2="30104" y2="47500"/>
                        <a14:foregroundMark x1="29531" y1="44271" x2="31302" y2="52083"/>
                        <a14:foregroundMark x1="30938" y1="51354" x2="28594" y2="36875"/>
                        <a14:foregroundMark x1="28594" y1="37292" x2="29167" y2="51042"/>
                        <a14:foregroundMark x1="32448" y1="51250" x2="30833" y2="50625"/>
                        <a14:foregroundMark x1="13385" y1="49167" x2="11003" y2="50278"/>
                        <a14:foregroundMark x1="21354" y1="72083" x2="21406" y2="73229"/>
                        <a14:backgroundMark x1="9896" y1="48229" x2="9896" y2="51771"/>
                        <a14:backgroundMark x1="8802" y1="48854" x2="11354" y2="55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23" t="27983" r="67208" b="26067"/>
          <a:stretch/>
        </p:blipFill>
        <p:spPr bwMode="auto">
          <a:xfrm>
            <a:off x="5868786" y="1116463"/>
            <a:ext cx="1230284" cy="12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61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579075-3A3F-CE89-E9AB-AEEA489BB689}"/>
              </a:ext>
            </a:extLst>
          </p:cNvPr>
          <p:cNvSpPr/>
          <p:nvPr/>
        </p:nvSpPr>
        <p:spPr>
          <a:xfrm>
            <a:off x="2844108" y="299591"/>
            <a:ext cx="6898535" cy="5512454"/>
          </a:xfrm>
          <a:prstGeom prst="roundRect">
            <a:avLst/>
          </a:prstGeom>
          <a:solidFill>
            <a:srgbClr val="372E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4B7024-70F9-E7DC-734E-718C7A52FABC}"/>
              </a:ext>
            </a:extLst>
          </p:cNvPr>
          <p:cNvSpPr/>
          <p:nvPr/>
        </p:nvSpPr>
        <p:spPr>
          <a:xfrm>
            <a:off x="4212771" y="766481"/>
            <a:ext cx="4161208" cy="593559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BEA913-9E6F-599F-F3B0-E730EAC2F067}"/>
              </a:ext>
            </a:extLst>
          </p:cNvPr>
          <p:cNvSpPr/>
          <p:nvPr/>
        </p:nvSpPr>
        <p:spPr>
          <a:xfrm>
            <a:off x="7333129" y="833475"/>
            <a:ext cx="968279" cy="46728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0CA5D1-7A3F-3231-CE3C-8A0A3699DD5A}"/>
              </a:ext>
            </a:extLst>
          </p:cNvPr>
          <p:cNvSpPr/>
          <p:nvPr/>
        </p:nvSpPr>
        <p:spPr>
          <a:xfrm>
            <a:off x="7382434" y="869893"/>
            <a:ext cx="389965" cy="389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EFE116-0D33-D45C-2A80-D2273CEED696}"/>
              </a:ext>
            </a:extLst>
          </p:cNvPr>
          <p:cNvSpPr/>
          <p:nvPr/>
        </p:nvSpPr>
        <p:spPr>
          <a:xfrm>
            <a:off x="4212771" y="1407482"/>
            <a:ext cx="4161208" cy="593559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C5BBE0-B757-D415-1D57-3541369978D3}"/>
              </a:ext>
            </a:extLst>
          </p:cNvPr>
          <p:cNvSpPr/>
          <p:nvPr/>
        </p:nvSpPr>
        <p:spPr>
          <a:xfrm>
            <a:off x="7333129" y="1474476"/>
            <a:ext cx="968279" cy="467285"/>
          </a:xfrm>
          <a:prstGeom prst="roundRect">
            <a:avLst>
              <a:gd name="adj" fmla="val 50000"/>
            </a:avLst>
          </a:prstGeom>
          <a:solidFill>
            <a:srgbClr val="A1D6C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B2F38-AAA3-A7FF-0B60-CA7BBB7F3327}"/>
              </a:ext>
            </a:extLst>
          </p:cNvPr>
          <p:cNvSpPr/>
          <p:nvPr/>
        </p:nvSpPr>
        <p:spPr>
          <a:xfrm>
            <a:off x="7871008" y="1510894"/>
            <a:ext cx="389965" cy="389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4B733D-8987-3897-2756-24E1AC768E59}"/>
              </a:ext>
            </a:extLst>
          </p:cNvPr>
          <p:cNvSpPr/>
          <p:nvPr/>
        </p:nvSpPr>
        <p:spPr>
          <a:xfrm>
            <a:off x="4212771" y="2075051"/>
            <a:ext cx="4161208" cy="593559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34DDF-E206-C96F-A317-9332FA45B0CC}"/>
              </a:ext>
            </a:extLst>
          </p:cNvPr>
          <p:cNvSpPr/>
          <p:nvPr/>
        </p:nvSpPr>
        <p:spPr>
          <a:xfrm>
            <a:off x="7333129" y="2142045"/>
            <a:ext cx="968279" cy="46728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208BA6-366B-6090-5A5B-A1A6765E0C74}"/>
              </a:ext>
            </a:extLst>
          </p:cNvPr>
          <p:cNvSpPr/>
          <p:nvPr/>
        </p:nvSpPr>
        <p:spPr>
          <a:xfrm>
            <a:off x="4212771" y="2759040"/>
            <a:ext cx="4161208" cy="593559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A0A3E5-95D4-1102-9637-EFB550C4090E}"/>
              </a:ext>
            </a:extLst>
          </p:cNvPr>
          <p:cNvSpPr/>
          <p:nvPr/>
        </p:nvSpPr>
        <p:spPr>
          <a:xfrm>
            <a:off x="7333129" y="2822176"/>
            <a:ext cx="968279" cy="4672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masis MT Pro Black" panose="02040A04050005020304" pitchFamily="18" charset="0"/>
              </a:rPr>
              <a:t>Coming soon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692ABE-AB85-F0F8-6662-DB606D5AED6A}"/>
              </a:ext>
            </a:extLst>
          </p:cNvPr>
          <p:cNvSpPr/>
          <p:nvPr/>
        </p:nvSpPr>
        <p:spPr>
          <a:xfrm>
            <a:off x="4212771" y="3595832"/>
            <a:ext cx="4161208" cy="593559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030720-F0B7-8079-F62C-98D6C9403B24}"/>
              </a:ext>
            </a:extLst>
          </p:cNvPr>
          <p:cNvSpPr/>
          <p:nvPr/>
        </p:nvSpPr>
        <p:spPr>
          <a:xfrm>
            <a:off x="178051" y="5561699"/>
            <a:ext cx="1006679" cy="1006679"/>
          </a:xfrm>
          <a:prstGeom prst="roundRect">
            <a:avLst/>
          </a:prstGeom>
          <a:solidFill>
            <a:srgbClr val="A1D6CD"/>
          </a:solidFill>
          <a:ln>
            <a:noFill/>
          </a:ln>
          <a:effectLst>
            <a:outerShdw blurRad="50800" dist="50800" dir="5400000" sx="1000" sy="1000" algn="ctr" rotWithShape="0">
              <a:srgbClr val="F6A4A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453612-4445-1458-2204-6B2FFCF86BF9}"/>
              </a:ext>
            </a:extLst>
          </p:cNvPr>
          <p:cNvSpPr/>
          <p:nvPr/>
        </p:nvSpPr>
        <p:spPr>
          <a:xfrm>
            <a:off x="1334538" y="5561699"/>
            <a:ext cx="1006679" cy="1006679"/>
          </a:xfrm>
          <a:prstGeom prst="roundRect">
            <a:avLst/>
          </a:prstGeom>
          <a:solidFill>
            <a:srgbClr val="C096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56642D2-25E7-683C-141D-35E4537A1A4A}"/>
              </a:ext>
            </a:extLst>
          </p:cNvPr>
          <p:cNvSpPr/>
          <p:nvPr/>
        </p:nvSpPr>
        <p:spPr>
          <a:xfrm>
            <a:off x="2491025" y="5561699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569076-7F34-4B7B-87D8-61CEDA22C926}"/>
              </a:ext>
            </a:extLst>
          </p:cNvPr>
          <p:cNvSpPr/>
          <p:nvPr/>
        </p:nvSpPr>
        <p:spPr>
          <a:xfrm>
            <a:off x="391885" y="2449286"/>
            <a:ext cx="2275681" cy="903313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7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3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D75CE34-FB3E-9E54-7CF8-6D877CA47152}"/>
              </a:ext>
            </a:extLst>
          </p:cNvPr>
          <p:cNvSpPr/>
          <p:nvPr/>
        </p:nvSpPr>
        <p:spPr>
          <a:xfrm>
            <a:off x="2288707" y="2089614"/>
            <a:ext cx="1006679" cy="1006679"/>
          </a:xfrm>
          <a:prstGeom prst="roundRect">
            <a:avLst/>
          </a:prstGeom>
          <a:solidFill>
            <a:srgbClr val="C096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DBAA2BD-6AEA-3723-13EF-C27AF7A3BD43}"/>
              </a:ext>
            </a:extLst>
          </p:cNvPr>
          <p:cNvSpPr/>
          <p:nvPr/>
        </p:nvSpPr>
        <p:spPr>
          <a:xfrm>
            <a:off x="4623731" y="2103550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C80B76-8131-2DE6-98AB-7BE5E79C1BC3}"/>
              </a:ext>
            </a:extLst>
          </p:cNvPr>
          <p:cNvSpPr/>
          <p:nvPr/>
        </p:nvSpPr>
        <p:spPr>
          <a:xfrm>
            <a:off x="3468616" y="1032516"/>
            <a:ext cx="1006679" cy="1006679"/>
          </a:xfrm>
          <a:prstGeom prst="roundRect">
            <a:avLst/>
          </a:prstGeom>
          <a:solidFill>
            <a:srgbClr val="CF24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1E2145-65F4-AFD9-38C1-2A0EF6322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1" b="94880" l="5353" r="95134">
                        <a14:foregroundMark x1="34550" y1="51807" x2="34550" y2="51807"/>
                        <a14:foregroundMark x1="36740" y1="48494" x2="38200" y2="50301"/>
                        <a14:foregroundMark x1="64477" y1="49096" x2="63017" y2="54819"/>
                        <a14:foregroundMark x1="43309" y1="59036" x2="49148" y2="56627"/>
                        <a14:foregroundMark x1="50122" y1="36145" x2="54258" y2="40663"/>
                        <a14:foregroundMark x1="40864" y1="6348" x2="42453" y2="5942"/>
                        <a14:foregroundMark x1="44282" y1="38554" x2="41119" y2="38554"/>
                        <a14:foregroundMark x1="61314" y1="37651" x2="61071" y2="39458"/>
                        <a14:foregroundMark x1="19708" y1="40060" x2="8029" y2="53012"/>
                        <a14:foregroundMark x1="8029" y1="53012" x2="6326" y2="57229"/>
                        <a14:foregroundMark x1="19221" y1="42771" x2="7786" y2="56325"/>
                        <a14:foregroundMark x1="7786" y1="56325" x2="6083" y2="72289"/>
                        <a14:foregroundMark x1="6813" y1="56325" x2="6813" y2="54819"/>
                        <a14:foregroundMark x1="6569" y1="55723" x2="5839" y2="62349"/>
                        <a14:foregroundMark x1="17518" y1="46386" x2="16058" y2="65361"/>
                        <a14:foregroundMark x1="16058" y1="65361" x2="21655" y2="83434"/>
                        <a14:foregroundMark x1="20195" y1="76807" x2="66423" y2="83133"/>
                        <a14:foregroundMark x1="66423" y1="83133" x2="86131" y2="65060"/>
                        <a14:foregroundMark x1="86131" y1="65060" x2="78589" y2="49398"/>
                        <a14:foregroundMark x1="82238" y1="51205" x2="82238" y2="80120"/>
                        <a14:foregroundMark x1="82238" y1="80120" x2="81995" y2="80422"/>
                        <a14:foregroundMark x1="86618" y1="50904" x2="86131" y2="76506"/>
                        <a14:foregroundMark x1="86861" y1="72289" x2="86618" y2="51807"/>
                        <a14:foregroundMark x1="86618" y1="51807" x2="84915" y2="47892"/>
                        <a14:foregroundMark x1="83698" y1="42169" x2="87105" y2="46386"/>
                        <a14:foregroundMark x1="90754" y1="48795" x2="95377" y2="62651"/>
                        <a14:foregroundMark x1="93674" y1="52410" x2="93674" y2="69880"/>
                        <a14:foregroundMark x1="34793" y1="92771" x2="52311" y2="94880"/>
                        <a14:foregroundMark x1="52311" y1="94880" x2="67397" y2="92169"/>
                        <a14:foregroundMark x1="50122" y1="56928" x2="54015" y2="62651"/>
                        <a14:foregroundMark x1="51095" y1="61747" x2="51582" y2="65060"/>
                        <a14:foregroundMark x1="86618" y1="64157" x2="86618" y2="64157"/>
                        <a14:foregroundMark x1="23040" y1="16149" x2="23844" y2="14157"/>
                        <a14:foregroundMark x1="19465" y1="25000" x2="20750" y2="21817"/>
                        <a14:foregroundMark x1="22571" y1="15892" x2="26034" y2="11446"/>
                        <a14:foregroundMark x1="26034" y1="10843" x2="26585" y2="10622"/>
                        <a14:foregroundMark x1="41304" y1="5492" x2="42278" y2="5309"/>
                        <a14:foregroundMark x1="27030" y1="11174" x2="22158" y2="15666"/>
                        <a14:foregroundMark x1="81891" y1="27108" x2="81752" y2="28313"/>
                        <a14:foregroundMark x1="82238" y1="24096" x2="82099" y2="25301"/>
                        <a14:foregroundMark x1="50608" y1="58434" x2="51582" y2="62651"/>
                        <a14:foregroundMark x1="47202" y1="61145" x2="50365" y2="62349"/>
                        <a14:backgroundMark x1="39416" y1="3012" x2="42579" y2="3012"/>
                        <a14:backgroundMark x1="44769" y1="2711" x2="42822" y2="3313"/>
                        <a14:backgroundMark x1="43309" y1="3313" x2="43309" y2="3313"/>
                        <a14:backgroundMark x1="38200" y1="4518" x2="31630" y2="6928"/>
                        <a14:backgroundMark x1="32603" y1="5723" x2="26521" y2="10542"/>
                        <a14:backgroundMark x1="19951" y1="14458" x2="17762" y2="20181"/>
                        <a14:backgroundMark x1="59605" y1="4527" x2="65693" y2="5120"/>
                        <a14:backgroundMark x1="44039" y1="3012" x2="52649" y2="3851"/>
                        <a14:backgroundMark x1="65693" y1="5120" x2="71776" y2="7831"/>
                        <a14:backgroundMark x1="43309" y1="3313" x2="43309" y2="3313"/>
                        <a14:backgroundMark x1="44769" y1="4217" x2="41849" y2="4518"/>
                        <a14:backgroundMark x1="53285" y1="1807" x2="59367" y2="2711"/>
                        <a14:backgroundMark x1="58637" y1="2711" x2="58637" y2="2711"/>
                        <a14:backgroundMark x1="58881" y1="3614" x2="58881" y2="3614"/>
                        <a14:backgroundMark x1="60584" y1="3614" x2="58637" y2="2410"/>
                        <a14:backgroundMark x1="61071" y1="3012" x2="58394" y2="3313"/>
                        <a14:backgroundMark x1="60341" y1="3614" x2="58151" y2="3313"/>
                        <a14:backgroundMark x1="83455" y1="24699" x2="83455" y2="24398"/>
                        <a14:backgroundMark x1="83698" y1="25301" x2="83698" y2="271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0292" y="1160952"/>
            <a:ext cx="948617" cy="76628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00F3732-5716-EC39-97EE-EE0979AD220A}"/>
              </a:ext>
            </a:extLst>
          </p:cNvPr>
          <p:cNvSpPr/>
          <p:nvPr/>
        </p:nvSpPr>
        <p:spPr>
          <a:xfrm>
            <a:off x="9042445" y="1024852"/>
            <a:ext cx="1006679" cy="1006679"/>
          </a:xfrm>
          <a:prstGeom prst="roundRect">
            <a:avLst/>
          </a:prstGeom>
          <a:solidFill>
            <a:srgbClr val="F7A5AB"/>
          </a:solidFill>
          <a:ln>
            <a:noFill/>
          </a:ln>
          <a:effectLst>
            <a:outerShdw blurRad="50800" dist="50800" dir="5400000" sx="1000" sy="1000" algn="ctr" rotWithShape="0">
              <a:srgbClr val="F6A4A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6FC8F4-EA1B-9909-5C1C-E2A91D9D3C79}"/>
              </a:ext>
            </a:extLst>
          </p:cNvPr>
          <p:cNvSpPr/>
          <p:nvPr/>
        </p:nvSpPr>
        <p:spPr>
          <a:xfrm>
            <a:off x="6838427" y="1024855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2D7A0B-EBCD-45B1-6179-E07D0C0C5A0F}"/>
              </a:ext>
            </a:extLst>
          </p:cNvPr>
          <p:cNvSpPr/>
          <p:nvPr/>
        </p:nvSpPr>
        <p:spPr>
          <a:xfrm>
            <a:off x="5742519" y="1026381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7305BC-6D5A-A426-DCD6-6764AD29E0EF}"/>
              </a:ext>
            </a:extLst>
          </p:cNvPr>
          <p:cNvSpPr/>
          <p:nvPr/>
        </p:nvSpPr>
        <p:spPr>
          <a:xfrm>
            <a:off x="4632121" y="1024855"/>
            <a:ext cx="1006679" cy="1006679"/>
          </a:xfrm>
          <a:prstGeom prst="roundRect">
            <a:avLst/>
          </a:prstGeom>
          <a:solidFill>
            <a:srgbClr val="FCC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5AB2E0-7D5B-B6D8-420F-A739A41FDCF1}"/>
              </a:ext>
            </a:extLst>
          </p:cNvPr>
          <p:cNvSpPr/>
          <p:nvPr/>
        </p:nvSpPr>
        <p:spPr>
          <a:xfrm>
            <a:off x="2294156" y="1024855"/>
            <a:ext cx="1006679" cy="1006679"/>
          </a:xfrm>
          <a:prstGeom prst="roundRect">
            <a:avLst/>
          </a:prstGeom>
          <a:solidFill>
            <a:srgbClr val="C096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FA9DA-E582-44EF-8D5A-55521B2B4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337" y="1208581"/>
            <a:ext cx="858091" cy="683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65869-1CAB-6145-B620-8330B4B66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7"/>
          <a:stretch/>
        </p:blipFill>
        <p:spPr>
          <a:xfrm>
            <a:off x="5740231" y="1181195"/>
            <a:ext cx="1006679" cy="713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62E16D-F13A-F93B-11E0-64D36FB00A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67"/>
          <a:stretch/>
        </p:blipFill>
        <p:spPr>
          <a:xfrm>
            <a:off x="4640510" y="1211700"/>
            <a:ext cx="989900" cy="6833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A5E336-BBB5-B837-D538-89C58B950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0935" y="1090568"/>
            <a:ext cx="962224" cy="877633"/>
          </a:xfrm>
          <a:prstGeom prst="round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FC40C64-8905-2C77-56A5-42731D5ECAD1}"/>
              </a:ext>
            </a:extLst>
          </p:cNvPr>
          <p:cNvSpPr/>
          <p:nvPr/>
        </p:nvSpPr>
        <p:spPr>
          <a:xfrm>
            <a:off x="1210578" y="1024854"/>
            <a:ext cx="1006679" cy="1006679"/>
          </a:xfrm>
          <a:prstGeom prst="roundRect">
            <a:avLst/>
          </a:prstGeom>
          <a:solidFill>
            <a:srgbClr val="C9D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2FBFF2-D899-3306-7A42-FCA76CD968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67"/>
          <a:stretch/>
        </p:blipFill>
        <p:spPr>
          <a:xfrm>
            <a:off x="1260912" y="1164416"/>
            <a:ext cx="898625" cy="747701"/>
          </a:xfrm>
          <a:prstGeom prst="round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889B4A4-B456-EF20-D89A-CBEACDB6CFCC}"/>
              </a:ext>
            </a:extLst>
          </p:cNvPr>
          <p:cNvSpPr/>
          <p:nvPr/>
        </p:nvSpPr>
        <p:spPr>
          <a:xfrm>
            <a:off x="7946537" y="1024853"/>
            <a:ext cx="1006679" cy="1006679"/>
          </a:xfrm>
          <a:prstGeom prst="roundRect">
            <a:avLst/>
          </a:prstGeom>
          <a:solidFill>
            <a:srgbClr val="6996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6629040-621D-2781-B0C0-24886AFE6B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6538" y="1237349"/>
            <a:ext cx="1002230" cy="6134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75BD8BA-9A56-8793-65C3-3550757ECD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680" b="95813" l="4018" r="96652">
                        <a14:foregroundMark x1="54479" y1="6886" x2="55134" y2="6404"/>
                        <a14:foregroundMark x1="42411" y1="15764" x2="54472" y2="6891"/>
                        <a14:foregroundMark x1="55134" y1="6404" x2="60938" y2="20197"/>
                        <a14:foregroundMark x1="60938" y1="20197" x2="66071" y2="24877"/>
                        <a14:foregroundMark x1="66071" y1="24877" x2="66071" y2="24877"/>
                        <a14:foregroundMark x1="24107" y1="27094" x2="32589" y2="16995"/>
                        <a14:foregroundMark x1="81473" y1="48030" x2="93750" y2="59852"/>
                        <a14:foregroundMark x1="93750" y1="59852" x2="93527" y2="78325"/>
                        <a14:foregroundMark x1="93527" y1="78325" x2="81920" y2="88177"/>
                        <a14:foregroundMark x1="81920" y1="88177" x2="60714" y2="92611"/>
                        <a14:foregroundMark x1="60714" y1="92611" x2="51563" y2="87192"/>
                        <a14:foregroundMark x1="91964" y1="56897" x2="86830" y2="76355"/>
                        <a14:foregroundMark x1="86830" y1="76355" x2="87277" y2="76355"/>
                        <a14:foregroundMark x1="95313" y1="60591" x2="91964" y2="78571"/>
                        <a14:foregroundMark x1="91964" y1="78571" x2="91964" y2="78571"/>
                        <a14:foregroundMark x1="94643" y1="60345" x2="94196" y2="76847"/>
                        <a14:foregroundMark x1="94196" y1="76847" x2="93304" y2="78571"/>
                        <a14:foregroundMark x1="96652" y1="64532" x2="96429" y2="74631"/>
                        <a14:foregroundMark x1="55804" y1="85714" x2="52679" y2="88916"/>
                        <a14:foregroundMark x1="40402" y1="95813" x2="62946" y2="94581"/>
                        <a14:foregroundMark x1="9152" y1="81281" x2="8929" y2="61330"/>
                        <a14:foregroundMark x1="8929" y1="61330" x2="12054" y2="56650"/>
                        <a14:foregroundMark x1="6460" y1="73554" x2="6250" y2="76108"/>
                        <a14:foregroundMark x1="7589" y1="59852" x2="6965" y2="67429"/>
                        <a14:foregroundMark x1="6180" y1="64406" x2="7813" y2="59113"/>
                        <a14:foregroundMark x1="27902" y1="18966" x2="27902" y2="18966"/>
                        <a14:foregroundMark x1="27902" y1="18966" x2="23438" y2="27833"/>
                        <a14:foregroundMark x1="22321" y1="24631" x2="31473" y2="16995"/>
                        <a14:foregroundMark x1="22321" y1="27586" x2="21827" y2="29949"/>
                        <a14:foregroundMark x1="48438" y1="6158" x2="49666" y2="5977"/>
                        <a14:foregroundMark x1="60714" y1="4680" x2="60714" y2="4680"/>
                        <a14:foregroundMark x1="63616" y1="7389" x2="63616" y2="7389"/>
                        <a14:foregroundMark x1="27232" y1="18473" x2="30580" y2="16995"/>
                        <a14:foregroundMark x1="30134" y1="17488" x2="30134" y2="17488"/>
                        <a14:foregroundMark x1="30580" y1="17241" x2="34821" y2="16256"/>
                        <a14:foregroundMark x1="33482" y1="16502" x2="36607" y2="15764"/>
                        <a14:foregroundMark x1="37723" y1="15025" x2="37723" y2="15025"/>
                        <a14:foregroundMark x1="36830" y1="15517" x2="33036" y2="16502"/>
                        <a14:foregroundMark x1="36161" y1="15517" x2="30134" y2="16995"/>
                        <a14:foregroundMark x1="34152" y1="15764" x2="24107" y2="22906"/>
                        <a14:foregroundMark x1="39732" y1="54433" x2="39732" y2="54433"/>
                        <a14:foregroundMark x1="21652" y1="30296" x2="21572" y2="31106"/>
                        <a14:foregroundMark x1="22545" y1="29064" x2="21429" y2="33498"/>
                        <a14:foregroundMark x1="22321" y1="27833" x2="22321" y2="27833"/>
                        <a14:foregroundMark x1="22321" y1="27833" x2="21475" y2="31104"/>
                        <a14:foregroundMark x1="22098" y1="30296" x2="22098" y2="30296"/>
                        <a14:foregroundMark x1="21205" y1="29557" x2="20985" y2="31096"/>
                        <a14:foregroundMark x1="19662" y1="46841" x2="19643" y2="47044"/>
                        <a14:foregroundMark x1="20977" y1="31096" x2="21205" y2="28079"/>
                        <a14:foregroundMark x1="21205" y1="28079" x2="22991" y2="25123"/>
                        <a14:backgroundMark x1="52009" y1="5172" x2="52009" y2="5172"/>
                        <a14:backgroundMark x1="51339" y1="2956" x2="48438" y2="4433"/>
                        <a14:backgroundMark x1="50893" y1="3448" x2="50893" y2="3448"/>
                        <a14:backgroundMark x1="50000" y1="3695" x2="50000" y2="3695"/>
                        <a14:backgroundMark x1="2009" y1="64778" x2="2679" y2="73892"/>
                        <a14:backgroundMark x1="17411" y1="31034" x2="17188" y2="46798"/>
                        <a14:backgroundMark x1="17188" y1="46798" x2="17188" y2="467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76378" y="1092230"/>
            <a:ext cx="938987" cy="850956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74C6620-89D1-D634-C891-635D9F4A9599}"/>
              </a:ext>
            </a:extLst>
          </p:cNvPr>
          <p:cNvSpPr/>
          <p:nvPr/>
        </p:nvSpPr>
        <p:spPr>
          <a:xfrm>
            <a:off x="3348719" y="3300564"/>
            <a:ext cx="1006679" cy="1006679"/>
          </a:xfrm>
          <a:prstGeom prst="roundRect">
            <a:avLst/>
          </a:prstGeom>
          <a:solidFill>
            <a:srgbClr val="CF24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55B169-97F6-8259-757F-32C34743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1" b="94880" l="5353" r="95134">
                        <a14:foregroundMark x1="34550" y1="51807" x2="34550" y2="51807"/>
                        <a14:foregroundMark x1="36740" y1="48494" x2="38200" y2="50301"/>
                        <a14:foregroundMark x1="64477" y1="49096" x2="63017" y2="54819"/>
                        <a14:foregroundMark x1="43309" y1="59036" x2="49148" y2="56627"/>
                        <a14:foregroundMark x1="50122" y1="36145" x2="54258" y2="40663"/>
                        <a14:foregroundMark x1="40864" y1="6348" x2="42453" y2="5942"/>
                        <a14:foregroundMark x1="44282" y1="38554" x2="41119" y2="38554"/>
                        <a14:foregroundMark x1="61314" y1="37651" x2="61071" y2="39458"/>
                        <a14:foregroundMark x1="19708" y1="40060" x2="8029" y2="53012"/>
                        <a14:foregroundMark x1="8029" y1="53012" x2="6326" y2="57229"/>
                        <a14:foregroundMark x1="19221" y1="42771" x2="7786" y2="56325"/>
                        <a14:foregroundMark x1="7786" y1="56325" x2="6083" y2="72289"/>
                        <a14:foregroundMark x1="6813" y1="56325" x2="6813" y2="54819"/>
                        <a14:foregroundMark x1="6569" y1="55723" x2="5839" y2="62349"/>
                        <a14:foregroundMark x1="17518" y1="46386" x2="16058" y2="65361"/>
                        <a14:foregroundMark x1="16058" y1="65361" x2="21655" y2="83434"/>
                        <a14:foregroundMark x1="20195" y1="76807" x2="66423" y2="83133"/>
                        <a14:foregroundMark x1="66423" y1="83133" x2="86131" y2="65060"/>
                        <a14:foregroundMark x1="86131" y1="65060" x2="78589" y2="49398"/>
                        <a14:foregroundMark x1="82238" y1="51205" x2="82238" y2="80120"/>
                        <a14:foregroundMark x1="82238" y1="80120" x2="81995" y2="80422"/>
                        <a14:foregroundMark x1="86618" y1="50904" x2="86131" y2="76506"/>
                        <a14:foregroundMark x1="86861" y1="72289" x2="86618" y2="51807"/>
                        <a14:foregroundMark x1="86618" y1="51807" x2="84915" y2="47892"/>
                        <a14:foregroundMark x1="83698" y1="42169" x2="87105" y2="46386"/>
                        <a14:foregroundMark x1="90754" y1="48795" x2="95377" y2="62651"/>
                        <a14:foregroundMark x1="93674" y1="52410" x2="93674" y2="69880"/>
                        <a14:foregroundMark x1="34793" y1="92771" x2="52311" y2="94880"/>
                        <a14:foregroundMark x1="52311" y1="94880" x2="67397" y2="92169"/>
                        <a14:foregroundMark x1="50122" y1="56928" x2="54015" y2="62651"/>
                        <a14:foregroundMark x1="51095" y1="61747" x2="51582" y2="65060"/>
                        <a14:foregroundMark x1="86618" y1="64157" x2="86618" y2="64157"/>
                        <a14:foregroundMark x1="23040" y1="16149" x2="23844" y2="14157"/>
                        <a14:foregroundMark x1="19465" y1="25000" x2="20750" y2="21817"/>
                        <a14:foregroundMark x1="22571" y1="15892" x2="26034" y2="11446"/>
                        <a14:foregroundMark x1="26034" y1="10843" x2="26585" y2="10622"/>
                        <a14:foregroundMark x1="41304" y1="5492" x2="42278" y2="5309"/>
                        <a14:foregroundMark x1="27030" y1="11174" x2="22158" y2="15666"/>
                        <a14:foregroundMark x1="81891" y1="27108" x2="81752" y2="28313"/>
                        <a14:foregroundMark x1="82238" y1="24096" x2="82099" y2="25301"/>
                        <a14:foregroundMark x1="50608" y1="58434" x2="51582" y2="62651"/>
                        <a14:foregroundMark x1="47202" y1="61145" x2="50365" y2="62349"/>
                        <a14:backgroundMark x1="39416" y1="3012" x2="42579" y2="3012"/>
                        <a14:backgroundMark x1="44769" y1="2711" x2="42822" y2="3313"/>
                        <a14:backgroundMark x1="43309" y1="3313" x2="43309" y2="3313"/>
                        <a14:backgroundMark x1="38200" y1="4518" x2="31630" y2="6928"/>
                        <a14:backgroundMark x1="32603" y1="5723" x2="26521" y2="10542"/>
                        <a14:backgroundMark x1="19951" y1="14458" x2="17762" y2="20181"/>
                        <a14:backgroundMark x1="59605" y1="4527" x2="65693" y2="5120"/>
                        <a14:backgroundMark x1="44039" y1="3012" x2="52649" y2="3851"/>
                        <a14:backgroundMark x1="65693" y1="5120" x2="71776" y2="7831"/>
                        <a14:backgroundMark x1="43309" y1="3313" x2="43309" y2="3313"/>
                        <a14:backgroundMark x1="44769" y1="4217" x2="41849" y2="4518"/>
                        <a14:backgroundMark x1="53285" y1="1807" x2="59367" y2="2711"/>
                        <a14:backgroundMark x1="58637" y1="2711" x2="58637" y2="2711"/>
                        <a14:backgroundMark x1="58881" y1="3614" x2="58881" y2="3614"/>
                        <a14:backgroundMark x1="60584" y1="3614" x2="58637" y2="2410"/>
                        <a14:backgroundMark x1="61071" y1="3012" x2="58394" y2="3313"/>
                        <a14:backgroundMark x1="60341" y1="3614" x2="58151" y2="3313"/>
                        <a14:backgroundMark x1="83455" y1="24699" x2="83455" y2="24398"/>
                        <a14:backgroundMark x1="83698" y1="25301" x2="83698" y2="271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0395" y="3429000"/>
            <a:ext cx="948617" cy="76628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39A7B41-84CD-9C5A-E574-24054EB418EF}"/>
              </a:ext>
            </a:extLst>
          </p:cNvPr>
          <p:cNvSpPr/>
          <p:nvPr/>
        </p:nvSpPr>
        <p:spPr>
          <a:xfrm>
            <a:off x="2053673" y="3300564"/>
            <a:ext cx="1006679" cy="1006679"/>
          </a:xfrm>
          <a:prstGeom prst="roundRect">
            <a:avLst/>
          </a:prstGeom>
          <a:solidFill>
            <a:srgbClr val="CF24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504C860-C4CA-C38D-5132-4D0E7E878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1" b="94880" l="5353" r="95134">
                        <a14:foregroundMark x1="34550" y1="51807" x2="34550" y2="51807"/>
                        <a14:foregroundMark x1="36740" y1="48494" x2="38200" y2="50301"/>
                        <a14:foregroundMark x1="64477" y1="49096" x2="63017" y2="54819"/>
                        <a14:foregroundMark x1="43309" y1="59036" x2="49148" y2="56627"/>
                        <a14:foregroundMark x1="50122" y1="36145" x2="54258" y2="40663"/>
                        <a14:foregroundMark x1="40864" y1="6348" x2="42453" y2="5942"/>
                        <a14:foregroundMark x1="44282" y1="38554" x2="41119" y2="38554"/>
                        <a14:foregroundMark x1="61314" y1="37651" x2="61071" y2="39458"/>
                        <a14:foregroundMark x1="19708" y1="40060" x2="8029" y2="53012"/>
                        <a14:foregroundMark x1="8029" y1="53012" x2="6326" y2="57229"/>
                        <a14:foregroundMark x1="19221" y1="42771" x2="7786" y2="56325"/>
                        <a14:foregroundMark x1="7786" y1="56325" x2="6083" y2="72289"/>
                        <a14:foregroundMark x1="6813" y1="56325" x2="6813" y2="54819"/>
                        <a14:foregroundMark x1="6569" y1="55723" x2="5839" y2="62349"/>
                        <a14:foregroundMark x1="17518" y1="46386" x2="16058" y2="65361"/>
                        <a14:foregroundMark x1="16058" y1="65361" x2="21655" y2="83434"/>
                        <a14:foregroundMark x1="20195" y1="76807" x2="66423" y2="83133"/>
                        <a14:foregroundMark x1="66423" y1="83133" x2="86131" y2="65060"/>
                        <a14:foregroundMark x1="86131" y1="65060" x2="78589" y2="49398"/>
                        <a14:foregroundMark x1="82238" y1="51205" x2="82238" y2="80120"/>
                        <a14:foregroundMark x1="82238" y1="80120" x2="81995" y2="80422"/>
                        <a14:foregroundMark x1="86618" y1="50904" x2="86131" y2="76506"/>
                        <a14:foregroundMark x1="86861" y1="72289" x2="86618" y2="51807"/>
                        <a14:foregroundMark x1="86618" y1="51807" x2="84915" y2="47892"/>
                        <a14:foregroundMark x1="83698" y1="42169" x2="87105" y2="46386"/>
                        <a14:foregroundMark x1="90754" y1="48795" x2="95377" y2="62651"/>
                        <a14:foregroundMark x1="93674" y1="52410" x2="93674" y2="69880"/>
                        <a14:foregroundMark x1="34793" y1="92771" x2="52311" y2="94880"/>
                        <a14:foregroundMark x1="52311" y1="94880" x2="67397" y2="92169"/>
                        <a14:foregroundMark x1="50122" y1="56928" x2="54015" y2="62651"/>
                        <a14:foregroundMark x1="51095" y1="61747" x2="51582" y2="65060"/>
                        <a14:foregroundMark x1="86618" y1="64157" x2="86618" y2="64157"/>
                        <a14:foregroundMark x1="23040" y1="16149" x2="23844" y2="14157"/>
                        <a14:foregroundMark x1="19465" y1="25000" x2="20750" y2="21817"/>
                        <a14:foregroundMark x1="22571" y1="15892" x2="26034" y2="11446"/>
                        <a14:foregroundMark x1="26034" y1="10843" x2="26585" y2="10622"/>
                        <a14:foregroundMark x1="41304" y1="5492" x2="42278" y2="5309"/>
                        <a14:foregroundMark x1="27030" y1="11174" x2="22158" y2="15666"/>
                        <a14:foregroundMark x1="81891" y1="27108" x2="81752" y2="28313"/>
                        <a14:foregroundMark x1="82238" y1="24096" x2="82099" y2="25301"/>
                        <a14:foregroundMark x1="50608" y1="58434" x2="51582" y2="62651"/>
                        <a14:foregroundMark x1="47202" y1="61145" x2="50365" y2="62349"/>
                        <a14:backgroundMark x1="39416" y1="3012" x2="42579" y2="3012"/>
                        <a14:backgroundMark x1="44769" y1="2711" x2="42822" y2="3313"/>
                        <a14:backgroundMark x1="43309" y1="3313" x2="43309" y2="3313"/>
                        <a14:backgroundMark x1="38200" y1="4518" x2="31630" y2="6928"/>
                        <a14:backgroundMark x1="32603" y1="5723" x2="26521" y2="10542"/>
                        <a14:backgroundMark x1="19951" y1="14458" x2="17762" y2="20181"/>
                        <a14:backgroundMark x1="59605" y1="4527" x2="65693" y2="5120"/>
                        <a14:backgroundMark x1="44039" y1="3012" x2="52649" y2="3851"/>
                        <a14:backgroundMark x1="65693" y1="5120" x2="71776" y2="7831"/>
                        <a14:backgroundMark x1="43309" y1="3313" x2="43309" y2="3313"/>
                        <a14:backgroundMark x1="44769" y1="4217" x2="41849" y2="4518"/>
                        <a14:backgroundMark x1="53285" y1="1807" x2="59367" y2="2711"/>
                        <a14:backgroundMark x1="58637" y1="2711" x2="58637" y2="2711"/>
                        <a14:backgroundMark x1="58881" y1="3614" x2="58881" y2="3614"/>
                        <a14:backgroundMark x1="60584" y1="3614" x2="58637" y2="2410"/>
                        <a14:backgroundMark x1="61071" y1="3012" x2="58394" y2="3313"/>
                        <a14:backgroundMark x1="60341" y1="3614" x2="58151" y2="3313"/>
                        <a14:backgroundMark x1="83455" y1="24699" x2="83455" y2="24398"/>
                        <a14:backgroundMark x1="83698" y1="25301" x2="83698" y2="271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5349" y="3429000"/>
            <a:ext cx="948617" cy="766280"/>
          </a:xfrm>
          <a:prstGeom prst="rect">
            <a:avLst/>
          </a:prstGeom>
        </p:spPr>
      </p:pic>
      <p:pic>
        <p:nvPicPr>
          <p:cNvPr id="44" name="Picture 18" descr="1st 2nd 3rd medal first place second third award winner badge guarantee  winning prize ribbon symbol sign icon logo template Vector clip art  illustration 11188716 Vector Art at Vecteezy">
            <a:extLst>
              <a:ext uri="{FF2B5EF4-FFF2-40B4-BE49-F238E27FC236}">
                <a16:creationId xmlns:a16="http://schemas.microsoft.com/office/drawing/2014/main" id="{A621C934-F006-8EE7-57B0-CF743B50C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125" b="73229" l="8594" r="32448">
                        <a14:foregroundMark x1="17292" y1="35313" x2="17292" y2="35313"/>
                        <a14:foregroundMark x1="19531" y1="35521" x2="19531" y2="35521"/>
                        <a14:foregroundMark x1="19531" y1="35521" x2="20365" y2="32813"/>
                        <a14:foregroundMark x1="20365" y1="32813" x2="28438" y2="38229"/>
                        <a14:foregroundMark x1="13906" y1="35729" x2="16510" y2="38021"/>
                        <a14:foregroundMark x1="14792" y1="36042" x2="27917" y2="38229"/>
                        <a14:foregroundMark x1="27917" y1="38229" x2="28594" y2="63958"/>
                        <a14:foregroundMark x1="28594" y1="63958" x2="24844" y2="66042"/>
                        <a14:foregroundMark x1="21615" y1="71250" x2="21615" y2="71250"/>
                        <a14:foregroundMark x1="20000" y1="70938" x2="26198" y2="66250"/>
                        <a14:foregroundMark x1="23854" y1="66250" x2="26927" y2="65000"/>
                        <a14:foregroundMark x1="22604" y1="32292" x2="22604" y2="32292"/>
                        <a14:foregroundMark x1="22604" y1="32292" x2="22604" y2="32292"/>
                        <a14:foregroundMark x1="20260" y1="32292" x2="25104" y2="36563"/>
                        <a14:foregroundMark x1="14167" y1="36979" x2="14063" y2="57292"/>
                        <a14:foregroundMark x1="14323" y1="44688" x2="14323" y2="58125"/>
                        <a14:foregroundMark x1="13125" y1="48229" x2="14115" y2="54896"/>
                        <a14:foregroundMark x1="11134" y1="51077" x2="13542" y2="50313"/>
                        <a14:foregroundMark x1="13906" y1="58750" x2="18802" y2="65000"/>
                        <a14:foregroundMark x1="18802" y1="65000" x2="13490" y2="64063"/>
                        <a14:foregroundMark x1="29063" y1="57813" x2="30104" y2="47500"/>
                        <a14:foregroundMark x1="29531" y1="44271" x2="31302" y2="52083"/>
                        <a14:foregroundMark x1="30938" y1="51354" x2="28594" y2="36875"/>
                        <a14:foregroundMark x1="28594" y1="37292" x2="29167" y2="51042"/>
                        <a14:foregroundMark x1="32448" y1="51250" x2="30833" y2="50625"/>
                        <a14:foregroundMark x1="13385" y1="49167" x2="11003" y2="50278"/>
                        <a14:foregroundMark x1="21354" y1="72083" x2="21406" y2="73229"/>
                        <a14:backgroundMark x1="9896" y1="48229" x2="9896" y2="51771"/>
                        <a14:backgroundMark x1="8802" y1="48854" x2="11354" y2="55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8" t="23189" r="66118" b="25567"/>
          <a:stretch/>
        </p:blipFill>
        <p:spPr bwMode="auto">
          <a:xfrm>
            <a:off x="2363716" y="2982417"/>
            <a:ext cx="979003" cy="89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8" descr="1st 2nd 3rd medal first place second third award winner badge guarantee  winning prize ribbon symbol sign icon logo template Vector clip art  illustration 11188716 Vector Art at Vecteezy">
            <a:extLst>
              <a:ext uri="{FF2B5EF4-FFF2-40B4-BE49-F238E27FC236}">
                <a16:creationId xmlns:a16="http://schemas.microsoft.com/office/drawing/2014/main" id="{D90E23BD-C0EE-ABDD-6411-1314B2F8F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878" b="73845" l="41012" r="62916">
                        <a14:foregroundMark x1="50469" y1="43125" x2="54375" y2="59583"/>
                        <a14:foregroundMark x1="56042" y1="42396" x2="48333" y2="55729"/>
                        <a14:foregroundMark x1="50104" y1="49479" x2="58177" y2="51771"/>
                        <a14:foregroundMark x1="57448" y1="56667" x2="47969" y2="60208"/>
                        <a14:foregroundMark x1="44271" y1="64792" x2="44010" y2="45521"/>
                        <a14:foregroundMark x1="43385" y1="44896" x2="54115" y2="37188"/>
                        <a14:foregroundMark x1="44479" y1="42708" x2="52656" y2="35521"/>
                        <a14:foregroundMark x1="51823" y1="37396" x2="60469" y2="52292"/>
                        <a14:foregroundMark x1="60365" y1="50833" x2="57813" y2="37396"/>
                        <a14:foregroundMark x1="51354" y1="36667" x2="46615" y2="36667"/>
                        <a14:foregroundMark x1="59531" y1="52083" x2="59740" y2="63333"/>
                        <a14:foregroundMark x1="60990" y1="57188" x2="60260" y2="64063"/>
                        <a14:foregroundMark x1="60625" y1="63646" x2="52760" y2="69167"/>
                        <a14:foregroundMark x1="51094" y1="67292" x2="52552" y2="67292"/>
                        <a14:foregroundMark x1="52292" y1="67500" x2="5229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74" t="21007" r="34346" b="20284"/>
          <a:stretch/>
        </p:blipFill>
        <p:spPr bwMode="auto">
          <a:xfrm>
            <a:off x="3717690" y="2900689"/>
            <a:ext cx="979003" cy="1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1A944C2-6399-05E0-44CA-B150F6562C2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140" b="93011" l="4098" r="95902">
                        <a14:foregroundMark x1="10246" y1="48387" x2="7787" y2="63978"/>
                        <a14:foregroundMark x1="7787" y1="63978" x2="10656" y2="66667"/>
                        <a14:foregroundMark x1="85554" y1="90815" x2="85656" y2="90860"/>
                        <a14:foregroundMark x1="80738" y1="88710" x2="82480" y2="89471"/>
                        <a14:foregroundMark x1="86066" y1="78606" x2="86066" y2="83333"/>
                        <a14:foregroundMark x1="88450" y1="64058" x2="89537" y2="56037"/>
                        <a14:foregroundMark x1="11475" y1="75806" x2="4918" y2="82796"/>
                        <a14:foregroundMark x1="4918" y1="82796" x2="9836" y2="86559"/>
                        <a14:foregroundMark x1="11261" y1="87971" x2="11475" y2="88172"/>
                        <a14:foregroundMark x1="8607" y1="85484" x2="10772" y2="87514"/>
                        <a14:foregroundMark x1="8607" y1="86022" x2="11256" y2="87015"/>
                        <a14:foregroundMark x1="15619" y1="91278" x2="16418" y2="91877"/>
                        <a14:foregroundMark x1="11475" y1="88172" x2="11716" y2="88353"/>
                        <a14:foregroundMark x1="10926" y1="88316" x2="10973" y2="88805"/>
                        <a14:foregroundMark x1="10656" y1="85484" x2="10843" y2="87441"/>
                        <a14:foregroundMark x1="10656" y1="86559" x2="10656" y2="86559"/>
                        <a14:foregroundMark x1="15728" y1="91211" x2="15984" y2="91398"/>
                        <a14:foregroundMark x1="10656" y1="86559" x2="10996" y2="88791"/>
                        <a14:foregroundMark x1="10656" y1="87634" x2="11125" y2="88712"/>
                        <a14:foregroundMark x1="87705" y1="65591" x2="89754" y2="64516"/>
                        <a14:foregroundMark x1="89344" y1="64516" x2="88115" y2="65591"/>
                        <a14:foregroundMark x1="84780" y1="92242" x2="86066" y2="91935"/>
                        <a14:foregroundMark x1="80738" y1="91935" x2="80738" y2="91935"/>
                        <a14:foregroundMark x1="81148" y1="92473" x2="81148" y2="92473"/>
                        <a14:foregroundMark x1="79918" y1="90323" x2="81760" y2="92739"/>
                        <a14:foregroundMark x1="75410" y1="72043" x2="75820" y2="79032"/>
                        <a14:foregroundMark x1="14344" y1="92473" x2="16647" y2="91375"/>
                        <a14:foregroundMark x1="9016" y1="75806" x2="9016" y2="75806"/>
                        <a14:foregroundMark x1="9426" y1="75269" x2="9426" y2="75269"/>
                        <a14:foregroundMark x1="9426" y1="75269" x2="9426" y2="75269"/>
                        <a14:foregroundMark x1="8607" y1="75269" x2="9836" y2="75269"/>
                        <a14:foregroundMark x1="15574" y1="93011" x2="15574" y2="93011"/>
                        <a14:foregroundMark x1="15574" y1="93011" x2="15981" y2="92833"/>
                        <a14:foregroundMark x1="87295" y1="54839" x2="87295" y2="54839"/>
                        <a14:foregroundMark x1="24590" y1="23656" x2="34836" y2="16129"/>
                        <a14:foregroundMark x1="26639" y1="20968" x2="36066" y2="15591"/>
                        <a14:foregroundMark x1="8607" y1="75806" x2="12295" y2="75806"/>
                        <a14:backgroundMark x1="26712" y1="17864" x2="25000" y2="18817"/>
                        <a14:backgroundMark x1="38525" y1="11290" x2="37502" y2="11860"/>
                        <a14:backgroundMark x1="25000" y1="18817" x2="22131" y2="22581"/>
                        <a14:backgroundMark x1="23361" y1="22043" x2="18033" y2="27419"/>
                        <a14:backgroundMark x1="19672" y1="26344" x2="16803" y2="31720"/>
                        <a14:backgroundMark x1="9016" y1="72043" x2="9016" y2="72043"/>
                        <a14:backgroundMark x1="9016" y1="72043" x2="9016" y2="72043"/>
                        <a14:backgroundMark x1="9426" y1="72581" x2="9426" y2="72581"/>
                        <a14:backgroundMark x1="9016" y1="72581" x2="9016" y2="72581"/>
                        <a14:backgroundMark x1="4377" y1="82165" x2="4460" y2="83422"/>
                        <a14:backgroundMark x1="11680" y1="93011" x2="11885" y2="93548"/>
                        <a14:backgroundMark x1="10246" y1="89247" x2="11680" y2="93011"/>
                        <a14:backgroundMark x1="89344" y1="68280" x2="91389" y2="69813"/>
                        <a14:backgroundMark x1="88934" y1="68817" x2="88934" y2="68817"/>
                        <a14:backgroundMark x1="89344" y1="71505" x2="89344" y2="67742"/>
                        <a14:backgroundMark x1="88525" y1="69892" x2="89610" y2="67519"/>
                        <a14:backgroundMark x1="89344" y1="67204" x2="88934" y2="71505"/>
                        <a14:backgroundMark x1="88358" y1="68088" x2="89409" y2="67261"/>
                        <a14:backgroundMark x1="94262" y1="72043" x2="96311" y2="77419"/>
                        <a14:backgroundMark x1="95492" y1="75269" x2="95902" y2="88710"/>
                        <a14:backgroundMark x1="80719" y1="94296" x2="81967" y2="94624"/>
                        <a14:backgroundMark x1="87295" y1="43011" x2="91393" y2="51613"/>
                        <a14:backgroundMark x1="91393" y1="51613" x2="92213" y2="52151"/>
                        <a14:backgroundMark x1="90574" y1="51075" x2="90574" y2="51075"/>
                        <a14:backgroundMark x1="90574" y1="51075" x2="91393" y2="52688"/>
                        <a14:backgroundMark x1="8607" y1="73656" x2="9200" y2="74046"/>
                        <a14:backgroundMark x1="9426" y1="72043" x2="9772" y2="73405"/>
                        <a14:backgroundMark x1="9426" y1="71505" x2="9729" y2="73493"/>
                        <a14:backgroundMark x1="9836" y1="71505" x2="9836" y2="71505"/>
                        <a14:backgroundMark x1="10246" y1="71505" x2="10246" y2="72429"/>
                        <a14:backgroundMark x1="15164" y1="94624" x2="19262" y2="94086"/>
                        <a14:backgroundMark x1="80738" y1="94624" x2="83197" y2="95161"/>
                      </a14:backgroundRemoval>
                    </a14:imgEffect>
                  </a14:imgLayer>
                </a14:imgProps>
              </a:ext>
            </a:extLst>
          </a:blip>
          <a:srcRect l="232" r="2565"/>
          <a:stretch/>
        </p:blipFill>
        <p:spPr>
          <a:xfrm>
            <a:off x="4640510" y="2217078"/>
            <a:ext cx="962224" cy="754595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FB9AED0-DBBB-D6C8-8B3C-BFFF70FFB2A6}"/>
              </a:ext>
            </a:extLst>
          </p:cNvPr>
          <p:cNvSpPr/>
          <p:nvPr/>
        </p:nvSpPr>
        <p:spPr>
          <a:xfrm>
            <a:off x="7946537" y="2103740"/>
            <a:ext cx="1006679" cy="1006679"/>
          </a:xfrm>
          <a:prstGeom prst="roundRect">
            <a:avLst/>
          </a:prstGeom>
          <a:solidFill>
            <a:srgbClr val="6996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38CA2B-CB38-E80E-B344-F07EB44D23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89" b="93833" l="3509" r="95322">
                        <a14:foregroundMark x1="20760" y1="36564" x2="16082" y2="43172"/>
                        <a14:foregroundMark x1="16082" y1="43172" x2="14327" y2="50661"/>
                        <a14:foregroundMark x1="14327" y1="50661" x2="14327" y2="50661"/>
                        <a14:foregroundMark x1="10234" y1="51982" x2="3509" y2="55947"/>
                        <a14:foregroundMark x1="3509" y1="55947" x2="12281" y2="59912"/>
                        <a14:foregroundMark x1="10819" y1="61674" x2="7602" y2="78855"/>
                        <a14:foregroundMark x1="7602" y1="78855" x2="9064" y2="90308"/>
                        <a14:foregroundMark x1="9064" y1="90308" x2="47953" y2="75330"/>
                        <a14:foregroundMark x1="5848" y1="87665" x2="14327" y2="93833"/>
                        <a14:foregroundMark x1="14327" y1="93833" x2="27778" y2="93833"/>
                        <a14:foregroundMark x1="27778" y1="93833" x2="45322" y2="87665"/>
                        <a14:foregroundMark x1="45322" y1="87665" x2="57310" y2="72247"/>
                        <a14:foregroundMark x1="91520" y1="93392" x2="92982" y2="82819"/>
                        <a14:foregroundMark x1="92982" y1="82819" x2="92690" y2="80176"/>
                        <a14:foregroundMark x1="89474" y1="40529" x2="95322" y2="36564"/>
                        <a14:foregroundMark x1="95322" y1="36564" x2="90936" y2="52423"/>
                        <a14:foregroundMark x1="76879" y1="34785" x2="76901" y2="35242"/>
                        <a14:foregroundMark x1="51754" y1="33480" x2="34795" y2="37004"/>
                        <a14:backgroundMark x1="68129" y1="22907" x2="74561" y2="27753"/>
                        <a14:backgroundMark x1="74561" y1="27753" x2="76316" y2="30837"/>
                        <a14:backgroundMark x1="75439" y1="26872" x2="75439" y2="26872"/>
                        <a14:backgroundMark x1="74854" y1="26432" x2="77485" y2="34361"/>
                        <a14:backgroundMark x1="77485" y1="34361" x2="77485" y2="34361"/>
                        <a14:backgroundMark x1="77193" y1="33921" x2="77193" y2="33921"/>
                        <a14:backgroundMark x1="77485" y1="34802" x2="77485" y2="34802"/>
                        <a14:backgroundMark x1="21637" y1="24229" x2="20468" y2="15859"/>
                        <a14:backgroundMark x1="20468" y1="15859" x2="23977" y2="10573"/>
                        <a14:backgroundMark x1="19883" y1="16740" x2="20760" y2="21145"/>
                        <a14:backgroundMark x1="20760" y1="18062" x2="21637" y2="22467"/>
                        <a14:backgroundMark x1="22807" y1="11894" x2="30409" y2="10132"/>
                        <a14:backgroundMark x1="30409" y1="10132" x2="31579" y2="10132"/>
                        <a14:backgroundMark x1="30117" y1="9692" x2="41813" y2="6608"/>
                        <a14:backgroundMark x1="40058" y1="7930" x2="45614" y2="10132"/>
                        <a14:backgroundMark x1="45614" y1="10132" x2="48830" y2="7489"/>
                        <a14:backgroundMark x1="47661" y1="9251" x2="53509" y2="8811"/>
                        <a14:backgroundMark x1="52632" y1="9692" x2="59064" y2="14978"/>
                        <a14:backgroundMark x1="59064" y1="14978" x2="64620" y2="14097"/>
                        <a14:backgroundMark x1="64620" y1="14097" x2="66374" y2="14097"/>
                        <a14:backgroundMark x1="65497" y1="14978" x2="71930" y2="19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2089" y="2269763"/>
            <a:ext cx="1006679" cy="66817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8ABE901-0A69-830F-C205-0F7E58C8045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279" b="95308" l="7125" r="92621">
                        <a14:foregroundMark x1="41730" y1="10264" x2="44588" y2="10837"/>
                        <a14:foregroundMark x1="43003" y1="7038" x2="43003" y2="7038"/>
                        <a14:foregroundMark x1="41476" y1="8798" x2="41476" y2="8798"/>
                        <a14:foregroundMark x1="41985" y1="8504" x2="41730" y2="10850"/>
                        <a14:foregroundMark x1="42239" y1="8504" x2="41730" y2="11730"/>
                        <a14:foregroundMark x1="12214" y1="65396" x2="24173" y2="40176"/>
                        <a14:foregroundMark x1="24173" y1="40176" x2="31552" y2="35191"/>
                        <a14:foregroundMark x1="22392" y1="37830" x2="16794" y2="58358"/>
                        <a14:foregroundMark x1="27735" y1="32258" x2="42494" y2="26686"/>
                        <a14:foregroundMark x1="61578" y1="26979" x2="73791" y2="32845"/>
                        <a14:foregroundMark x1="83461" y1="37537" x2="88804" y2="65103"/>
                        <a14:foregroundMark x1="88804" y1="65103" x2="88804" y2="68035"/>
                        <a14:foregroundMark x1="90331" y1="47801" x2="89822" y2="72434"/>
                        <a14:foregroundMark x1="89822" y1="72434" x2="89822" y2="72434"/>
                        <a14:foregroundMark x1="91349" y1="53079" x2="92621" y2="65103"/>
                        <a14:foregroundMark x1="91094" y1="76540" x2="91603" y2="80059"/>
                        <a14:foregroundMark x1="91858" y1="77419" x2="92112" y2="80352"/>
                        <a14:foregroundMark x1="84224" y1="45455" x2="87532" y2="59824"/>
                        <a14:foregroundMark x1="86768" y1="49560" x2="88041" y2="60997"/>
                        <a14:foregroundMark x1="24427" y1="84164" x2="62850" y2="89736"/>
                        <a14:foregroundMark x1="62850" y1="89736" x2="72010" y2="82405"/>
                        <a14:foregroundMark x1="49364" y1="87683" x2="49364" y2="87683"/>
                        <a14:foregroundMark x1="45547" y1="87390" x2="59796" y2="87390"/>
                        <a14:foregroundMark x1="41476" y1="87977" x2="58015" y2="87977"/>
                        <a14:foregroundMark x1="21883" y1="83578" x2="46310" y2="95894"/>
                        <a14:foregroundMark x1="46310" y1="95894" x2="75573" y2="83871"/>
                        <a14:foregroundMark x1="75573" y1="83871" x2="78372" y2="80059"/>
                        <a14:foregroundMark x1="9924" y1="71261" x2="10687" y2="75953"/>
                        <a14:foregroundMark x1="7634" y1="74780" x2="7634" y2="74780"/>
                        <a14:foregroundMark x1="7379" y1="74487" x2="7379" y2="74487"/>
                        <a14:foregroundMark x1="40967" y1="8211" x2="41730" y2="13490"/>
                        <a14:foregroundMark x1="42494" y1="5865" x2="46056" y2="5279"/>
                        <a14:backgroundMark x1="49873" y1="9384" x2="50127" y2="11437"/>
                        <a14:backgroundMark x1="59033" y1="16422" x2="58270" y2="17889"/>
                        <a14:backgroundMark x1="42239" y1="21701" x2="42239" y2="21701"/>
                        <a14:backgroundMark x1="41985" y1="21994" x2="41985" y2="24047"/>
                      </a14:backgroundRemoval>
                    </a14:imgEffect>
                  </a14:imgLayer>
                </a14:imgProps>
              </a:ext>
            </a:extLst>
          </a:blip>
          <a:srcRect l="5607" r="1971"/>
          <a:stretch/>
        </p:blipFill>
        <p:spPr>
          <a:xfrm>
            <a:off x="2336040" y="2158261"/>
            <a:ext cx="927113" cy="870406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C23E3F-2F58-27E1-A0E6-97C33A254B6A}"/>
              </a:ext>
            </a:extLst>
          </p:cNvPr>
          <p:cNvSpPr/>
          <p:nvPr/>
        </p:nvSpPr>
        <p:spPr>
          <a:xfrm>
            <a:off x="1210578" y="2103550"/>
            <a:ext cx="1006679" cy="1006679"/>
          </a:xfrm>
          <a:prstGeom prst="roundRect">
            <a:avLst/>
          </a:prstGeom>
          <a:solidFill>
            <a:srgbClr val="C9D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95BA65B-6C38-5379-D98E-26373F79CE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846" b="92308" l="5627" r="94118">
                        <a14:foregroundMark x1="17136" y1="29538" x2="20460" y2="9231"/>
                        <a14:foregroundMark x1="20460" y1="9231" x2="34015" y2="13231"/>
                        <a14:foregroundMark x1="34015" y1="13231" x2="39130" y2="20615"/>
                        <a14:foregroundMark x1="10742" y1="47692" x2="5627" y2="70462"/>
                        <a14:foregroundMark x1="5627" y1="70462" x2="12020" y2="76000"/>
                        <a14:foregroundMark x1="76215" y1="87385" x2="82097" y2="85538"/>
                        <a14:foregroundMark x1="78005" y1="87385" x2="82609" y2="86154"/>
                        <a14:foregroundMark x1="89003" y1="48308" x2="92327" y2="71692"/>
                        <a14:foregroundMark x1="92327" y1="71692" x2="89003" y2="73846"/>
                        <a14:foregroundMark x1="94118" y1="63077" x2="94629" y2="76000"/>
                        <a14:foregroundMark x1="17391" y1="88308" x2="21679" y2="86919"/>
                        <a14:foregroundMark x1="16624" y1="89538" x2="21571" y2="87679"/>
                        <a14:foregroundMark x1="22972" y1="92237" x2="22762" y2="92615"/>
                        <a14:foregroundMark x1="76215" y1="87385" x2="83120" y2="87385"/>
                        <a14:foregroundMark x1="76215" y1="88615" x2="82609" y2="88308"/>
                        <a14:foregroundMark x1="75448" y1="87077" x2="83632" y2="87385"/>
                        <a14:foregroundMark x1="47231" y1="8431" x2="51662" y2="9231"/>
                        <a14:foregroundMark x1="46985" y1="8992" x2="54476" y2="9538"/>
                        <a14:foregroundMark x1="53453" y1="8000" x2="57801" y2="8615"/>
                        <a14:foregroundMark x1="57289" y1="8000" x2="62404" y2="8615"/>
                        <a14:foregroundMark x1="15090" y1="8923" x2="25831" y2="8308"/>
                        <a14:foregroundMark x1="30435" y1="8615" x2="32992" y2="9846"/>
                        <a14:foregroundMark x1="30691" y1="6769" x2="30691" y2="6769"/>
                        <a14:foregroundMark x1="30435" y1="5846" x2="30946" y2="8308"/>
                        <a14:backgroundMark x1="83376" y1="16308" x2="86445" y2="30769"/>
                        <a14:backgroundMark x1="85422" y1="32000" x2="85166" y2="27692"/>
                        <a14:backgroundMark x1="84399" y1="29846" x2="84655" y2="26154"/>
                        <a14:backgroundMark x1="83120" y1="25846" x2="83376" y2="27077"/>
                        <a14:backgroundMark x1="83120" y1="25846" x2="83632" y2="17538"/>
                        <a14:backgroundMark x1="83120" y1="18154" x2="83376" y2="23077"/>
                        <a14:backgroundMark x1="83120" y1="19077" x2="83120" y2="25538"/>
                        <a14:backgroundMark x1="83632" y1="28615" x2="85934" y2="32000"/>
                        <a14:backgroundMark x1="42455" y1="9231" x2="47826" y2="7077"/>
                        <a14:backgroundMark x1="28133" y1="80308" x2="26343" y2="92923"/>
                        <a14:backgroundMark x1="27366" y1="85846" x2="28645" y2="79692"/>
                        <a14:backgroundMark x1="27621" y1="84923" x2="29156" y2="80000"/>
                        <a14:backgroundMark x1="27621" y1="84000" x2="29156" y2="80000"/>
                        <a14:backgroundMark x1="73913" y1="84308" x2="73146" y2="79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2146" y="2218908"/>
            <a:ext cx="899541" cy="74770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8DF9BB-1CF8-66FF-E40B-7AA4A27B3164}"/>
              </a:ext>
            </a:extLst>
          </p:cNvPr>
          <p:cNvSpPr/>
          <p:nvPr/>
        </p:nvSpPr>
        <p:spPr>
          <a:xfrm>
            <a:off x="6016346" y="3691940"/>
            <a:ext cx="1006679" cy="1006679"/>
          </a:xfrm>
          <a:prstGeom prst="roundRect">
            <a:avLst/>
          </a:prstGeom>
          <a:solidFill>
            <a:srgbClr val="CF24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BE3B-7327-7BC8-7ED1-D219C423B93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140" b="93011" l="4098" r="95902">
                        <a14:foregroundMark x1="10246" y1="48387" x2="7787" y2="63978"/>
                        <a14:foregroundMark x1="7787" y1="63978" x2="10656" y2="66667"/>
                        <a14:foregroundMark x1="85554" y1="90815" x2="85656" y2="90860"/>
                        <a14:foregroundMark x1="80738" y1="88710" x2="82480" y2="89471"/>
                        <a14:foregroundMark x1="86066" y1="78606" x2="86066" y2="83333"/>
                        <a14:foregroundMark x1="88450" y1="64058" x2="89537" y2="56037"/>
                        <a14:foregroundMark x1="11475" y1="75806" x2="4918" y2="82796"/>
                        <a14:foregroundMark x1="4918" y1="82796" x2="9836" y2="86559"/>
                        <a14:foregroundMark x1="11261" y1="87971" x2="11475" y2="88172"/>
                        <a14:foregroundMark x1="8607" y1="85484" x2="10772" y2="87514"/>
                        <a14:foregroundMark x1="8607" y1="86022" x2="11256" y2="87015"/>
                        <a14:foregroundMark x1="15619" y1="91278" x2="16418" y2="91877"/>
                        <a14:foregroundMark x1="11475" y1="88172" x2="11716" y2="88353"/>
                        <a14:foregroundMark x1="10926" y1="88316" x2="10973" y2="88805"/>
                        <a14:foregroundMark x1="10656" y1="85484" x2="10843" y2="87441"/>
                        <a14:foregroundMark x1="10656" y1="86559" x2="10656" y2="86559"/>
                        <a14:foregroundMark x1="15728" y1="91211" x2="15984" y2="91398"/>
                        <a14:foregroundMark x1="10656" y1="86559" x2="10996" y2="88791"/>
                        <a14:foregroundMark x1="10656" y1="87634" x2="11125" y2="88712"/>
                        <a14:foregroundMark x1="87705" y1="65591" x2="89754" y2="64516"/>
                        <a14:foregroundMark x1="89344" y1="64516" x2="88115" y2="65591"/>
                        <a14:foregroundMark x1="84780" y1="92242" x2="86066" y2="91935"/>
                        <a14:foregroundMark x1="80738" y1="91935" x2="80738" y2="91935"/>
                        <a14:foregroundMark x1="81148" y1="92473" x2="81148" y2="92473"/>
                        <a14:foregroundMark x1="79918" y1="90323" x2="81760" y2="92739"/>
                        <a14:foregroundMark x1="75410" y1="72043" x2="75820" y2="79032"/>
                        <a14:foregroundMark x1="14344" y1="92473" x2="16647" y2="91375"/>
                        <a14:foregroundMark x1="9016" y1="75806" x2="9016" y2="75806"/>
                        <a14:foregroundMark x1="9426" y1="75269" x2="9426" y2="75269"/>
                        <a14:foregroundMark x1="9426" y1="75269" x2="9426" y2="75269"/>
                        <a14:foregroundMark x1="8607" y1="75269" x2="9836" y2="75269"/>
                        <a14:foregroundMark x1="15574" y1="93011" x2="15574" y2="93011"/>
                        <a14:foregroundMark x1="15574" y1="93011" x2="15981" y2="92833"/>
                        <a14:foregroundMark x1="87295" y1="54839" x2="87295" y2="54839"/>
                        <a14:foregroundMark x1="24590" y1="23656" x2="34836" y2="16129"/>
                        <a14:foregroundMark x1="26639" y1="20968" x2="36066" y2="15591"/>
                        <a14:foregroundMark x1="8607" y1="75806" x2="12295" y2="75806"/>
                        <a14:backgroundMark x1="26712" y1="17864" x2="25000" y2="18817"/>
                        <a14:backgroundMark x1="38525" y1="11290" x2="37502" y2="11860"/>
                        <a14:backgroundMark x1="25000" y1="18817" x2="22131" y2="22581"/>
                        <a14:backgroundMark x1="23361" y1="22043" x2="18033" y2="27419"/>
                        <a14:backgroundMark x1="19672" y1="26344" x2="16803" y2="31720"/>
                        <a14:backgroundMark x1="9016" y1="72043" x2="9016" y2="72043"/>
                        <a14:backgroundMark x1="9016" y1="72043" x2="9016" y2="72043"/>
                        <a14:backgroundMark x1="9426" y1="72581" x2="9426" y2="72581"/>
                        <a14:backgroundMark x1="9016" y1="72581" x2="9016" y2="72581"/>
                        <a14:backgroundMark x1="4377" y1="82165" x2="4460" y2="83422"/>
                        <a14:backgroundMark x1="11680" y1="93011" x2="11885" y2="93548"/>
                        <a14:backgroundMark x1="10246" y1="89247" x2="11680" y2="93011"/>
                        <a14:backgroundMark x1="89344" y1="68280" x2="91389" y2="69813"/>
                        <a14:backgroundMark x1="88934" y1="68817" x2="88934" y2="68817"/>
                        <a14:backgroundMark x1="89344" y1="71505" x2="89344" y2="67742"/>
                        <a14:backgroundMark x1="88525" y1="69892" x2="89610" y2="67519"/>
                        <a14:backgroundMark x1="89344" y1="67204" x2="88934" y2="71505"/>
                        <a14:backgroundMark x1="88358" y1="68088" x2="89409" y2="67261"/>
                        <a14:backgroundMark x1="94262" y1="72043" x2="96311" y2="77419"/>
                        <a14:backgroundMark x1="95492" y1="75269" x2="95902" y2="88710"/>
                        <a14:backgroundMark x1="80719" y1="94296" x2="81967" y2="94624"/>
                        <a14:backgroundMark x1="87295" y1="43011" x2="91393" y2="51613"/>
                        <a14:backgroundMark x1="91393" y1="51613" x2="92213" y2="52151"/>
                        <a14:backgroundMark x1="90574" y1="51075" x2="90574" y2="51075"/>
                        <a14:backgroundMark x1="90574" y1="51075" x2="91393" y2="52688"/>
                        <a14:backgroundMark x1="8607" y1="73656" x2="9200" y2="74046"/>
                        <a14:backgroundMark x1="9426" y1="72043" x2="9772" y2="73405"/>
                        <a14:backgroundMark x1="9426" y1="71505" x2="9729" y2="73493"/>
                        <a14:backgroundMark x1="9836" y1="71505" x2="9836" y2="71505"/>
                        <a14:backgroundMark x1="10246" y1="71505" x2="10246" y2="72429"/>
                        <a14:backgroundMark x1="15164" y1="94624" x2="19262" y2="94086"/>
                        <a14:backgroundMark x1="80738" y1="94624" x2="83197" y2="95161"/>
                      </a14:backgroundRemoval>
                    </a14:imgEffect>
                  </a14:imgLayer>
                </a14:imgProps>
              </a:ext>
            </a:extLst>
          </a:blip>
          <a:srcRect l="232" r="2565"/>
          <a:stretch/>
        </p:blipFill>
        <p:spPr>
          <a:xfrm>
            <a:off x="6016346" y="3803903"/>
            <a:ext cx="962224" cy="7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6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49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50581</TotalTime>
  <Words>7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Mann</dc:creator>
  <cp:lastModifiedBy>Alexander Mann</cp:lastModifiedBy>
  <cp:revision>8</cp:revision>
  <dcterms:created xsi:type="dcterms:W3CDTF">2023-03-16T22:11:19Z</dcterms:created>
  <dcterms:modified xsi:type="dcterms:W3CDTF">2024-09-22T15:41:06Z</dcterms:modified>
</cp:coreProperties>
</file>