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89" r:id="rId3"/>
    <p:sldId id="259" r:id="rId4"/>
    <p:sldId id="287" r:id="rId5"/>
    <p:sldId id="258" r:id="rId6"/>
    <p:sldId id="269" r:id="rId7"/>
    <p:sldId id="261" r:id="rId8"/>
    <p:sldId id="260" r:id="rId9"/>
    <p:sldId id="265" r:id="rId10"/>
    <p:sldId id="267" r:id="rId11"/>
    <p:sldId id="270" r:id="rId12"/>
    <p:sldId id="271" r:id="rId13"/>
    <p:sldId id="275" r:id="rId14"/>
    <p:sldId id="277" r:id="rId15"/>
    <p:sldId id="276" r:id="rId16"/>
    <p:sldId id="281" r:id="rId17"/>
    <p:sldId id="282" r:id="rId18"/>
    <p:sldId id="284" r:id="rId19"/>
    <p:sldId id="280" r:id="rId20"/>
    <p:sldId id="285" r:id="rId21"/>
    <p:sldId id="288" r:id="rId22"/>
  </p:sldIdLst>
  <p:sldSz cx="12192000" cy="6858000"/>
  <p:notesSz cx="6858000" cy="1123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1AD01-D1B0-4D2C-AE22-84D2D6C5E5BB}" v="416" dt="2020-06-15T16:06:39.206"/>
    <p1510:client id="{0763D73B-F548-4191-80F9-4B1326E92A49}" v="8829" dt="2020-06-15T23:29:37.924"/>
    <p1510:client id="{136941F4-59B1-4168-A637-199E704B4EC9}" v="12" dt="2020-06-15T15:03:59.281"/>
    <p1510:client id="{246E6AAE-A5F7-4CA6-A4A1-8A812DBB70E5}" v="1896" dt="2020-06-15T15:48:00.228"/>
    <p1510:client id="{5CB3691E-95F9-458F-A319-37D84E1CE184}" v="2397" dt="2020-06-15T20:18:16.217"/>
    <p1510:client id="{84C1D074-BA07-422D-A693-6E162DB9FCF0}" v="1129" dt="2020-06-15T17:12:15.145"/>
    <p1510:client id="{8AE16CE2-1D8D-4031-A66A-5B60DAAA6488}" v="7" dt="2020-06-15T18:05:42.157"/>
    <p1510:client id="{9F25EE6B-BCF1-46E2-A519-21B3C1772DAB}" v="12" dt="2020-06-15T15:02:42.262"/>
    <p1510:client id="{BCB97A48-2904-417B-BA07-28FCF580F3D7}" v="6" dt="2020-06-15T14:59:23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694CA-9A3E-40EB-95D4-30AB2F170ACA}" type="doc">
      <dgm:prSet loTypeId="urn:microsoft.com/office/officeart/2005/8/layout/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0B96FC-FB7B-4F17-AC7E-0DE07ECFD092}">
      <dgm:prSet phldr="0"/>
      <dgm:spPr/>
      <dgm:t>
        <a:bodyPr/>
        <a:lstStyle/>
        <a:p>
          <a:pPr rtl="0"/>
          <a:r>
            <a:rPr lang="en-US" b="0">
              <a:latin typeface="Arial Nova Light"/>
            </a:rPr>
            <a:t>Google API capable</a:t>
          </a:r>
        </a:p>
      </dgm:t>
    </dgm:pt>
    <dgm:pt modelId="{CA8CE5C0-8CC4-4156-8A72-288E02FF1018}" type="parTrans" cxnId="{B070A3C7-ABC6-4D49-AB8D-5CE6698DA90B}">
      <dgm:prSet/>
      <dgm:spPr/>
      <dgm:t>
        <a:bodyPr/>
        <a:lstStyle/>
        <a:p>
          <a:endParaRPr lang="en-US"/>
        </a:p>
      </dgm:t>
    </dgm:pt>
    <dgm:pt modelId="{75783706-330E-4873-9228-9A69C50FAC15}" type="sibTrans" cxnId="{B070A3C7-ABC6-4D49-AB8D-5CE6698DA90B}">
      <dgm:prSet/>
      <dgm:spPr/>
    </dgm:pt>
    <dgm:pt modelId="{EFF7B01D-657D-41BF-8127-C5E5F804774D}">
      <dgm:prSet phldr="0"/>
      <dgm:spPr/>
      <dgm:t>
        <a:bodyPr/>
        <a:lstStyle/>
        <a:p>
          <a:pPr rtl="0"/>
          <a:r>
            <a:rPr lang="en-US">
              <a:latin typeface="Arial Nova Light"/>
            </a:rPr>
            <a:t>Ask Weather</a:t>
          </a:r>
        </a:p>
      </dgm:t>
    </dgm:pt>
    <dgm:pt modelId="{A514FD3D-C9A5-48F3-A4F0-AA31FB5FDD83}" type="parTrans" cxnId="{22C6F2BD-FEFA-408E-8755-2213894965B1}">
      <dgm:prSet/>
      <dgm:spPr/>
    </dgm:pt>
    <dgm:pt modelId="{6F1F47AD-5DCF-439C-AD43-2F674178C9A7}" type="sibTrans" cxnId="{22C6F2BD-FEFA-408E-8755-2213894965B1}">
      <dgm:prSet/>
      <dgm:spPr/>
    </dgm:pt>
    <dgm:pt modelId="{10152ED5-31D8-46EC-9214-980AB925CBDD}">
      <dgm:prSet phldr="0"/>
      <dgm:spPr/>
      <dgm:t>
        <a:bodyPr/>
        <a:lstStyle/>
        <a:p>
          <a:r>
            <a:rPr lang="en-US">
              <a:latin typeface="Arial Nova Light"/>
            </a:rPr>
            <a:t>Add Event</a:t>
          </a:r>
          <a:endParaRPr lang="en-US" b="0" i="0" u="none" strike="noStrike" cap="none" baseline="0" noProof="0">
            <a:solidFill>
              <a:srgbClr val="010000"/>
            </a:solidFill>
            <a:latin typeface="Arial Nova Light"/>
          </a:endParaRPr>
        </a:p>
      </dgm:t>
    </dgm:pt>
    <dgm:pt modelId="{522A4F6E-9831-425B-9CF3-B631BB73E5FE}" type="parTrans" cxnId="{05C1ED02-E35A-4504-AF23-F65D9DD10D7B}">
      <dgm:prSet/>
      <dgm:spPr/>
    </dgm:pt>
    <dgm:pt modelId="{51C195C8-38F2-4084-A108-EACAD4DA5E80}" type="sibTrans" cxnId="{05C1ED02-E35A-4504-AF23-F65D9DD10D7B}">
      <dgm:prSet/>
      <dgm:spPr/>
    </dgm:pt>
    <dgm:pt modelId="{38178D34-5828-43E2-8E55-AB9F94CD7CF7}">
      <dgm:prSet phldr="0"/>
      <dgm:spPr/>
      <dgm:t>
        <a:bodyPr/>
        <a:lstStyle/>
        <a:p>
          <a:r>
            <a:rPr lang="en-US">
              <a:latin typeface="Arial Nova Light"/>
            </a:rPr>
            <a:t>Ask Event</a:t>
          </a:r>
        </a:p>
      </dgm:t>
    </dgm:pt>
    <dgm:pt modelId="{F71EF3E2-8D57-4BD8-AF95-6FACEA34CFD4}" type="parTrans" cxnId="{AF81EE4E-9625-4394-B272-FA827A2A312A}">
      <dgm:prSet/>
      <dgm:spPr/>
    </dgm:pt>
    <dgm:pt modelId="{2156891A-9E85-4F94-B5C4-B786A60CA171}" type="sibTrans" cxnId="{AF81EE4E-9625-4394-B272-FA827A2A312A}">
      <dgm:prSet/>
      <dgm:spPr/>
    </dgm:pt>
    <dgm:pt modelId="{B4415724-4705-48EA-A75D-3B6C18FDAB26}">
      <dgm:prSet phldr="0"/>
      <dgm:spPr/>
      <dgm:t>
        <a:bodyPr/>
        <a:lstStyle/>
        <a:p>
          <a:pPr rtl="0"/>
          <a:r>
            <a:rPr lang="en-US">
              <a:latin typeface="Arial Nova Light"/>
            </a:rPr>
            <a:t>Functional structure</a:t>
          </a:r>
        </a:p>
      </dgm:t>
    </dgm:pt>
    <dgm:pt modelId="{616266AD-FD6C-4B66-9245-A9C9BC3EA8E3}" type="parTrans" cxnId="{83DEC514-88AC-4953-9401-56DB198D54A6}">
      <dgm:prSet/>
      <dgm:spPr/>
    </dgm:pt>
    <dgm:pt modelId="{E0249F59-C83C-4B42-AE10-49ECCEC4DB17}" type="sibTrans" cxnId="{83DEC514-88AC-4953-9401-56DB198D54A6}">
      <dgm:prSet/>
      <dgm:spPr/>
    </dgm:pt>
    <dgm:pt modelId="{2C14BD59-6D9A-4F02-B3C2-7F5FA61D7B85}">
      <dgm:prSet phldr="0"/>
      <dgm:spPr/>
      <dgm:t>
        <a:bodyPr/>
        <a:lstStyle/>
        <a:p>
          <a:pPr rtl="0"/>
          <a:r>
            <a:rPr lang="en-US">
              <a:latin typeface="Arial Nova Light"/>
            </a:rPr>
            <a:t>Basic structure</a:t>
          </a:r>
        </a:p>
      </dgm:t>
    </dgm:pt>
    <dgm:pt modelId="{6E03564F-45AA-4FA9-8AD6-79EA18851AEF}" type="parTrans" cxnId="{389325F5-1EBA-4C17-AB11-CFAFA4425B59}">
      <dgm:prSet/>
      <dgm:spPr/>
    </dgm:pt>
    <dgm:pt modelId="{72D3AD0C-106F-45C7-97D8-815840E4B2C1}" type="sibTrans" cxnId="{389325F5-1EBA-4C17-AB11-CFAFA4425B59}">
      <dgm:prSet/>
      <dgm:spPr/>
    </dgm:pt>
    <dgm:pt modelId="{4F835098-25E3-43FA-BF95-D725C1572038}">
      <dgm:prSet phldr="0"/>
      <dgm:spPr/>
      <dgm:t>
        <a:bodyPr/>
        <a:lstStyle/>
        <a:p>
          <a:pPr rtl="0"/>
          <a:r>
            <a:rPr lang="en-US" b="0">
              <a:latin typeface="Arial Nova Light"/>
            </a:rPr>
            <a:t>Fully Functional</a:t>
          </a:r>
        </a:p>
      </dgm:t>
    </dgm:pt>
    <dgm:pt modelId="{54ED2199-268A-4593-B143-098CAB414B8E}" type="parTrans" cxnId="{38EF4380-9D0D-49CB-A5D8-ED5BB2099E60}">
      <dgm:prSet/>
      <dgm:spPr/>
    </dgm:pt>
    <dgm:pt modelId="{4C5A4CAE-1BE2-4138-A176-26584B67DFC1}" type="sibTrans" cxnId="{38EF4380-9D0D-49CB-A5D8-ED5BB2099E60}">
      <dgm:prSet/>
      <dgm:spPr/>
    </dgm:pt>
    <dgm:pt modelId="{CE4BE783-BF8D-41B3-B621-7181A4CDA2AD}">
      <dgm:prSet phldr="0"/>
      <dgm:spPr/>
      <dgm:t>
        <a:bodyPr/>
        <a:lstStyle/>
        <a:p>
          <a:r>
            <a:rPr lang="en-US">
              <a:latin typeface="Arial Nova Light"/>
            </a:rPr>
            <a:t>Set Temperature</a:t>
          </a:r>
        </a:p>
      </dgm:t>
    </dgm:pt>
    <dgm:pt modelId="{5AEFF8AD-69A0-4A2C-9D1C-8A1B961A5881}" type="parTrans" cxnId="{A02D20CB-7055-4308-9B11-BA46CBAECBC8}">
      <dgm:prSet/>
      <dgm:spPr/>
    </dgm:pt>
    <dgm:pt modelId="{C4C385D1-A91C-4F09-BA1D-2A2DB137CED0}" type="sibTrans" cxnId="{A02D20CB-7055-4308-9B11-BA46CBAECBC8}">
      <dgm:prSet/>
      <dgm:spPr/>
    </dgm:pt>
    <dgm:pt modelId="{84A43576-71EF-46C5-BE6B-00C606E994E0}">
      <dgm:prSet phldr="0"/>
      <dgm:spPr/>
      <dgm:t>
        <a:bodyPr/>
        <a:lstStyle/>
        <a:p>
          <a:pPr rtl="0"/>
          <a:r>
            <a:rPr lang="en-US">
              <a:latin typeface="Arial Nova Light"/>
            </a:rPr>
            <a:t>Basic structure</a:t>
          </a:r>
        </a:p>
      </dgm:t>
    </dgm:pt>
    <dgm:pt modelId="{BC92D906-64D2-404E-9898-3DF2FB317A12}" type="parTrans" cxnId="{F479CF89-FBCB-4891-B4C1-D4984F0CD21A}">
      <dgm:prSet/>
      <dgm:spPr/>
    </dgm:pt>
    <dgm:pt modelId="{02787262-1EBE-429F-A222-1FB545FBE37D}" type="sibTrans" cxnId="{F479CF89-FBCB-4891-B4C1-D4984F0CD21A}">
      <dgm:prSet/>
      <dgm:spPr/>
    </dgm:pt>
    <dgm:pt modelId="{A41804F8-2475-4DAB-8FDC-D1F10EB11CF2}" type="pres">
      <dgm:prSet presAssocID="{0E7694CA-9A3E-40EB-95D4-30AB2F170ACA}" presName="linear" presStyleCnt="0">
        <dgm:presLayoutVars>
          <dgm:dir/>
          <dgm:animLvl val="lvl"/>
          <dgm:resizeHandles val="exact"/>
        </dgm:presLayoutVars>
      </dgm:prSet>
      <dgm:spPr/>
    </dgm:pt>
    <dgm:pt modelId="{999705BA-E110-4825-AE82-5A8EAD7496F8}" type="pres">
      <dgm:prSet presAssocID="{10152ED5-31D8-46EC-9214-980AB925CBDD}" presName="parentLin" presStyleCnt="0"/>
      <dgm:spPr/>
    </dgm:pt>
    <dgm:pt modelId="{D3957A36-B35F-4119-A1C8-853610BC2DE2}" type="pres">
      <dgm:prSet presAssocID="{10152ED5-31D8-46EC-9214-980AB925CBDD}" presName="parentLeftMargin" presStyleLbl="node1" presStyleIdx="0" presStyleCnt="4"/>
      <dgm:spPr/>
    </dgm:pt>
    <dgm:pt modelId="{798BDBCB-1D6E-45DA-AF01-B0902EA9607E}" type="pres">
      <dgm:prSet presAssocID="{10152ED5-31D8-46EC-9214-980AB925C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215177-C877-434A-B03D-25D3F6647C93}" type="pres">
      <dgm:prSet presAssocID="{10152ED5-31D8-46EC-9214-980AB925CBDD}" presName="negativeSpace" presStyleCnt="0"/>
      <dgm:spPr/>
    </dgm:pt>
    <dgm:pt modelId="{CD12D7B6-D9D1-48DC-AE52-EC69059D3B64}" type="pres">
      <dgm:prSet presAssocID="{10152ED5-31D8-46EC-9214-980AB925CBDD}" presName="childText" presStyleLbl="conFgAcc1" presStyleIdx="0" presStyleCnt="4">
        <dgm:presLayoutVars>
          <dgm:bulletEnabled val="1"/>
        </dgm:presLayoutVars>
      </dgm:prSet>
      <dgm:spPr/>
    </dgm:pt>
    <dgm:pt modelId="{8D2BA0BE-7F5E-49FA-ADC7-FEFFC6FB6969}" type="pres">
      <dgm:prSet presAssocID="{51C195C8-38F2-4084-A108-EACAD4DA5E80}" presName="spaceBetweenRectangles" presStyleCnt="0"/>
      <dgm:spPr/>
    </dgm:pt>
    <dgm:pt modelId="{8ADCF543-5ABE-4C56-B517-C6638F319266}" type="pres">
      <dgm:prSet presAssocID="{38178D34-5828-43E2-8E55-AB9F94CD7CF7}" presName="parentLin" presStyleCnt="0"/>
      <dgm:spPr/>
    </dgm:pt>
    <dgm:pt modelId="{55F7D172-926E-4A6A-8045-074FEB287125}" type="pres">
      <dgm:prSet presAssocID="{38178D34-5828-43E2-8E55-AB9F94CD7CF7}" presName="parentLeftMargin" presStyleLbl="node1" presStyleIdx="0" presStyleCnt="4"/>
      <dgm:spPr/>
    </dgm:pt>
    <dgm:pt modelId="{FCA328C2-D3E2-4911-82C1-9D4BB3CA5356}" type="pres">
      <dgm:prSet presAssocID="{38178D34-5828-43E2-8E55-AB9F94CD7C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7E4BA7-1DD8-489F-9567-3263D1FFA4A7}" type="pres">
      <dgm:prSet presAssocID="{38178D34-5828-43E2-8E55-AB9F94CD7CF7}" presName="negativeSpace" presStyleCnt="0"/>
      <dgm:spPr/>
    </dgm:pt>
    <dgm:pt modelId="{571E9F0C-3E3E-49E5-A38D-F33C7ADFC10D}" type="pres">
      <dgm:prSet presAssocID="{38178D34-5828-43E2-8E55-AB9F94CD7CF7}" presName="childText" presStyleLbl="conFgAcc1" presStyleIdx="1" presStyleCnt="4">
        <dgm:presLayoutVars>
          <dgm:bulletEnabled val="1"/>
        </dgm:presLayoutVars>
      </dgm:prSet>
      <dgm:spPr/>
    </dgm:pt>
    <dgm:pt modelId="{04F6EB6F-97A7-478E-A359-DCA7B4B92553}" type="pres">
      <dgm:prSet presAssocID="{2156891A-9E85-4F94-B5C4-B786A60CA171}" presName="spaceBetweenRectangles" presStyleCnt="0"/>
      <dgm:spPr/>
    </dgm:pt>
    <dgm:pt modelId="{A24DB52F-E264-4C92-9F59-B53C6E365B74}" type="pres">
      <dgm:prSet presAssocID="{EFF7B01D-657D-41BF-8127-C5E5F804774D}" presName="parentLin" presStyleCnt="0"/>
      <dgm:spPr/>
    </dgm:pt>
    <dgm:pt modelId="{E713393F-1CA5-4206-93BA-B09EF378E57C}" type="pres">
      <dgm:prSet presAssocID="{EFF7B01D-657D-41BF-8127-C5E5F804774D}" presName="parentLeftMargin" presStyleLbl="node1" presStyleIdx="1" presStyleCnt="4"/>
      <dgm:spPr/>
    </dgm:pt>
    <dgm:pt modelId="{537304EE-AF08-416D-8578-6D5BCB39D23C}" type="pres">
      <dgm:prSet presAssocID="{EFF7B01D-657D-41BF-8127-C5E5F80477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9513E9-7EA3-4999-8DBA-32C0507CF661}" type="pres">
      <dgm:prSet presAssocID="{EFF7B01D-657D-41BF-8127-C5E5F804774D}" presName="negativeSpace" presStyleCnt="0"/>
      <dgm:spPr/>
    </dgm:pt>
    <dgm:pt modelId="{F1EDED64-5241-41F8-B6EC-469958E0DDFD}" type="pres">
      <dgm:prSet presAssocID="{EFF7B01D-657D-41BF-8127-C5E5F804774D}" presName="childText" presStyleLbl="conFgAcc1" presStyleIdx="2" presStyleCnt="4">
        <dgm:presLayoutVars>
          <dgm:bulletEnabled val="1"/>
        </dgm:presLayoutVars>
      </dgm:prSet>
      <dgm:spPr/>
    </dgm:pt>
    <dgm:pt modelId="{36BD1EB8-0585-474A-95F2-19B351337064}" type="pres">
      <dgm:prSet presAssocID="{6F1F47AD-5DCF-439C-AD43-2F674178C9A7}" presName="spaceBetweenRectangles" presStyleCnt="0"/>
      <dgm:spPr/>
    </dgm:pt>
    <dgm:pt modelId="{29DE1AA2-2EF7-4F43-BF23-B7EF089393E7}" type="pres">
      <dgm:prSet presAssocID="{CE4BE783-BF8D-41B3-B621-7181A4CDA2AD}" presName="parentLin" presStyleCnt="0"/>
      <dgm:spPr/>
    </dgm:pt>
    <dgm:pt modelId="{8AF11B78-D116-4F15-8B32-365332889706}" type="pres">
      <dgm:prSet presAssocID="{CE4BE783-BF8D-41B3-B621-7181A4CDA2AD}" presName="parentLeftMargin" presStyleLbl="node1" presStyleIdx="2" presStyleCnt="4"/>
      <dgm:spPr/>
    </dgm:pt>
    <dgm:pt modelId="{C5CE8264-E342-4118-BB6A-3A0575CA0C42}" type="pres">
      <dgm:prSet presAssocID="{CE4BE783-BF8D-41B3-B621-7181A4CDA2A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92ECCA8-5165-4399-8D28-5626D50974D7}" type="pres">
      <dgm:prSet presAssocID="{CE4BE783-BF8D-41B3-B621-7181A4CDA2AD}" presName="negativeSpace" presStyleCnt="0"/>
      <dgm:spPr/>
    </dgm:pt>
    <dgm:pt modelId="{23FC30C3-9C72-43E8-834A-A4C985B2A1C1}" type="pres">
      <dgm:prSet presAssocID="{CE4BE783-BF8D-41B3-B621-7181A4CDA2A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C1ED02-E35A-4504-AF23-F65D9DD10D7B}" srcId="{0E7694CA-9A3E-40EB-95D4-30AB2F170ACA}" destId="{10152ED5-31D8-46EC-9214-980AB925CBDD}" srcOrd="0" destOrd="0" parTransId="{522A4F6E-9831-425B-9CF3-B631BB73E5FE}" sibTransId="{51C195C8-38F2-4084-A108-EACAD4DA5E80}"/>
    <dgm:cxn modelId="{57F7A103-A5CA-41CB-9416-AEEF5A86B35C}" type="presOf" srcId="{EFF7B01D-657D-41BF-8127-C5E5F804774D}" destId="{537304EE-AF08-416D-8578-6D5BCB39D23C}" srcOrd="1" destOrd="0" presId="urn:microsoft.com/office/officeart/2005/8/layout/list1"/>
    <dgm:cxn modelId="{83DEC514-88AC-4953-9401-56DB198D54A6}" srcId="{38178D34-5828-43E2-8E55-AB9F94CD7CF7}" destId="{B4415724-4705-48EA-A75D-3B6C18FDAB26}" srcOrd="0" destOrd="0" parTransId="{616266AD-FD6C-4B66-9245-A9C9BC3EA8E3}" sibTransId="{E0249F59-C83C-4B42-AE10-49ECCEC4DB17}"/>
    <dgm:cxn modelId="{3838A139-C6A2-4561-9A01-008662BB427D}" type="presOf" srcId="{CE4BE783-BF8D-41B3-B621-7181A4CDA2AD}" destId="{8AF11B78-D116-4F15-8B32-365332889706}" srcOrd="0" destOrd="0" presId="urn:microsoft.com/office/officeart/2005/8/layout/list1"/>
    <dgm:cxn modelId="{F70EC544-BDBF-494C-B3E1-9042EABABBEC}" type="presOf" srcId="{B4415724-4705-48EA-A75D-3B6C18FDAB26}" destId="{571E9F0C-3E3E-49E5-A38D-F33C7ADFC10D}" srcOrd="0" destOrd="0" presId="urn:microsoft.com/office/officeart/2005/8/layout/list1"/>
    <dgm:cxn modelId="{A1227947-00B1-4F11-AF36-9F81F8C40231}" type="presOf" srcId="{0E7694CA-9A3E-40EB-95D4-30AB2F170ACA}" destId="{A41804F8-2475-4DAB-8FDC-D1F10EB11CF2}" srcOrd="0" destOrd="0" presId="urn:microsoft.com/office/officeart/2005/8/layout/list1"/>
    <dgm:cxn modelId="{94B87E48-FF93-4D0C-9A68-488D370474A2}" type="presOf" srcId="{84A43576-71EF-46C5-BE6B-00C606E994E0}" destId="{23FC30C3-9C72-43E8-834A-A4C985B2A1C1}" srcOrd="0" destOrd="0" presId="urn:microsoft.com/office/officeart/2005/8/layout/list1"/>
    <dgm:cxn modelId="{F7527B4D-FB84-4210-A0F0-D3447305D7CD}" type="presOf" srcId="{10152ED5-31D8-46EC-9214-980AB925CBDD}" destId="{798BDBCB-1D6E-45DA-AF01-B0902EA9607E}" srcOrd="1" destOrd="0" presId="urn:microsoft.com/office/officeart/2005/8/layout/list1"/>
    <dgm:cxn modelId="{AF81EE4E-9625-4394-B272-FA827A2A312A}" srcId="{0E7694CA-9A3E-40EB-95D4-30AB2F170ACA}" destId="{38178D34-5828-43E2-8E55-AB9F94CD7CF7}" srcOrd="1" destOrd="0" parTransId="{F71EF3E2-8D57-4BD8-AF95-6FACEA34CFD4}" sibTransId="{2156891A-9E85-4F94-B5C4-B786A60CA171}"/>
    <dgm:cxn modelId="{38EF4380-9D0D-49CB-A5D8-ED5BB2099E60}" srcId="{10152ED5-31D8-46EC-9214-980AB925CBDD}" destId="{4F835098-25E3-43FA-BF95-D725C1572038}" srcOrd="0" destOrd="0" parTransId="{54ED2199-268A-4593-B143-098CAB414B8E}" sibTransId="{4C5A4CAE-1BE2-4138-A176-26584B67DFC1}"/>
    <dgm:cxn modelId="{F479CF89-FBCB-4891-B4C1-D4984F0CD21A}" srcId="{CE4BE783-BF8D-41B3-B621-7181A4CDA2AD}" destId="{84A43576-71EF-46C5-BE6B-00C606E994E0}" srcOrd="0" destOrd="0" parTransId="{BC92D906-64D2-404E-9898-3DF2FB317A12}" sibTransId="{02787262-1EBE-429F-A222-1FB545FBE37D}"/>
    <dgm:cxn modelId="{46F01F98-4ECD-4A06-99BD-AF87D7168586}" type="presOf" srcId="{38178D34-5828-43E2-8E55-AB9F94CD7CF7}" destId="{55F7D172-926E-4A6A-8045-074FEB287125}" srcOrd="0" destOrd="0" presId="urn:microsoft.com/office/officeart/2005/8/layout/list1"/>
    <dgm:cxn modelId="{7FB96EA9-C370-4274-B58B-01757A7B6644}" type="presOf" srcId="{CE4BE783-BF8D-41B3-B621-7181A4CDA2AD}" destId="{C5CE8264-E342-4118-BB6A-3A0575CA0C42}" srcOrd="1" destOrd="0" presId="urn:microsoft.com/office/officeart/2005/8/layout/list1"/>
    <dgm:cxn modelId="{F99796B0-73ED-45A2-B4A5-205F93490655}" type="presOf" srcId="{10152ED5-31D8-46EC-9214-980AB925CBDD}" destId="{D3957A36-B35F-4119-A1C8-853610BC2DE2}" srcOrd="0" destOrd="0" presId="urn:microsoft.com/office/officeart/2005/8/layout/list1"/>
    <dgm:cxn modelId="{22C6F2BD-FEFA-408E-8755-2213894965B1}" srcId="{0E7694CA-9A3E-40EB-95D4-30AB2F170ACA}" destId="{EFF7B01D-657D-41BF-8127-C5E5F804774D}" srcOrd="2" destOrd="0" parTransId="{A514FD3D-C9A5-48F3-A4F0-AA31FB5FDD83}" sibTransId="{6F1F47AD-5DCF-439C-AD43-2F674178C9A7}"/>
    <dgm:cxn modelId="{C1A9FFC5-1A57-4BB8-9C97-9D58CEDC2CCF}" type="presOf" srcId="{38178D34-5828-43E2-8E55-AB9F94CD7CF7}" destId="{FCA328C2-D3E2-4911-82C1-9D4BB3CA5356}" srcOrd="1" destOrd="0" presId="urn:microsoft.com/office/officeart/2005/8/layout/list1"/>
    <dgm:cxn modelId="{B070A3C7-ABC6-4D49-AB8D-5CE6698DA90B}" srcId="{10152ED5-31D8-46EC-9214-980AB925CBDD}" destId="{E60B96FC-FB7B-4F17-AC7E-0DE07ECFD092}" srcOrd="1" destOrd="0" parTransId="{CA8CE5C0-8CC4-4156-8A72-288E02FF1018}" sibTransId="{75783706-330E-4873-9228-9A69C50FAC15}"/>
    <dgm:cxn modelId="{A02D20CB-7055-4308-9B11-BA46CBAECBC8}" srcId="{0E7694CA-9A3E-40EB-95D4-30AB2F170ACA}" destId="{CE4BE783-BF8D-41B3-B621-7181A4CDA2AD}" srcOrd="3" destOrd="0" parTransId="{5AEFF8AD-69A0-4A2C-9D1C-8A1B961A5881}" sibTransId="{C4C385D1-A91C-4F09-BA1D-2A2DB137CED0}"/>
    <dgm:cxn modelId="{BE0C3AD6-6B2A-44A0-B257-E324B997626C}" type="presOf" srcId="{2C14BD59-6D9A-4F02-B3C2-7F5FA61D7B85}" destId="{F1EDED64-5241-41F8-B6EC-469958E0DDFD}" srcOrd="0" destOrd="0" presId="urn:microsoft.com/office/officeart/2005/8/layout/list1"/>
    <dgm:cxn modelId="{43897CD9-379F-4F0B-BA8C-65724309848F}" type="presOf" srcId="{EFF7B01D-657D-41BF-8127-C5E5F804774D}" destId="{E713393F-1CA5-4206-93BA-B09EF378E57C}" srcOrd="0" destOrd="0" presId="urn:microsoft.com/office/officeart/2005/8/layout/list1"/>
    <dgm:cxn modelId="{29C6FFE0-C667-458D-9883-41E2E3EB7726}" type="presOf" srcId="{4F835098-25E3-43FA-BF95-D725C1572038}" destId="{CD12D7B6-D9D1-48DC-AE52-EC69059D3B64}" srcOrd="0" destOrd="0" presId="urn:microsoft.com/office/officeart/2005/8/layout/list1"/>
    <dgm:cxn modelId="{A9D1E4EB-89DC-43A8-8353-45FF7C4DF263}" type="presOf" srcId="{E60B96FC-FB7B-4F17-AC7E-0DE07ECFD092}" destId="{CD12D7B6-D9D1-48DC-AE52-EC69059D3B64}" srcOrd="0" destOrd="1" presId="urn:microsoft.com/office/officeart/2005/8/layout/list1"/>
    <dgm:cxn modelId="{389325F5-1EBA-4C17-AB11-CFAFA4425B59}" srcId="{EFF7B01D-657D-41BF-8127-C5E5F804774D}" destId="{2C14BD59-6D9A-4F02-B3C2-7F5FA61D7B85}" srcOrd="0" destOrd="0" parTransId="{6E03564F-45AA-4FA9-8AD6-79EA18851AEF}" sibTransId="{72D3AD0C-106F-45C7-97D8-815840E4B2C1}"/>
    <dgm:cxn modelId="{78AC9068-01FB-4C2C-82AC-D9AF8F365138}" type="presParOf" srcId="{A41804F8-2475-4DAB-8FDC-D1F10EB11CF2}" destId="{999705BA-E110-4825-AE82-5A8EAD7496F8}" srcOrd="0" destOrd="0" presId="urn:microsoft.com/office/officeart/2005/8/layout/list1"/>
    <dgm:cxn modelId="{67DC014C-7EC1-466C-B0DD-E374E8F19B1C}" type="presParOf" srcId="{999705BA-E110-4825-AE82-5A8EAD7496F8}" destId="{D3957A36-B35F-4119-A1C8-853610BC2DE2}" srcOrd="0" destOrd="0" presId="urn:microsoft.com/office/officeart/2005/8/layout/list1"/>
    <dgm:cxn modelId="{7C727643-8916-49A5-8AD2-FA1581EF4338}" type="presParOf" srcId="{999705BA-E110-4825-AE82-5A8EAD7496F8}" destId="{798BDBCB-1D6E-45DA-AF01-B0902EA9607E}" srcOrd="1" destOrd="0" presId="urn:microsoft.com/office/officeart/2005/8/layout/list1"/>
    <dgm:cxn modelId="{45E3663F-B71B-49E6-8CEF-461AC442C43E}" type="presParOf" srcId="{A41804F8-2475-4DAB-8FDC-D1F10EB11CF2}" destId="{13215177-C877-434A-B03D-25D3F6647C93}" srcOrd="1" destOrd="0" presId="urn:microsoft.com/office/officeart/2005/8/layout/list1"/>
    <dgm:cxn modelId="{14C713EC-8808-4278-9E33-738266174A06}" type="presParOf" srcId="{A41804F8-2475-4DAB-8FDC-D1F10EB11CF2}" destId="{CD12D7B6-D9D1-48DC-AE52-EC69059D3B64}" srcOrd="2" destOrd="0" presId="urn:microsoft.com/office/officeart/2005/8/layout/list1"/>
    <dgm:cxn modelId="{B7FB5788-0732-4CED-8C89-686DFA8FD59F}" type="presParOf" srcId="{A41804F8-2475-4DAB-8FDC-D1F10EB11CF2}" destId="{8D2BA0BE-7F5E-49FA-ADC7-FEFFC6FB6969}" srcOrd="3" destOrd="0" presId="urn:microsoft.com/office/officeart/2005/8/layout/list1"/>
    <dgm:cxn modelId="{80579615-E948-4E32-B83D-F597AF6EFA21}" type="presParOf" srcId="{A41804F8-2475-4DAB-8FDC-D1F10EB11CF2}" destId="{8ADCF543-5ABE-4C56-B517-C6638F319266}" srcOrd="4" destOrd="0" presId="urn:microsoft.com/office/officeart/2005/8/layout/list1"/>
    <dgm:cxn modelId="{BD859422-7348-4DBF-974E-2ACB7D08091C}" type="presParOf" srcId="{8ADCF543-5ABE-4C56-B517-C6638F319266}" destId="{55F7D172-926E-4A6A-8045-074FEB287125}" srcOrd="0" destOrd="0" presId="urn:microsoft.com/office/officeart/2005/8/layout/list1"/>
    <dgm:cxn modelId="{2E496D28-A608-4D1B-B4F1-6691B88B88EA}" type="presParOf" srcId="{8ADCF543-5ABE-4C56-B517-C6638F319266}" destId="{FCA328C2-D3E2-4911-82C1-9D4BB3CA5356}" srcOrd="1" destOrd="0" presId="urn:microsoft.com/office/officeart/2005/8/layout/list1"/>
    <dgm:cxn modelId="{293B5C70-EAEC-4287-A00D-D775E152433B}" type="presParOf" srcId="{A41804F8-2475-4DAB-8FDC-D1F10EB11CF2}" destId="{A27E4BA7-1DD8-489F-9567-3263D1FFA4A7}" srcOrd="5" destOrd="0" presId="urn:microsoft.com/office/officeart/2005/8/layout/list1"/>
    <dgm:cxn modelId="{46A0B68B-DA45-4307-8BAE-8F1840B824C2}" type="presParOf" srcId="{A41804F8-2475-4DAB-8FDC-D1F10EB11CF2}" destId="{571E9F0C-3E3E-49E5-A38D-F33C7ADFC10D}" srcOrd="6" destOrd="0" presId="urn:microsoft.com/office/officeart/2005/8/layout/list1"/>
    <dgm:cxn modelId="{91DCCE63-016F-4730-91F9-753BF3C3CE05}" type="presParOf" srcId="{A41804F8-2475-4DAB-8FDC-D1F10EB11CF2}" destId="{04F6EB6F-97A7-478E-A359-DCA7B4B92553}" srcOrd="7" destOrd="0" presId="urn:microsoft.com/office/officeart/2005/8/layout/list1"/>
    <dgm:cxn modelId="{10C8DEBC-8E0E-4EC9-8969-CE7113B7E566}" type="presParOf" srcId="{A41804F8-2475-4DAB-8FDC-D1F10EB11CF2}" destId="{A24DB52F-E264-4C92-9F59-B53C6E365B74}" srcOrd="8" destOrd="0" presId="urn:microsoft.com/office/officeart/2005/8/layout/list1"/>
    <dgm:cxn modelId="{D9231486-B4EA-4698-984D-E5AC51661FA3}" type="presParOf" srcId="{A24DB52F-E264-4C92-9F59-B53C6E365B74}" destId="{E713393F-1CA5-4206-93BA-B09EF378E57C}" srcOrd="0" destOrd="0" presId="urn:microsoft.com/office/officeart/2005/8/layout/list1"/>
    <dgm:cxn modelId="{C08800C7-3268-4F0F-BC65-095FCEB5DAA8}" type="presParOf" srcId="{A24DB52F-E264-4C92-9F59-B53C6E365B74}" destId="{537304EE-AF08-416D-8578-6D5BCB39D23C}" srcOrd="1" destOrd="0" presId="urn:microsoft.com/office/officeart/2005/8/layout/list1"/>
    <dgm:cxn modelId="{C423FC9B-174F-439E-A51D-C684A06C6BE9}" type="presParOf" srcId="{A41804F8-2475-4DAB-8FDC-D1F10EB11CF2}" destId="{0C9513E9-7EA3-4999-8DBA-32C0507CF661}" srcOrd="9" destOrd="0" presId="urn:microsoft.com/office/officeart/2005/8/layout/list1"/>
    <dgm:cxn modelId="{C201C7AC-86EA-4A31-B322-DC3A9C0A13A9}" type="presParOf" srcId="{A41804F8-2475-4DAB-8FDC-D1F10EB11CF2}" destId="{F1EDED64-5241-41F8-B6EC-469958E0DDFD}" srcOrd="10" destOrd="0" presId="urn:microsoft.com/office/officeart/2005/8/layout/list1"/>
    <dgm:cxn modelId="{78CF9C6A-CB03-4696-B116-CE0AB8EA6C56}" type="presParOf" srcId="{A41804F8-2475-4DAB-8FDC-D1F10EB11CF2}" destId="{36BD1EB8-0585-474A-95F2-19B351337064}" srcOrd="11" destOrd="0" presId="urn:microsoft.com/office/officeart/2005/8/layout/list1"/>
    <dgm:cxn modelId="{89190C87-2E41-4DF6-BD9F-4787F7F38FBC}" type="presParOf" srcId="{A41804F8-2475-4DAB-8FDC-D1F10EB11CF2}" destId="{29DE1AA2-2EF7-4F43-BF23-B7EF089393E7}" srcOrd="12" destOrd="0" presId="urn:microsoft.com/office/officeart/2005/8/layout/list1"/>
    <dgm:cxn modelId="{23D2F011-362B-431E-A6B9-2F820AEE1A6B}" type="presParOf" srcId="{29DE1AA2-2EF7-4F43-BF23-B7EF089393E7}" destId="{8AF11B78-D116-4F15-8B32-365332889706}" srcOrd="0" destOrd="0" presId="urn:microsoft.com/office/officeart/2005/8/layout/list1"/>
    <dgm:cxn modelId="{164B6B8A-2202-435B-90BB-069F4FE8E13D}" type="presParOf" srcId="{29DE1AA2-2EF7-4F43-BF23-B7EF089393E7}" destId="{C5CE8264-E342-4118-BB6A-3A0575CA0C42}" srcOrd="1" destOrd="0" presId="urn:microsoft.com/office/officeart/2005/8/layout/list1"/>
    <dgm:cxn modelId="{A005584E-8D2C-4D5E-A932-26D074A3786F}" type="presParOf" srcId="{A41804F8-2475-4DAB-8FDC-D1F10EB11CF2}" destId="{092ECCA8-5165-4399-8D28-5626D50974D7}" srcOrd="13" destOrd="0" presId="urn:microsoft.com/office/officeart/2005/8/layout/list1"/>
    <dgm:cxn modelId="{FECA8C86-1BE7-495D-8ABD-E4131FAACC39}" type="presParOf" srcId="{A41804F8-2475-4DAB-8FDC-D1F10EB11CF2}" destId="{23FC30C3-9C72-43E8-834A-A4C985B2A1C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A5742-9C25-44C7-89D1-A524F8370758}" type="doc">
      <dgm:prSet loTypeId="urn:microsoft.com/office/officeart/2005/8/layout/hList1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B07313D-1E17-46ED-BB86-A526D3ADC1CF}">
      <dgm:prSet/>
      <dgm:spPr/>
      <dgm:t>
        <a:bodyPr/>
        <a:lstStyle/>
        <a:p>
          <a:r>
            <a:rPr lang="en-US">
              <a:latin typeface="Arial Nova Light"/>
              <a:cs typeface="Calibri"/>
            </a:rPr>
            <a:t>Invalid</a:t>
          </a:r>
        </a:p>
      </dgm:t>
    </dgm:pt>
    <dgm:pt modelId="{AB74DAE0-6F96-48C8-8C98-8AADAD3AC8AA}" type="parTrans" cxnId="{464B13B0-ED9A-496E-98F8-52C7D680B6D7}">
      <dgm:prSet/>
      <dgm:spPr/>
      <dgm:t>
        <a:bodyPr/>
        <a:lstStyle/>
        <a:p>
          <a:endParaRPr lang="en-US"/>
        </a:p>
      </dgm:t>
    </dgm:pt>
    <dgm:pt modelId="{EF9FE4E9-7BF8-4033-AB06-9A906130747B}" type="sibTrans" cxnId="{464B13B0-ED9A-496E-98F8-52C7D680B6D7}">
      <dgm:prSet/>
      <dgm:spPr/>
      <dgm:t>
        <a:bodyPr/>
        <a:lstStyle/>
        <a:p>
          <a:endParaRPr lang="en-US"/>
        </a:p>
      </dgm:t>
    </dgm:pt>
    <dgm:pt modelId="{93067A1A-5ED7-415E-AFA5-0E63FF7E217A}">
      <dgm:prSet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Premature Ending</a:t>
          </a:r>
        </a:p>
      </dgm:t>
    </dgm:pt>
    <dgm:pt modelId="{11D3B1B4-186A-4E42-B10C-9119B9DE8C55}" type="parTrans" cxnId="{2B732C5D-BAA1-4F00-8D4F-26EB0BBC49A1}">
      <dgm:prSet/>
      <dgm:spPr/>
      <dgm:t>
        <a:bodyPr/>
        <a:lstStyle/>
        <a:p>
          <a:endParaRPr lang="en-US"/>
        </a:p>
      </dgm:t>
    </dgm:pt>
    <dgm:pt modelId="{C97CC6F1-FD62-4267-B81E-5E1E6473AD44}" type="sibTrans" cxnId="{2B732C5D-BAA1-4F00-8D4F-26EB0BBC49A1}">
      <dgm:prSet/>
      <dgm:spPr/>
      <dgm:t>
        <a:bodyPr/>
        <a:lstStyle/>
        <a:p>
          <a:endParaRPr lang="en-US"/>
        </a:p>
      </dgm:t>
    </dgm:pt>
    <dgm:pt modelId="{0AAE4515-96FB-45CB-8957-6AB798DEF23E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Malformed word</a:t>
          </a:r>
        </a:p>
      </dgm:t>
    </dgm:pt>
    <dgm:pt modelId="{E9D6C65E-AD4B-498A-8DB6-17CFC6E52186}" type="parTrans" cxnId="{E8961815-663A-4CA4-A8F5-7FB3E0DFE639}">
      <dgm:prSet/>
      <dgm:spPr/>
      <dgm:t>
        <a:bodyPr/>
        <a:lstStyle/>
        <a:p>
          <a:endParaRPr lang="en-US"/>
        </a:p>
      </dgm:t>
    </dgm:pt>
    <dgm:pt modelId="{9B3B1612-417F-41E2-8CD3-5C088F537BDB}" type="sibTrans" cxnId="{E8961815-663A-4CA4-A8F5-7FB3E0DFE639}">
      <dgm:prSet/>
      <dgm:spPr/>
      <dgm:t>
        <a:bodyPr/>
        <a:lstStyle/>
        <a:p>
          <a:endParaRPr lang="en-US"/>
        </a:p>
      </dgm:t>
    </dgm:pt>
    <dgm:pt modelId="{C48E57D3-BB9B-42CB-ADC8-F63F1E71539E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Q: Repeat the sentence</a:t>
          </a:r>
        </a:p>
      </dgm:t>
    </dgm:pt>
    <dgm:pt modelId="{EAD7F2D3-B01B-4571-BE52-CF038B251351}" type="parTrans" cxnId="{ACB2F203-1626-449A-B241-576A39C07734}">
      <dgm:prSet/>
      <dgm:spPr/>
    </dgm:pt>
    <dgm:pt modelId="{A4F53215-EDF2-4C87-AFC7-82CECEE8879C}" type="sibTrans" cxnId="{ACB2F203-1626-449A-B241-576A39C07734}">
      <dgm:prSet/>
      <dgm:spPr/>
      <dgm:t>
        <a:bodyPr/>
        <a:lstStyle/>
        <a:p>
          <a:endParaRPr lang="en-US"/>
        </a:p>
      </dgm:t>
    </dgm:pt>
    <dgm:pt modelId="{453937EA-ED9D-4C86-899C-03CBD4EC3D16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Number of leaves(final flags)</a:t>
          </a:r>
        </a:p>
      </dgm:t>
    </dgm:pt>
    <dgm:pt modelId="{20095543-CA3C-40B7-AB07-53B7B60728D8}" type="parTrans" cxnId="{9C8D300E-4020-42F9-86A0-EABE08368021}">
      <dgm:prSet/>
      <dgm:spPr/>
    </dgm:pt>
    <dgm:pt modelId="{26F8ABF0-F579-4A34-85B5-939D322B1793}" type="sibTrans" cxnId="{9C8D300E-4020-42F9-86A0-EABE08368021}">
      <dgm:prSet/>
      <dgm:spPr/>
      <dgm:t>
        <a:bodyPr/>
        <a:lstStyle/>
        <a:p>
          <a:endParaRPr lang="en-US"/>
        </a:p>
      </dgm:t>
    </dgm:pt>
    <dgm:pt modelId="{0750DD82-0CC9-4EE8-9E08-A88349FDA18F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Q: Repeat the whole sentence</a:t>
          </a:r>
        </a:p>
      </dgm:t>
    </dgm:pt>
    <dgm:pt modelId="{4863080C-767C-4517-AD66-97B6CE27511E}" type="parTrans" cxnId="{CB0BC795-6BE7-47AD-9A16-35D9BF1B2FB4}">
      <dgm:prSet/>
      <dgm:spPr/>
    </dgm:pt>
    <dgm:pt modelId="{B4A0AAE8-158D-4135-8A15-BC665D264D1F}" type="sibTrans" cxnId="{CB0BC795-6BE7-47AD-9A16-35D9BF1B2FB4}">
      <dgm:prSet/>
      <dgm:spPr/>
      <dgm:t>
        <a:bodyPr/>
        <a:lstStyle/>
        <a:p>
          <a:endParaRPr lang="en-US"/>
        </a:p>
      </dgm:t>
    </dgm:pt>
    <dgm:pt modelId="{CE29CD68-9DE3-431D-A820-9F4A4DE7DA2C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Q: Continue from the longest valid prefix</a:t>
          </a:r>
        </a:p>
      </dgm:t>
    </dgm:pt>
    <dgm:pt modelId="{EE2401CE-E293-4014-92FC-7E3CC55755F6}" type="parTrans" cxnId="{A60909F1-46FF-42B0-8E9E-14D3D6B2721E}">
      <dgm:prSet/>
      <dgm:spPr/>
    </dgm:pt>
    <dgm:pt modelId="{2EF9489D-CADE-488F-8012-9B4CE0906B37}" type="sibTrans" cxnId="{A60909F1-46FF-42B0-8E9E-14D3D6B2721E}">
      <dgm:prSet/>
      <dgm:spPr/>
      <dgm:t>
        <a:bodyPr/>
        <a:lstStyle/>
        <a:p>
          <a:endParaRPr lang="en-US"/>
        </a:p>
      </dgm:t>
    </dgm:pt>
    <dgm:pt modelId="{8F407330-9FF1-4464-AF97-C5F90501C6DD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Otherwise</a:t>
          </a:r>
        </a:p>
      </dgm:t>
    </dgm:pt>
    <dgm:pt modelId="{C69C9986-EBA1-42C3-9665-035532C7AE3A}" type="parTrans" cxnId="{2631ACA1-732E-40EF-93A0-5E06C432B286}">
      <dgm:prSet/>
      <dgm:spPr/>
    </dgm:pt>
    <dgm:pt modelId="{F043D4B9-7DB4-4379-BE42-91E2329FDEC3}" type="sibTrans" cxnId="{2631ACA1-732E-40EF-93A0-5E06C432B286}">
      <dgm:prSet/>
      <dgm:spPr/>
      <dgm:t>
        <a:bodyPr/>
        <a:lstStyle/>
        <a:p>
          <a:endParaRPr lang="en-US"/>
        </a:p>
      </dgm:t>
    </dgm:pt>
    <dgm:pt modelId="{C626581C-DD26-4641-803F-5C7A989BC887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Q: Repeat the sentence</a:t>
          </a:r>
        </a:p>
      </dgm:t>
    </dgm:pt>
    <dgm:pt modelId="{176C4F27-6375-4112-BD79-AA8601E657A2}" type="parTrans" cxnId="{F5F1A470-3280-4CD6-A309-06CD9497847A}">
      <dgm:prSet/>
      <dgm:spPr/>
    </dgm:pt>
    <dgm:pt modelId="{E22BBF67-A6B2-4F15-B566-499C10CA57CB}" type="sibTrans" cxnId="{F5F1A470-3280-4CD6-A309-06CD9497847A}">
      <dgm:prSet/>
      <dgm:spPr/>
      <dgm:t>
        <a:bodyPr/>
        <a:lstStyle/>
        <a:p>
          <a:endParaRPr lang="en-US"/>
        </a:p>
      </dgm:t>
    </dgm:pt>
    <dgm:pt modelId="{CB26E553-ED6A-459B-B69E-0A0D10F9C052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Valid</a:t>
          </a:r>
          <a:endParaRPr lang="en-US" b="0" i="0" u="none" strike="noStrike" cap="none" baseline="0" noProof="0">
            <a:latin typeface="Arial Nova Light"/>
            <a:cs typeface="Calibri"/>
          </a:endParaRPr>
        </a:p>
      </dgm:t>
    </dgm:pt>
    <dgm:pt modelId="{5068025C-BECB-45A7-B34B-F6D18FCDCE75}" type="parTrans" cxnId="{E7A3A443-58D7-491D-98FA-E5A712439ED8}">
      <dgm:prSet/>
      <dgm:spPr/>
    </dgm:pt>
    <dgm:pt modelId="{574EFC1E-5466-41B7-869C-1A20EC881A18}" type="sibTrans" cxnId="{E7A3A443-58D7-491D-98FA-E5A712439ED8}">
      <dgm:prSet/>
      <dgm:spPr/>
      <dgm:t>
        <a:bodyPr/>
        <a:lstStyle/>
        <a:p>
          <a:endParaRPr lang="en-US"/>
        </a:p>
      </dgm:t>
    </dgm:pt>
    <dgm:pt modelId="{93059E3A-2729-4D49-8759-E72C5AA0D0E3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Complete Form</a:t>
          </a:r>
        </a:p>
      </dgm:t>
    </dgm:pt>
    <dgm:pt modelId="{5FFBA6CE-C7F3-4409-ABB4-F0D7CB894A01}" type="parTrans" cxnId="{EAD1E987-367F-4ACF-A06D-612CC112D534}">
      <dgm:prSet/>
      <dgm:spPr/>
    </dgm:pt>
    <dgm:pt modelId="{F95D3CAA-6266-4E21-BFC9-549A5F6241AE}" type="sibTrans" cxnId="{EAD1E987-367F-4ACF-A06D-612CC112D534}">
      <dgm:prSet/>
      <dgm:spPr/>
      <dgm:t>
        <a:bodyPr/>
        <a:lstStyle/>
        <a:p>
          <a:endParaRPr lang="en-US"/>
        </a:p>
      </dgm:t>
    </dgm:pt>
    <dgm:pt modelId="{5CAEE2E2-DF28-4075-AA42-39FF044589BF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Base case</a:t>
          </a:r>
        </a:p>
      </dgm:t>
    </dgm:pt>
    <dgm:pt modelId="{8FCBF125-8A02-4A96-869A-E3FAF5CDABD3}" type="parTrans" cxnId="{723631DC-C29A-4BD2-9304-E63DDCF97C3D}">
      <dgm:prSet/>
      <dgm:spPr/>
    </dgm:pt>
    <dgm:pt modelId="{09599628-5137-4B4B-8AEF-0FBB916DB48E}" type="sibTrans" cxnId="{723631DC-C29A-4BD2-9304-E63DDCF97C3D}">
      <dgm:prSet/>
      <dgm:spPr/>
      <dgm:t>
        <a:bodyPr/>
        <a:lstStyle/>
        <a:p>
          <a:endParaRPr lang="en-US"/>
        </a:p>
      </dgm:t>
    </dgm:pt>
    <dgm:pt modelId="{69E929A5-EC66-42AC-928B-9284C2ECE7D5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Send Intent</a:t>
          </a:r>
        </a:p>
      </dgm:t>
    </dgm:pt>
    <dgm:pt modelId="{FC40048F-9247-4338-BDB2-49B908D6B078}" type="parTrans" cxnId="{4ECEB604-F741-4EC8-8CF1-879362531668}">
      <dgm:prSet/>
      <dgm:spPr/>
    </dgm:pt>
    <dgm:pt modelId="{A55E7A1D-1D79-4145-9955-0058AF3B6A78}" type="sibTrans" cxnId="{4ECEB604-F741-4EC8-8CF1-879362531668}">
      <dgm:prSet/>
      <dgm:spPr/>
      <dgm:t>
        <a:bodyPr/>
        <a:lstStyle/>
        <a:p>
          <a:endParaRPr lang="en-US"/>
        </a:p>
      </dgm:t>
    </dgm:pt>
    <dgm:pt modelId="{16386599-0B38-4CBC-B252-A655724E4838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Incomplete Form</a:t>
          </a:r>
        </a:p>
      </dgm:t>
    </dgm:pt>
    <dgm:pt modelId="{C63CC7A2-28CD-4D86-BCCC-9D37942C81E7}" type="parTrans" cxnId="{CAE58B80-DD9E-418C-A679-A1E590B33924}">
      <dgm:prSet/>
      <dgm:spPr/>
    </dgm:pt>
    <dgm:pt modelId="{FBEDA3F5-9BCA-41E2-A9F4-84D706B1CBB4}" type="sibTrans" cxnId="{CAE58B80-DD9E-418C-A679-A1E590B33924}">
      <dgm:prSet/>
      <dgm:spPr/>
      <dgm:t>
        <a:bodyPr/>
        <a:lstStyle/>
        <a:p>
          <a:endParaRPr lang="en-US"/>
        </a:p>
      </dgm:t>
    </dgm:pt>
    <dgm:pt modelId="{197FB382-62F2-4E26-A438-860160F83492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Number of defaults (missing words)</a:t>
          </a:r>
        </a:p>
      </dgm:t>
    </dgm:pt>
    <dgm:pt modelId="{10BE31EC-3493-4D1D-AB62-0BCF19663858}" type="parTrans" cxnId="{6A093563-9123-4CCF-903C-FD9F0BA84E07}">
      <dgm:prSet/>
      <dgm:spPr/>
    </dgm:pt>
    <dgm:pt modelId="{CC2B6872-8D13-418E-A4C8-26F4562CC822}" type="sibTrans" cxnId="{6A093563-9123-4CCF-903C-FD9F0BA84E07}">
      <dgm:prSet/>
      <dgm:spPr/>
      <dgm:t>
        <a:bodyPr/>
        <a:lstStyle/>
        <a:p>
          <a:endParaRPr lang="en-US"/>
        </a:p>
      </dgm:t>
    </dgm:pt>
    <dgm:pt modelId="{3750BE7E-8869-4098-B0D6-89FD8287DB48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Has one</a:t>
          </a:r>
        </a:p>
      </dgm:t>
    </dgm:pt>
    <dgm:pt modelId="{8A96EE72-9FB7-492D-B261-CB94DA87F63F}" type="parTrans" cxnId="{D02F206F-1ACA-4EDC-B9AB-B3C5FE46BFF8}">
      <dgm:prSet/>
      <dgm:spPr/>
    </dgm:pt>
    <dgm:pt modelId="{FC8FE858-87F2-422D-9718-8C105746F59E}" type="sibTrans" cxnId="{D02F206F-1ACA-4EDC-B9AB-B3C5FE46BFF8}">
      <dgm:prSet/>
      <dgm:spPr/>
      <dgm:t>
        <a:bodyPr/>
        <a:lstStyle/>
        <a:p>
          <a:endParaRPr lang="en-US"/>
        </a:p>
      </dgm:t>
    </dgm:pt>
    <dgm:pt modelId="{7B21F892-B1AE-42B9-B095-0F4EA9D1CD76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Q: Confirmation</a:t>
          </a:r>
        </a:p>
      </dgm:t>
    </dgm:pt>
    <dgm:pt modelId="{6882AAD8-3B2C-44B9-8D60-B6CFF68352BA}" type="parTrans" cxnId="{CCF4995D-0C5E-4786-9317-F01B5640BDA2}">
      <dgm:prSet/>
      <dgm:spPr/>
    </dgm:pt>
    <dgm:pt modelId="{2D17E2DD-4176-4719-895D-A69D17D26733}" type="sibTrans" cxnId="{CCF4995D-0C5E-4786-9317-F01B5640BDA2}">
      <dgm:prSet/>
      <dgm:spPr/>
      <dgm:t>
        <a:bodyPr/>
        <a:lstStyle/>
        <a:p>
          <a:endParaRPr lang="en-US"/>
        </a:p>
      </dgm:t>
    </dgm:pt>
    <dgm:pt modelId="{EB58D41E-F53B-4C35-B36F-FE13ACC4FC33}">
      <dgm:prSet phldr="0"/>
      <dgm:spPr/>
      <dgm:t>
        <a:bodyPr/>
        <a:lstStyle/>
        <a:p>
          <a:r>
            <a:rPr lang="en-US">
              <a:latin typeface="Arial Nova Light"/>
              <a:cs typeface="Calibri"/>
            </a:rPr>
            <a:t>Has many</a:t>
          </a:r>
        </a:p>
      </dgm:t>
    </dgm:pt>
    <dgm:pt modelId="{D019ACFB-00B9-4D5C-B03B-48609F716FC4}" type="parTrans" cxnId="{8FA424FD-4CF4-464F-8124-42273B9A18F2}">
      <dgm:prSet/>
      <dgm:spPr/>
    </dgm:pt>
    <dgm:pt modelId="{F89658B5-E9BE-4FEA-AE74-5DD34F9113F1}" type="sibTrans" cxnId="{8FA424FD-4CF4-464F-8124-42273B9A18F2}">
      <dgm:prSet/>
      <dgm:spPr/>
      <dgm:t>
        <a:bodyPr/>
        <a:lstStyle/>
        <a:p>
          <a:endParaRPr lang="en-US"/>
        </a:p>
      </dgm:t>
    </dgm:pt>
    <dgm:pt modelId="{FDBDB550-F0D6-4E88-8DFC-FC06C39F4BF4}">
      <dgm:prSet phldr="0"/>
      <dgm:spPr/>
      <dgm:t>
        <a:bodyPr/>
        <a:lstStyle/>
        <a:p>
          <a:pPr rtl="0"/>
          <a:r>
            <a:rPr lang="en-US">
              <a:latin typeface="Arial Nova Light"/>
              <a:cs typeface="Calibri"/>
            </a:rPr>
            <a:t>Has none</a:t>
          </a:r>
        </a:p>
      </dgm:t>
    </dgm:pt>
    <dgm:pt modelId="{BF13B417-C32E-4264-AB8E-0DE00B32CA70}" type="parTrans" cxnId="{D8D3D350-CE28-4C1D-A28A-E61F71361697}">
      <dgm:prSet/>
      <dgm:spPr/>
    </dgm:pt>
    <dgm:pt modelId="{0FFB631B-C26C-468E-92E4-5AC488C944AE}" type="sibTrans" cxnId="{D8D3D350-CE28-4C1D-A28A-E61F71361697}">
      <dgm:prSet/>
      <dgm:spPr/>
    </dgm:pt>
    <dgm:pt modelId="{B39390DA-AE98-4B93-B74E-AF3E6B252516}" type="pres">
      <dgm:prSet presAssocID="{9DBA5742-9C25-44C7-89D1-A524F8370758}" presName="Name0" presStyleCnt="0">
        <dgm:presLayoutVars>
          <dgm:dir/>
          <dgm:animLvl val="lvl"/>
          <dgm:resizeHandles val="exact"/>
        </dgm:presLayoutVars>
      </dgm:prSet>
      <dgm:spPr/>
    </dgm:pt>
    <dgm:pt modelId="{2ABFCB94-A3E7-40D1-8BBD-F1D899222774}" type="pres">
      <dgm:prSet presAssocID="{CB26E553-ED6A-459B-B69E-0A0D10F9C052}" presName="composite" presStyleCnt="0"/>
      <dgm:spPr/>
    </dgm:pt>
    <dgm:pt modelId="{9D039FDF-2226-4877-A342-7989D13307FC}" type="pres">
      <dgm:prSet presAssocID="{CB26E553-ED6A-459B-B69E-0A0D10F9C05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DAC41C-4421-45A4-B77A-BD4F0B11DA39}" type="pres">
      <dgm:prSet presAssocID="{CB26E553-ED6A-459B-B69E-0A0D10F9C052}" presName="desTx" presStyleLbl="alignAccFollowNode1" presStyleIdx="0" presStyleCnt="2">
        <dgm:presLayoutVars>
          <dgm:bulletEnabled val="1"/>
        </dgm:presLayoutVars>
      </dgm:prSet>
      <dgm:spPr/>
    </dgm:pt>
    <dgm:pt modelId="{CC741AB0-1A00-4FB2-9905-6E9F8BF22BE1}" type="pres">
      <dgm:prSet presAssocID="{574EFC1E-5466-41B7-869C-1A20EC881A18}" presName="space" presStyleCnt="0"/>
      <dgm:spPr/>
    </dgm:pt>
    <dgm:pt modelId="{9366465C-22D0-4B0D-8D29-B43BEC7348D6}" type="pres">
      <dgm:prSet presAssocID="{CB07313D-1E17-46ED-BB86-A526D3ADC1CF}" presName="composite" presStyleCnt="0"/>
      <dgm:spPr/>
    </dgm:pt>
    <dgm:pt modelId="{64414DD6-052F-4880-878A-B47E2DF1FC9A}" type="pres">
      <dgm:prSet presAssocID="{CB07313D-1E17-46ED-BB86-A526D3ADC1C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00E309A-3D72-4CAA-A3F0-928984B1E05E}" type="pres">
      <dgm:prSet presAssocID="{CB07313D-1E17-46ED-BB86-A526D3ADC1C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CB2F203-1626-449A-B241-576A39C07734}" srcId="{93067A1A-5ED7-415E-AFA5-0E63FF7E217A}" destId="{C48E57D3-BB9B-42CB-ADC8-F63F1E71539E}" srcOrd="0" destOrd="0" parTransId="{EAD7F2D3-B01B-4571-BE52-CF038B251351}" sibTransId="{A4F53215-EDF2-4C87-AFC7-82CECEE8879C}"/>
    <dgm:cxn modelId="{4ECEB604-F741-4EC8-8CF1-879362531668}" srcId="{5CAEE2E2-DF28-4075-AA42-39FF044589BF}" destId="{69E929A5-EC66-42AC-928B-9284C2ECE7D5}" srcOrd="0" destOrd="0" parTransId="{FC40048F-9247-4338-BDB2-49B908D6B078}" sibTransId="{A55E7A1D-1D79-4145-9955-0058AF3B6A78}"/>
    <dgm:cxn modelId="{17BCE605-1E01-4C28-80C1-D11CE29702BE}" type="presOf" srcId="{CE29CD68-9DE3-431D-A820-9F4A4DE7DA2C}" destId="{C00E309A-3D72-4CAA-A3F0-928984B1E05E}" srcOrd="0" destOrd="7" presId="urn:microsoft.com/office/officeart/2005/8/layout/hList1"/>
    <dgm:cxn modelId="{6CE83208-7A09-43F5-9997-BD1FDCEAC844}" type="presOf" srcId="{C48E57D3-BB9B-42CB-ADC8-F63F1E71539E}" destId="{C00E309A-3D72-4CAA-A3F0-928984B1E05E}" srcOrd="0" destOrd="1" presId="urn:microsoft.com/office/officeart/2005/8/layout/hList1"/>
    <dgm:cxn modelId="{941A8709-98A7-4DEB-9316-411FA3CFD613}" type="presOf" srcId="{7B21F892-B1AE-42B9-B095-0F4EA9D1CD76}" destId="{B0DAC41C-4421-45A4-B77A-BD4F0B11DA39}" srcOrd="0" destOrd="6" presId="urn:microsoft.com/office/officeart/2005/8/layout/hList1"/>
    <dgm:cxn modelId="{9C8D300E-4020-42F9-86A0-EABE08368021}" srcId="{0AAE4515-96FB-45CB-8957-6AB798DEF23E}" destId="{453937EA-ED9D-4C86-899C-03CBD4EC3D16}" srcOrd="0" destOrd="0" parTransId="{20095543-CA3C-40B7-AB07-53B7B60728D8}" sibTransId="{26F8ABF0-F579-4A34-85B5-939D322B1793}"/>
    <dgm:cxn modelId="{E8961815-663A-4CA4-A8F5-7FB3E0DFE639}" srcId="{CB07313D-1E17-46ED-BB86-A526D3ADC1CF}" destId="{0AAE4515-96FB-45CB-8957-6AB798DEF23E}" srcOrd="1" destOrd="0" parTransId="{E9D6C65E-AD4B-498A-8DB6-17CFC6E52186}" sibTransId="{9B3B1612-417F-41E2-8CD3-5C088F537BDB}"/>
    <dgm:cxn modelId="{16E68A2A-8D11-46F7-9B1B-3A306DF25E63}" type="presOf" srcId="{453937EA-ED9D-4C86-899C-03CBD4EC3D16}" destId="{C00E309A-3D72-4CAA-A3F0-928984B1E05E}" srcOrd="0" destOrd="3" presId="urn:microsoft.com/office/officeart/2005/8/layout/hList1"/>
    <dgm:cxn modelId="{DA294333-281D-47A3-BCB1-FEC365480134}" type="presOf" srcId="{CB07313D-1E17-46ED-BB86-A526D3ADC1CF}" destId="{64414DD6-052F-4880-878A-B47E2DF1FC9A}" srcOrd="0" destOrd="0" presId="urn:microsoft.com/office/officeart/2005/8/layout/hList1"/>
    <dgm:cxn modelId="{09D12340-31DC-4293-8FCB-FF3216DF5029}" type="presOf" srcId="{CB26E553-ED6A-459B-B69E-0A0D10F9C052}" destId="{9D039FDF-2226-4877-A342-7989D13307FC}" srcOrd="0" destOrd="0" presId="urn:microsoft.com/office/officeart/2005/8/layout/hList1"/>
    <dgm:cxn modelId="{2B732C5D-BAA1-4F00-8D4F-26EB0BBC49A1}" srcId="{CB07313D-1E17-46ED-BB86-A526D3ADC1CF}" destId="{93067A1A-5ED7-415E-AFA5-0E63FF7E217A}" srcOrd="0" destOrd="0" parTransId="{11D3B1B4-186A-4E42-B10C-9119B9DE8C55}" sibTransId="{C97CC6F1-FD62-4267-B81E-5E1E6473AD44}"/>
    <dgm:cxn modelId="{CCF4995D-0C5E-4786-9317-F01B5640BDA2}" srcId="{3750BE7E-8869-4098-B0D6-89FD8287DB48}" destId="{7B21F892-B1AE-42B9-B095-0F4EA9D1CD76}" srcOrd="0" destOrd="0" parTransId="{6882AAD8-3B2C-44B9-8D60-B6CFF68352BA}" sibTransId="{2D17E2DD-4176-4719-895D-A69D17D26733}"/>
    <dgm:cxn modelId="{6A093563-9123-4CCF-903C-FD9F0BA84E07}" srcId="{16386599-0B38-4CBC-B252-A655724E4838}" destId="{197FB382-62F2-4E26-A438-860160F83492}" srcOrd="0" destOrd="0" parTransId="{10BE31EC-3493-4D1D-AB62-0BCF19663858}" sibTransId="{CC2B6872-8D13-418E-A4C8-26F4562CC822}"/>
    <dgm:cxn modelId="{E7A3A443-58D7-491D-98FA-E5A712439ED8}" srcId="{9DBA5742-9C25-44C7-89D1-A524F8370758}" destId="{CB26E553-ED6A-459B-B69E-0A0D10F9C052}" srcOrd="0" destOrd="0" parTransId="{5068025C-BECB-45A7-B34B-F6D18FCDCE75}" sibTransId="{574EFC1E-5466-41B7-869C-1A20EC881A18}"/>
    <dgm:cxn modelId="{8988156E-F36A-48BE-B27A-7F0D38FFC3A3}" type="presOf" srcId="{93059E3A-2729-4D49-8759-E72C5AA0D0E3}" destId="{B0DAC41C-4421-45A4-B77A-BD4F0B11DA39}" srcOrd="0" destOrd="0" presId="urn:microsoft.com/office/officeart/2005/8/layout/hList1"/>
    <dgm:cxn modelId="{D02F206F-1ACA-4EDC-B9AB-B3C5FE46BFF8}" srcId="{197FB382-62F2-4E26-A438-860160F83492}" destId="{3750BE7E-8869-4098-B0D6-89FD8287DB48}" srcOrd="0" destOrd="0" parTransId="{8A96EE72-9FB7-492D-B261-CB94DA87F63F}" sibTransId="{FC8FE858-87F2-422D-9718-8C105746F59E}"/>
    <dgm:cxn modelId="{F5F1A470-3280-4CD6-A309-06CD9497847A}" srcId="{EB58D41E-F53B-4C35-B36F-FE13ACC4FC33}" destId="{C626581C-DD26-4641-803F-5C7A989BC887}" srcOrd="0" destOrd="0" parTransId="{176C4F27-6375-4112-BD79-AA8601E657A2}" sibTransId="{E22BBF67-A6B2-4F15-B566-499C10CA57CB}"/>
    <dgm:cxn modelId="{D8D3D350-CE28-4C1D-A28A-E61F71361697}" srcId="{453937EA-ED9D-4C86-899C-03CBD4EC3D16}" destId="{FDBDB550-F0D6-4E88-8DFC-FC06C39F4BF4}" srcOrd="0" destOrd="0" parTransId="{BF13B417-C32E-4264-AB8E-0DE00B32CA70}" sibTransId="{0FFB631B-C26C-468E-92E4-5AC488C944AE}"/>
    <dgm:cxn modelId="{5F827753-BE93-4BBC-A342-07B2DB057981}" type="presOf" srcId="{EB58D41E-F53B-4C35-B36F-FE13ACC4FC33}" destId="{B0DAC41C-4421-45A4-B77A-BD4F0B11DA39}" srcOrd="0" destOrd="7" presId="urn:microsoft.com/office/officeart/2005/8/layout/hList1"/>
    <dgm:cxn modelId="{D31CE355-A81F-4928-997D-AC958BE6C29E}" type="presOf" srcId="{93067A1A-5ED7-415E-AFA5-0E63FF7E217A}" destId="{C00E309A-3D72-4CAA-A3F0-928984B1E05E}" srcOrd="0" destOrd="0" presId="urn:microsoft.com/office/officeart/2005/8/layout/hList1"/>
    <dgm:cxn modelId="{70026B7C-F914-48F1-8072-99CFA151979E}" type="presOf" srcId="{0750DD82-0CC9-4EE8-9E08-A88349FDA18F}" destId="{C00E309A-3D72-4CAA-A3F0-928984B1E05E}" srcOrd="0" destOrd="5" presId="urn:microsoft.com/office/officeart/2005/8/layout/hList1"/>
    <dgm:cxn modelId="{CAE58B80-DD9E-418C-A679-A1E590B33924}" srcId="{CB26E553-ED6A-459B-B69E-0A0D10F9C052}" destId="{16386599-0B38-4CBC-B252-A655724E4838}" srcOrd="1" destOrd="0" parTransId="{C63CC7A2-28CD-4D86-BCCC-9D37942C81E7}" sibTransId="{FBEDA3F5-9BCA-41E2-A9F4-84D706B1CBB4}"/>
    <dgm:cxn modelId="{EAD1E987-367F-4ACF-A06D-612CC112D534}" srcId="{CB26E553-ED6A-459B-B69E-0A0D10F9C052}" destId="{93059E3A-2729-4D49-8759-E72C5AA0D0E3}" srcOrd="0" destOrd="0" parTransId="{5FFBA6CE-C7F3-4409-ABB4-F0D7CB894A01}" sibTransId="{F95D3CAA-6266-4E21-BFC9-549A5F6241AE}"/>
    <dgm:cxn modelId="{BBA18889-F7CF-455C-B74E-8C5EC8D1F346}" type="presOf" srcId="{8F407330-9FF1-4464-AF97-C5F90501C6DD}" destId="{C00E309A-3D72-4CAA-A3F0-928984B1E05E}" srcOrd="0" destOrd="6" presId="urn:microsoft.com/office/officeart/2005/8/layout/hList1"/>
    <dgm:cxn modelId="{FE9F828A-C374-43BA-9946-7FABCAB596E6}" type="presOf" srcId="{0AAE4515-96FB-45CB-8957-6AB798DEF23E}" destId="{C00E309A-3D72-4CAA-A3F0-928984B1E05E}" srcOrd="0" destOrd="2" presId="urn:microsoft.com/office/officeart/2005/8/layout/hList1"/>
    <dgm:cxn modelId="{6660CF90-2964-4F13-91EF-098748A034B3}" type="presOf" srcId="{FDBDB550-F0D6-4E88-8DFC-FC06C39F4BF4}" destId="{C00E309A-3D72-4CAA-A3F0-928984B1E05E}" srcOrd="0" destOrd="4" presId="urn:microsoft.com/office/officeart/2005/8/layout/hList1"/>
    <dgm:cxn modelId="{CB0BC795-6BE7-47AD-9A16-35D9BF1B2FB4}" srcId="{FDBDB550-F0D6-4E88-8DFC-FC06C39F4BF4}" destId="{0750DD82-0CC9-4EE8-9E08-A88349FDA18F}" srcOrd="0" destOrd="0" parTransId="{4863080C-767C-4517-AD66-97B6CE27511E}" sibTransId="{B4A0AAE8-158D-4135-8A15-BC665D264D1F}"/>
    <dgm:cxn modelId="{A5D608A1-6C72-4CFE-9848-93573AEB799C}" type="presOf" srcId="{69E929A5-EC66-42AC-928B-9284C2ECE7D5}" destId="{B0DAC41C-4421-45A4-B77A-BD4F0B11DA39}" srcOrd="0" destOrd="2" presId="urn:microsoft.com/office/officeart/2005/8/layout/hList1"/>
    <dgm:cxn modelId="{2631ACA1-732E-40EF-93A0-5E06C432B286}" srcId="{453937EA-ED9D-4C86-899C-03CBD4EC3D16}" destId="{8F407330-9FF1-4464-AF97-C5F90501C6DD}" srcOrd="1" destOrd="0" parTransId="{C69C9986-EBA1-42C3-9665-035532C7AE3A}" sibTransId="{F043D4B9-7DB4-4379-BE42-91E2329FDEC3}"/>
    <dgm:cxn modelId="{464B13B0-ED9A-496E-98F8-52C7D680B6D7}" srcId="{9DBA5742-9C25-44C7-89D1-A524F8370758}" destId="{CB07313D-1E17-46ED-BB86-A526D3ADC1CF}" srcOrd="1" destOrd="0" parTransId="{AB74DAE0-6F96-48C8-8C98-8AADAD3AC8AA}" sibTransId="{EF9FE4E9-7BF8-4033-AB06-9A906130747B}"/>
    <dgm:cxn modelId="{5FB692B6-E69D-4CF7-B86D-C8E180F808C5}" type="presOf" srcId="{16386599-0B38-4CBC-B252-A655724E4838}" destId="{B0DAC41C-4421-45A4-B77A-BD4F0B11DA39}" srcOrd="0" destOrd="3" presId="urn:microsoft.com/office/officeart/2005/8/layout/hList1"/>
    <dgm:cxn modelId="{F126F6BD-AF63-40B5-B72D-FA51B0592066}" type="presOf" srcId="{3750BE7E-8869-4098-B0D6-89FD8287DB48}" destId="{B0DAC41C-4421-45A4-B77A-BD4F0B11DA39}" srcOrd="0" destOrd="5" presId="urn:microsoft.com/office/officeart/2005/8/layout/hList1"/>
    <dgm:cxn modelId="{6D2B61CE-85C5-4EF1-82B5-242E83FA6B82}" type="presOf" srcId="{9DBA5742-9C25-44C7-89D1-A524F8370758}" destId="{B39390DA-AE98-4B93-B74E-AF3E6B252516}" srcOrd="0" destOrd="0" presId="urn:microsoft.com/office/officeart/2005/8/layout/hList1"/>
    <dgm:cxn modelId="{723631DC-C29A-4BD2-9304-E63DDCF97C3D}" srcId="{93059E3A-2729-4D49-8759-E72C5AA0D0E3}" destId="{5CAEE2E2-DF28-4075-AA42-39FF044589BF}" srcOrd="0" destOrd="0" parTransId="{8FCBF125-8A02-4A96-869A-E3FAF5CDABD3}" sibTransId="{09599628-5137-4B4B-8AEF-0FBB916DB48E}"/>
    <dgm:cxn modelId="{7EEC27DE-4D37-485A-990B-1C023861E224}" type="presOf" srcId="{C626581C-DD26-4641-803F-5C7A989BC887}" destId="{B0DAC41C-4421-45A4-B77A-BD4F0B11DA39}" srcOrd="0" destOrd="8" presId="urn:microsoft.com/office/officeart/2005/8/layout/hList1"/>
    <dgm:cxn modelId="{2A86B4E2-51A5-4A45-BCF0-3D2EBA4788D0}" type="presOf" srcId="{5CAEE2E2-DF28-4075-AA42-39FF044589BF}" destId="{B0DAC41C-4421-45A4-B77A-BD4F0B11DA39}" srcOrd="0" destOrd="1" presId="urn:microsoft.com/office/officeart/2005/8/layout/hList1"/>
    <dgm:cxn modelId="{A60909F1-46FF-42B0-8E9E-14D3D6B2721E}" srcId="{8F407330-9FF1-4464-AF97-C5F90501C6DD}" destId="{CE29CD68-9DE3-431D-A820-9F4A4DE7DA2C}" srcOrd="0" destOrd="0" parTransId="{EE2401CE-E293-4014-92FC-7E3CC55755F6}" sibTransId="{2EF9489D-CADE-488F-8012-9B4CE0906B37}"/>
    <dgm:cxn modelId="{553FC5F6-A84B-4AAC-89A8-990A46C72D5F}" type="presOf" srcId="{197FB382-62F2-4E26-A438-860160F83492}" destId="{B0DAC41C-4421-45A4-B77A-BD4F0B11DA39}" srcOrd="0" destOrd="4" presId="urn:microsoft.com/office/officeart/2005/8/layout/hList1"/>
    <dgm:cxn modelId="{8FA424FD-4CF4-464F-8124-42273B9A18F2}" srcId="{197FB382-62F2-4E26-A438-860160F83492}" destId="{EB58D41E-F53B-4C35-B36F-FE13ACC4FC33}" srcOrd="1" destOrd="0" parTransId="{D019ACFB-00B9-4D5C-B03B-48609F716FC4}" sibTransId="{F89658B5-E9BE-4FEA-AE74-5DD34F9113F1}"/>
    <dgm:cxn modelId="{4CB343BB-A155-491A-829E-FD32649159F4}" type="presParOf" srcId="{B39390DA-AE98-4B93-B74E-AF3E6B252516}" destId="{2ABFCB94-A3E7-40D1-8BBD-F1D899222774}" srcOrd="0" destOrd="0" presId="urn:microsoft.com/office/officeart/2005/8/layout/hList1"/>
    <dgm:cxn modelId="{B697CA1D-9037-4E5A-87B9-97A5B248D5E9}" type="presParOf" srcId="{2ABFCB94-A3E7-40D1-8BBD-F1D899222774}" destId="{9D039FDF-2226-4877-A342-7989D13307FC}" srcOrd="0" destOrd="0" presId="urn:microsoft.com/office/officeart/2005/8/layout/hList1"/>
    <dgm:cxn modelId="{72E72F2B-29F8-4B2B-96BA-496D2A490C7F}" type="presParOf" srcId="{2ABFCB94-A3E7-40D1-8BBD-F1D899222774}" destId="{B0DAC41C-4421-45A4-B77A-BD4F0B11DA39}" srcOrd="1" destOrd="0" presId="urn:microsoft.com/office/officeart/2005/8/layout/hList1"/>
    <dgm:cxn modelId="{81A1F013-7DF9-4478-A02C-A33D6A3536F4}" type="presParOf" srcId="{B39390DA-AE98-4B93-B74E-AF3E6B252516}" destId="{CC741AB0-1A00-4FB2-9905-6E9F8BF22BE1}" srcOrd="1" destOrd="0" presId="urn:microsoft.com/office/officeart/2005/8/layout/hList1"/>
    <dgm:cxn modelId="{114B01F1-AAC8-45E3-90E0-EA53FAE43224}" type="presParOf" srcId="{B39390DA-AE98-4B93-B74E-AF3E6B252516}" destId="{9366465C-22D0-4B0D-8D29-B43BEC7348D6}" srcOrd="2" destOrd="0" presId="urn:microsoft.com/office/officeart/2005/8/layout/hList1"/>
    <dgm:cxn modelId="{FEFAE932-45CE-4555-92D4-EDDCB518D402}" type="presParOf" srcId="{9366465C-22D0-4B0D-8D29-B43BEC7348D6}" destId="{64414DD6-052F-4880-878A-B47E2DF1FC9A}" srcOrd="0" destOrd="0" presId="urn:microsoft.com/office/officeart/2005/8/layout/hList1"/>
    <dgm:cxn modelId="{82F3EFAF-5777-4202-A93E-210D84CDB4D2}" type="presParOf" srcId="{9366465C-22D0-4B0D-8D29-B43BEC7348D6}" destId="{C00E309A-3D72-4CAA-A3F0-928984B1E0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2D7B6-D9D1-48DC-AE52-EC69059D3B64}">
      <dsp:nvSpPr>
        <dsp:cNvPr id="0" name=""/>
        <dsp:cNvSpPr/>
      </dsp:nvSpPr>
      <dsp:spPr>
        <a:xfrm>
          <a:off x="0" y="207809"/>
          <a:ext cx="4572000" cy="8158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291592" rIns="35483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Arial Nova Light"/>
            </a:rPr>
            <a:t>Fully Functional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Arial Nova Light"/>
            </a:rPr>
            <a:t>Google API capable</a:t>
          </a:r>
        </a:p>
      </dsp:txBody>
      <dsp:txXfrm>
        <a:off x="0" y="207809"/>
        <a:ext cx="4572000" cy="815850"/>
      </dsp:txXfrm>
    </dsp:sp>
    <dsp:sp modelId="{798BDBCB-1D6E-45DA-AF01-B0902EA9607E}">
      <dsp:nvSpPr>
        <dsp:cNvPr id="0" name=""/>
        <dsp:cNvSpPr/>
      </dsp:nvSpPr>
      <dsp:spPr>
        <a:xfrm>
          <a:off x="228600" y="1169"/>
          <a:ext cx="3200400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 Nova Light"/>
            </a:rPr>
            <a:t>Add Event</a:t>
          </a:r>
          <a:endParaRPr lang="en-US" sz="1400" b="0" i="0" u="none" strike="noStrike" kern="1200" cap="none" baseline="0" noProof="0">
            <a:solidFill>
              <a:srgbClr val="010000"/>
            </a:solidFill>
            <a:latin typeface="Arial Nova Light"/>
          </a:endParaRPr>
        </a:p>
      </dsp:txBody>
      <dsp:txXfrm>
        <a:off x="248775" y="21344"/>
        <a:ext cx="3160050" cy="372930"/>
      </dsp:txXfrm>
    </dsp:sp>
    <dsp:sp modelId="{571E9F0C-3E3E-49E5-A38D-F33C7ADFC10D}">
      <dsp:nvSpPr>
        <dsp:cNvPr id="0" name=""/>
        <dsp:cNvSpPr/>
      </dsp:nvSpPr>
      <dsp:spPr>
        <a:xfrm>
          <a:off x="0" y="1305900"/>
          <a:ext cx="4572000" cy="5953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291592" rIns="35483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 Nova Light"/>
            </a:rPr>
            <a:t>Functional structure</a:t>
          </a:r>
        </a:p>
      </dsp:txBody>
      <dsp:txXfrm>
        <a:off x="0" y="1305900"/>
        <a:ext cx="4572000" cy="595350"/>
      </dsp:txXfrm>
    </dsp:sp>
    <dsp:sp modelId="{FCA328C2-D3E2-4911-82C1-9D4BB3CA5356}">
      <dsp:nvSpPr>
        <dsp:cNvPr id="0" name=""/>
        <dsp:cNvSpPr/>
      </dsp:nvSpPr>
      <dsp:spPr>
        <a:xfrm>
          <a:off x="228600" y="1099260"/>
          <a:ext cx="3200400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 Nova Light"/>
            </a:rPr>
            <a:t>Ask Event</a:t>
          </a:r>
        </a:p>
      </dsp:txBody>
      <dsp:txXfrm>
        <a:off x="248775" y="1119435"/>
        <a:ext cx="3160050" cy="372930"/>
      </dsp:txXfrm>
    </dsp:sp>
    <dsp:sp modelId="{F1EDED64-5241-41F8-B6EC-469958E0DDFD}">
      <dsp:nvSpPr>
        <dsp:cNvPr id="0" name=""/>
        <dsp:cNvSpPr/>
      </dsp:nvSpPr>
      <dsp:spPr>
        <a:xfrm>
          <a:off x="0" y="2183490"/>
          <a:ext cx="4572000" cy="5953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291592" rIns="35483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 Nova Light"/>
            </a:rPr>
            <a:t>Basic structure</a:t>
          </a:r>
        </a:p>
      </dsp:txBody>
      <dsp:txXfrm>
        <a:off x="0" y="2183490"/>
        <a:ext cx="4572000" cy="595350"/>
      </dsp:txXfrm>
    </dsp:sp>
    <dsp:sp modelId="{537304EE-AF08-416D-8578-6D5BCB39D23C}">
      <dsp:nvSpPr>
        <dsp:cNvPr id="0" name=""/>
        <dsp:cNvSpPr/>
      </dsp:nvSpPr>
      <dsp:spPr>
        <a:xfrm>
          <a:off x="228600" y="1976850"/>
          <a:ext cx="3200400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 Nova Light"/>
            </a:rPr>
            <a:t>Ask Weather</a:t>
          </a:r>
        </a:p>
      </dsp:txBody>
      <dsp:txXfrm>
        <a:off x="248775" y="1997025"/>
        <a:ext cx="3160050" cy="372930"/>
      </dsp:txXfrm>
    </dsp:sp>
    <dsp:sp modelId="{23FC30C3-9C72-43E8-834A-A4C985B2A1C1}">
      <dsp:nvSpPr>
        <dsp:cNvPr id="0" name=""/>
        <dsp:cNvSpPr/>
      </dsp:nvSpPr>
      <dsp:spPr>
        <a:xfrm>
          <a:off x="0" y="3061080"/>
          <a:ext cx="4572000" cy="5953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838" tIns="291592" rIns="35483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Arial Nova Light"/>
            </a:rPr>
            <a:t>Basic structure</a:t>
          </a:r>
        </a:p>
      </dsp:txBody>
      <dsp:txXfrm>
        <a:off x="0" y="3061080"/>
        <a:ext cx="4572000" cy="595350"/>
      </dsp:txXfrm>
    </dsp:sp>
    <dsp:sp modelId="{C5CE8264-E342-4118-BB6A-3A0575CA0C42}">
      <dsp:nvSpPr>
        <dsp:cNvPr id="0" name=""/>
        <dsp:cNvSpPr/>
      </dsp:nvSpPr>
      <dsp:spPr>
        <a:xfrm>
          <a:off x="228600" y="2854439"/>
          <a:ext cx="3200400" cy="4132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l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 Nova Light"/>
            </a:rPr>
            <a:t>Set Temperature</a:t>
          </a:r>
        </a:p>
      </dsp:txBody>
      <dsp:txXfrm>
        <a:off x="248775" y="2874614"/>
        <a:ext cx="316005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39FDF-2226-4877-A342-7989D13307FC}">
      <dsp:nvSpPr>
        <dsp:cNvPr id="0" name=""/>
        <dsp:cNvSpPr/>
      </dsp:nvSpPr>
      <dsp:spPr>
        <a:xfrm>
          <a:off x="49" y="27795"/>
          <a:ext cx="4700141" cy="576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 Nova Light"/>
              <a:cs typeface="Calibri"/>
            </a:rPr>
            <a:t>Valid</a:t>
          </a:r>
          <a:endParaRPr lang="en-US" sz="2000" b="0" i="0" u="none" strike="noStrike" kern="1200" cap="none" baseline="0" noProof="0">
            <a:latin typeface="Arial Nova Light"/>
            <a:cs typeface="Calibri"/>
          </a:endParaRPr>
        </a:p>
      </dsp:txBody>
      <dsp:txXfrm>
        <a:off x="49" y="27795"/>
        <a:ext cx="4700141" cy="576000"/>
      </dsp:txXfrm>
    </dsp:sp>
    <dsp:sp modelId="{B0DAC41C-4421-45A4-B77A-BD4F0B11DA39}">
      <dsp:nvSpPr>
        <dsp:cNvPr id="0" name=""/>
        <dsp:cNvSpPr/>
      </dsp:nvSpPr>
      <dsp:spPr>
        <a:xfrm>
          <a:off x="49" y="603795"/>
          <a:ext cx="4700141" cy="31292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Complete Form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Base case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Send Intent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Incomplete Form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Number of defaults (missing words)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Has one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Q: Confirmation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Has many</a:t>
          </a:r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Q: Repeat the sentence</a:t>
          </a:r>
        </a:p>
      </dsp:txBody>
      <dsp:txXfrm>
        <a:off x="49" y="603795"/>
        <a:ext cx="4700141" cy="3129299"/>
      </dsp:txXfrm>
    </dsp:sp>
    <dsp:sp modelId="{64414DD6-052F-4880-878A-B47E2DF1FC9A}">
      <dsp:nvSpPr>
        <dsp:cNvPr id="0" name=""/>
        <dsp:cNvSpPr/>
      </dsp:nvSpPr>
      <dsp:spPr>
        <a:xfrm>
          <a:off x="5358209" y="27795"/>
          <a:ext cx="4700141" cy="576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dk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 Nova Light"/>
              <a:cs typeface="Calibri"/>
            </a:rPr>
            <a:t>Invalid</a:t>
          </a:r>
        </a:p>
      </dsp:txBody>
      <dsp:txXfrm>
        <a:off x="5358209" y="27795"/>
        <a:ext cx="4700141" cy="576000"/>
      </dsp:txXfrm>
    </dsp:sp>
    <dsp:sp modelId="{C00E309A-3D72-4CAA-A3F0-928984B1E05E}">
      <dsp:nvSpPr>
        <dsp:cNvPr id="0" name=""/>
        <dsp:cNvSpPr/>
      </dsp:nvSpPr>
      <dsp:spPr>
        <a:xfrm>
          <a:off x="5358209" y="603795"/>
          <a:ext cx="4700141" cy="312929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Premature Ending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Q: Repeat the sentence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Malformed word</a:t>
          </a: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Number of leaves(final flags)</a:t>
          </a:r>
        </a:p>
        <a:p>
          <a:pPr marL="685800" lvl="3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Has none</a:t>
          </a:r>
        </a:p>
        <a:p>
          <a:pPr marL="914400" lvl="4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Q: Repeat the whole sentence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Otherwise</a:t>
          </a:r>
        </a:p>
        <a:p>
          <a:pPr marL="914400" lvl="4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Arial Nova Light"/>
              <a:cs typeface="Calibri"/>
            </a:rPr>
            <a:t>Q: Continue from the longest valid prefix</a:t>
          </a:r>
        </a:p>
      </dsp:txBody>
      <dsp:txXfrm>
        <a:off x="5358209" y="603795"/>
        <a:ext cx="4700141" cy="312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6/15/2020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6/15/2020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6/15/2020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6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2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84" r:id="rId6"/>
    <p:sldLayoutId id="2147483780" r:id="rId7"/>
    <p:sldLayoutId id="2147483781" r:id="rId8"/>
    <p:sldLayoutId id="2147483782" r:id="rId9"/>
    <p:sldLayoutId id="2147483783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A4291-D148-44CF-8CF5-776329D0F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cs typeface="Calibri Light"/>
              </a:rPr>
              <a:t>NLP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intent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26E34-776F-4939-ACF7-0E5FA49A1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Team</a:t>
            </a:r>
          </a:p>
          <a:p>
            <a:r>
              <a:rPr lang="en-US" err="1">
                <a:cs typeface="Calibri"/>
              </a:rPr>
              <a:t>CSandu</a:t>
            </a:r>
            <a:r>
              <a:rPr lang="en-US">
                <a:cs typeface="Calibri"/>
              </a:rPr>
              <a:t> &amp; </a:t>
            </a:r>
            <a:r>
              <a:rPr lang="en-US" err="1">
                <a:cs typeface="Calibri"/>
              </a:rPr>
              <a:t>HHorea</a:t>
            </a:r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788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1BEF0A05-F15E-4967-B354-35EF6B2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4" y="2395959"/>
            <a:ext cx="5477591" cy="153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836708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669950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30" y="1146815"/>
            <a:ext cx="102834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Case Study #2:</a:t>
            </a:r>
          </a:p>
          <a:p>
            <a:pPr algn="ctr"/>
            <a:r>
              <a:rPr lang="en-US"/>
              <a:t> VALID – Incomplete form - One default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288146" y="4234921"/>
            <a:ext cx="45886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Highlighted in the knowledge base you can see a sample of default which worked as a placeholder for a _</a:t>
            </a:r>
            <a:r>
              <a:rPr lang="en-US" err="1"/>
              <a:t>isFinal</a:t>
            </a:r>
            <a:r>
              <a:rPr lang="en-US"/>
              <a:t> instance which produced the following output:</a:t>
            </a:r>
          </a:p>
        </p:txBody>
      </p:sp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0CBA3E2-57AF-4BEF-8523-382A0193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056" y="2424113"/>
            <a:ext cx="2755106" cy="302180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4435A9D-10E3-47A5-93FF-37A340CF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804673"/>
            <a:ext cx="10291764" cy="451685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5CBBA6-B947-4E50-A600-CDFDE9700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395410"/>
            <a:ext cx="6598360" cy="18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0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836708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669950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30" y="1146815"/>
            <a:ext cx="102834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Case Study #3:</a:t>
            </a:r>
          </a:p>
          <a:p>
            <a:pPr algn="ctr"/>
            <a:r>
              <a:rPr lang="en-US"/>
              <a:t> VALID – Incomplete form – Two defaults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3947703"/>
            <a:ext cx="678561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Highlighted in the knowledge base you can see a sample of default which worked as a placeholder for an _</a:t>
            </a:r>
            <a:r>
              <a:rPr lang="en-US" err="1">
                <a:ea typeface="+mn-lt"/>
                <a:cs typeface="+mn-lt"/>
              </a:rPr>
              <a:t>isFinal</a:t>
            </a:r>
            <a:r>
              <a:rPr lang="en-US">
                <a:ea typeface="+mn-lt"/>
                <a:cs typeface="+mn-lt"/>
              </a:rPr>
              <a:t> instance which produced the following output, with the second default caught when coming back from the recursion:</a:t>
            </a:r>
          </a:p>
          <a:p>
            <a:endParaRPr lang="en-US"/>
          </a:p>
          <a:p>
            <a:r>
              <a:rPr lang="en-US"/>
              <a:t>*Note : It can be changed to ask for confirmation instead.*</a:t>
            </a:r>
          </a:p>
        </p:txBody>
      </p:sp>
      <p:pic>
        <p:nvPicPr>
          <p:cNvPr id="6" name="Picture 6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30CBA3E2-57AF-4BEF-8523-382A0193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56" y="2436019"/>
            <a:ext cx="2755106" cy="3021806"/>
          </a:xfrm>
          <a:prstGeom prst="rect">
            <a:avLst/>
          </a:prstGeom>
        </p:spPr>
      </p:pic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EDDD8FC-313F-49A7-9A4E-036E318C7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390356"/>
            <a:ext cx="6570031" cy="156942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400EF8E-D0D9-4BDB-A328-BB7150324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845210"/>
            <a:ext cx="10291762" cy="44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1BEF0A05-F15E-4967-B354-35EF6B26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4" y="2395959"/>
            <a:ext cx="5477591" cy="153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836708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669950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30" y="1182534"/>
            <a:ext cx="102834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Case Study #4:</a:t>
            </a:r>
          </a:p>
          <a:p>
            <a:pPr algn="ctr"/>
            <a:r>
              <a:rPr lang="en-US">
                <a:ea typeface="+mn-lt"/>
                <a:cs typeface="+mn-lt"/>
              </a:rPr>
              <a:t> VALID – Incomplete form – Three defaults or more</a:t>
            </a:r>
          </a:p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3937265"/>
            <a:ext cx="671988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Highlighted in the knowledge base you can see a sample of default which worked as a placeholder for an _</a:t>
            </a:r>
            <a:r>
              <a:rPr lang="en-US" err="1">
                <a:ea typeface="+mn-lt"/>
                <a:cs typeface="+mn-lt"/>
              </a:rPr>
              <a:t>isFinal</a:t>
            </a:r>
            <a:r>
              <a:rPr lang="en-US">
                <a:ea typeface="+mn-lt"/>
                <a:cs typeface="+mn-lt"/>
              </a:rPr>
              <a:t> instance which produced the following output, with the second default caught when coming back from the recursion: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4435A9D-10E3-47A5-93FF-37A340CF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685610"/>
            <a:ext cx="10291764" cy="451685"/>
          </a:xfrm>
          <a:prstGeom prst="rect">
            <a:avLst/>
          </a:prstGeom>
        </p:spPr>
      </p:pic>
      <p:pic>
        <p:nvPicPr>
          <p:cNvPr id="10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45CBBA6-B947-4E50-A600-CDFDE9700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395410"/>
            <a:ext cx="5481636" cy="1531397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FD4F42-06B6-4CD0-A40E-10117D496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392390"/>
            <a:ext cx="5481637" cy="1537439"/>
          </a:xfrm>
          <a:prstGeom prst="rect">
            <a:avLst/>
          </a:prstGeom>
        </p:spPr>
      </p:pic>
      <p:pic>
        <p:nvPicPr>
          <p:cNvPr id="8" name="Picture 11" descr="A close up of a screen&#10;&#10;Description generated with high confidence">
            <a:extLst>
              <a:ext uri="{FF2B5EF4-FFF2-40B4-BE49-F238E27FC236}">
                <a16:creationId xmlns:a16="http://schemas.microsoft.com/office/drawing/2014/main" id="{5C516054-359A-4C1D-BC02-A9BAE34E9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649" y="2389753"/>
            <a:ext cx="3719512" cy="1709401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78358006-A3F8-4830-9C84-02EC27EA6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5681364"/>
            <a:ext cx="10291762" cy="650679"/>
          </a:xfrm>
          <a:prstGeom prst="rect">
            <a:avLst/>
          </a:prstGeom>
        </p:spPr>
      </p:pic>
      <p:pic>
        <p:nvPicPr>
          <p:cNvPr id="14" name="Picture 7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2E74103-E806-45B2-A8E8-C960D88E77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400" y="5664874"/>
            <a:ext cx="10291761" cy="9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3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693833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491356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29" y="1182534"/>
            <a:ext cx="102834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Case Study #5:</a:t>
            </a:r>
          </a:p>
          <a:p>
            <a:pPr algn="ctr"/>
            <a:r>
              <a:rPr lang="en-US">
                <a:ea typeface="+mn-lt"/>
                <a:cs typeface="+mn-lt"/>
              </a:rPr>
              <a:t> INVALID – Premature Ending</a:t>
            </a:r>
          </a:p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4092046"/>
            <a:ext cx="492204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 this case - the input sentence has prematurely ended. In such situations, there is no match in the knowledge base – therefore the system will ask for a full reformulation.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14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CF9CA22-9506-4277-B47F-AF6F122B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4" y="2343177"/>
            <a:ext cx="3025600" cy="322714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6DA100D-0F9E-4322-A701-2B25016C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800397"/>
            <a:ext cx="9599947" cy="852516"/>
          </a:xfrm>
          <a:prstGeom prst="rect">
            <a:avLst/>
          </a:prstGeom>
        </p:spPr>
      </p:pic>
      <p:pic>
        <p:nvPicPr>
          <p:cNvPr id="8" name="Picture 8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BAA6805F-D6EF-4DB3-8C1D-00F0E5943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689" y="2359447"/>
            <a:ext cx="4918911" cy="158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50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693833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491356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29" y="1182534"/>
            <a:ext cx="102834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Case Study #6:</a:t>
            </a:r>
          </a:p>
          <a:p>
            <a:pPr algn="ctr"/>
            <a:r>
              <a:rPr lang="en-US">
                <a:ea typeface="+mn-lt"/>
                <a:cs typeface="+mn-lt"/>
              </a:rPr>
              <a:t> INVALID – Malformed Word – sentence detected</a:t>
            </a:r>
          </a:p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4065358"/>
            <a:ext cx="70307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input sentence contains a malformed word (</a:t>
            </a:r>
            <a:r>
              <a:rPr lang="en-US" err="1">
                <a:ea typeface="+mn-lt"/>
                <a:cs typeface="+mn-lt"/>
              </a:rPr>
              <a:t>interA_INVALID</a:t>
            </a:r>
            <a:r>
              <a:rPr lang="en-US">
                <a:ea typeface="+mn-lt"/>
                <a:cs typeface="+mn-lt"/>
              </a:rPr>
              <a:t>) which will produce an error in the knowledge base. </a:t>
            </a:r>
          </a:p>
          <a:p>
            <a:r>
              <a:rPr lang="en-US">
                <a:ea typeface="+mn-lt"/>
                <a:cs typeface="+mn-lt"/>
              </a:rPr>
              <a:t>The system will consider the longest sentence prefix valid and as ask for completion of what follows the element specified.*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/>
              <a:t>I.e. : What did you say after [data]?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5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C820E883-EE75-440D-AF83-9959B4B79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7912"/>
            <a:ext cx="5148263" cy="1685924"/>
          </a:xfrm>
          <a:prstGeom prst="rect">
            <a:avLst/>
          </a:prstGeom>
        </p:spPr>
      </p:pic>
      <p:pic>
        <p:nvPicPr>
          <p:cNvPr id="14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CF9CA22-9506-4277-B47F-AF6F122B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64" y="2343177"/>
            <a:ext cx="3025600" cy="3227141"/>
          </a:xfrm>
          <a:prstGeom prst="rect">
            <a:avLst/>
          </a:prstGeom>
        </p:spPr>
      </p:pic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75C54CE-5E23-4247-95B5-BE03DC12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339862"/>
            <a:ext cx="5803106" cy="1713932"/>
          </a:xfrm>
          <a:prstGeom prst="rect">
            <a:avLst/>
          </a:prstGeom>
        </p:spPr>
      </p:pic>
      <p:pic>
        <p:nvPicPr>
          <p:cNvPr id="6" name="Picture 6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3166D9F9-C7A0-4678-995B-4CE4A5D77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828115"/>
            <a:ext cx="10288001" cy="7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2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693833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491356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29" y="1158721"/>
            <a:ext cx="1028344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Case Study #7:</a:t>
            </a:r>
          </a:p>
          <a:p>
            <a:pPr algn="ctr"/>
            <a:r>
              <a:rPr lang="en-US">
                <a:ea typeface="+mn-lt"/>
                <a:cs typeface="+mn-lt"/>
              </a:rPr>
              <a:t> INVALID – Malformed Word – NO sentence detected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4258733"/>
            <a:ext cx="368379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The functionality of the system is similarly to the previous case, but no valid sentence was detected.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14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FCF9CA22-9506-4277-B47F-AF6F122B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64" y="2343177"/>
            <a:ext cx="3025600" cy="3227141"/>
          </a:xfrm>
          <a:prstGeom prst="rect">
            <a:avLst/>
          </a:prstGeom>
        </p:spPr>
      </p:pic>
      <p:pic>
        <p:nvPicPr>
          <p:cNvPr id="6" name="Picture 6" descr="A picture containing black, holding&#10;&#10;Description generated with very high confidence">
            <a:extLst>
              <a:ext uri="{FF2B5EF4-FFF2-40B4-BE49-F238E27FC236}">
                <a16:creationId xmlns:a16="http://schemas.microsoft.com/office/drawing/2014/main" id="{EEE0CB3E-B877-438F-A8A6-CD021C05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56060"/>
            <a:ext cx="6783805" cy="150472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7BF842C-01D5-4B2C-B998-E3034874E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426" y="5640962"/>
            <a:ext cx="6069430" cy="7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2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9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8C16C1D5-90DC-4F4F-B3DA-FE112A80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588" y="2350294"/>
            <a:ext cx="4064793" cy="2883693"/>
          </a:xfrm>
          <a:prstGeom prst="rect">
            <a:avLst/>
          </a:prstGeom>
        </p:spPr>
      </p:pic>
      <p:pic>
        <p:nvPicPr>
          <p:cNvPr id="17" name="Picture 1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B478E00-313B-4C5F-96BE-FC812FD9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5" y="-2381"/>
            <a:ext cx="5055393" cy="21002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75C76-80F6-497A-9651-4BBA2508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 </a:t>
            </a:r>
            <a:br>
              <a:rPr lang="en-US"/>
            </a:br>
            <a:r>
              <a:rPr lang="en-US"/>
              <a:t>Case study #8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353F-1756-49D8-B45C-2B8D09B1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516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Weather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3A528C8-E891-4812-85B8-EBFA8E152DCE}"/>
              </a:ext>
            </a:extLst>
          </p:cNvPr>
          <p:cNvSpPr txBox="1">
            <a:spLocks/>
          </p:cNvSpPr>
          <p:nvPr/>
        </p:nvSpPr>
        <p:spPr>
          <a:xfrm>
            <a:off x="8677802" y="1719075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Input JSON for Weather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985834-38A8-4596-8CF9-58F999833956}"/>
              </a:ext>
            </a:extLst>
          </p:cNvPr>
          <p:cNvSpPr txBox="1">
            <a:spLocks/>
          </p:cNvSpPr>
          <p:nvPr/>
        </p:nvSpPr>
        <p:spPr>
          <a:xfrm>
            <a:off x="8677801" y="4874230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Knowledge base 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B6B5C8E6-9C5C-4420-A24D-FEA5DC2E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50694"/>
            <a:ext cx="12203906" cy="1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4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5C76-80F6-497A-9651-4BBA2508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 </a:t>
            </a:r>
            <a:br>
              <a:rPr lang="en-US"/>
            </a:br>
            <a:r>
              <a:rPr lang="en-US"/>
              <a:t>Case study #9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353F-1756-49D8-B45C-2B8D09B1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516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Temperature</a:t>
            </a:r>
          </a:p>
        </p:txBody>
      </p:sp>
      <p:pic>
        <p:nvPicPr>
          <p:cNvPr id="3" name="Picture 8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446526E4-EFA6-415D-9214-60698E5B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3" y="-1344"/>
            <a:ext cx="5064918" cy="171719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78276AA6-462E-4475-87DB-CA274D6C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705" y="5553297"/>
            <a:ext cx="12194380" cy="1302542"/>
          </a:xfr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3A528C8-E891-4812-85B8-EBFA8E152DCE}"/>
              </a:ext>
            </a:extLst>
          </p:cNvPr>
          <p:cNvSpPr txBox="1">
            <a:spLocks/>
          </p:cNvSpPr>
          <p:nvPr/>
        </p:nvSpPr>
        <p:spPr>
          <a:xfrm>
            <a:off x="8677802" y="1349981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Input JSON for Temperature</a:t>
            </a:r>
          </a:p>
        </p:txBody>
      </p:sp>
      <p:pic>
        <p:nvPicPr>
          <p:cNvPr id="15" name="Picture 1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5CB40BBC-61E2-43AB-B498-435D49FDE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087" y="1980937"/>
            <a:ext cx="5064917" cy="3300937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985834-38A8-4596-8CF9-58F999833956}"/>
              </a:ext>
            </a:extLst>
          </p:cNvPr>
          <p:cNvSpPr txBox="1">
            <a:spLocks/>
          </p:cNvSpPr>
          <p:nvPr/>
        </p:nvSpPr>
        <p:spPr>
          <a:xfrm>
            <a:off x="8677801" y="4921855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Knowledge base </a:t>
            </a:r>
          </a:p>
        </p:txBody>
      </p:sp>
    </p:spTree>
    <p:extLst>
      <p:ext uri="{BB962C8B-B14F-4D97-AF65-F5344CB8AC3E}">
        <p14:creationId xmlns:p14="http://schemas.microsoft.com/office/powerpoint/2010/main" val="229632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8555FA0-3F5B-446E-B854-E08CD95BF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087" y="1986235"/>
            <a:ext cx="5053012" cy="4873874"/>
          </a:xfrm>
          <a:prstGeom prst="rect">
            <a:avLst/>
          </a:prstGeom>
        </p:spPr>
      </p:pic>
      <p:pic>
        <p:nvPicPr>
          <p:cNvPr id="5" name="Picture 5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6F3EF6D6-C219-49D9-A68B-4B799266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81" y="-155"/>
            <a:ext cx="5064918" cy="1667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75C76-80F6-497A-9651-4BBA2508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 </a:t>
            </a:r>
            <a:br>
              <a:rPr lang="en-US"/>
            </a:br>
            <a:r>
              <a:rPr lang="en-US"/>
              <a:t>Case study #10</a:t>
            </a:r>
            <a:br>
              <a:rPr lang="en-US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353F-1756-49D8-B45C-2B8D09B1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2516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Ask Event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3A528C8-E891-4812-85B8-EBFA8E152DCE}"/>
              </a:ext>
            </a:extLst>
          </p:cNvPr>
          <p:cNvSpPr txBox="1">
            <a:spLocks/>
          </p:cNvSpPr>
          <p:nvPr/>
        </p:nvSpPr>
        <p:spPr>
          <a:xfrm>
            <a:off x="8677802" y="1302356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Input JSON for Ask Event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B985834-38A8-4596-8CF9-58F999833956}"/>
              </a:ext>
            </a:extLst>
          </p:cNvPr>
          <p:cNvSpPr txBox="1">
            <a:spLocks/>
          </p:cNvSpPr>
          <p:nvPr/>
        </p:nvSpPr>
        <p:spPr>
          <a:xfrm>
            <a:off x="8677801" y="6481574"/>
            <a:ext cx="3517567" cy="36178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Knowledge base 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DEB7896-AE50-42A0-9CD1-19801DFB8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81" y="6096845"/>
            <a:ext cx="7184230" cy="7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5C76-80F6-497A-9651-4BBA2508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GOOGLE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API #1</a:t>
            </a:r>
          </a:p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466AC54-AC82-43CA-A74A-75181B2FA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4000" y="3752150"/>
            <a:ext cx="2914650" cy="31051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353F-1756-49D8-B45C-2B8D09B1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POC for Google calendar API</a:t>
            </a:r>
          </a:p>
          <a:p>
            <a:pPr algn="ctr"/>
            <a:r>
              <a:rPr lang="en-US">
                <a:ea typeface="+mn-lt"/>
                <a:cs typeface="+mn-lt"/>
              </a:rPr>
              <a:t>Working example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6" name="Picture 6" descr="A picture containing black, sitting, red, white&#10;&#10;Description generated with very high confidence">
            <a:extLst>
              <a:ext uri="{FF2B5EF4-FFF2-40B4-BE49-F238E27FC236}">
                <a16:creationId xmlns:a16="http://schemas.microsoft.com/office/drawing/2014/main" id="{3B295963-44F2-472B-8BE0-6B8D2F53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30" y="2240637"/>
            <a:ext cx="7585863" cy="12856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4C5634-9AAA-44B0-BEF6-696430238404}"/>
              </a:ext>
            </a:extLst>
          </p:cNvPr>
          <p:cNvSpPr txBox="1"/>
          <p:nvPr/>
        </p:nvSpPr>
        <p:spPr>
          <a:xfrm>
            <a:off x="4854051" y="1873470"/>
            <a:ext cx="71150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First – we have to call Google API to generate an authentication link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996D5E-8120-42A6-A1B3-6FE562A59BE7}"/>
              </a:ext>
            </a:extLst>
          </p:cNvPr>
          <p:cNvSpPr txBox="1"/>
          <p:nvPr/>
        </p:nvSpPr>
        <p:spPr>
          <a:xfrm>
            <a:off x="5616052" y="3431697"/>
            <a:ext cx="5582030" cy="3824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Then - we give the permission to update the calendar</a:t>
            </a:r>
          </a:p>
        </p:txBody>
      </p:sp>
      <p:pic>
        <p:nvPicPr>
          <p:cNvPr id="12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2960213E-5654-4CB9-8721-ED22F7A0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408" y="-34558"/>
            <a:ext cx="6528625" cy="1866560"/>
          </a:xfrm>
          <a:prstGeom prst="rect">
            <a:avLst/>
          </a:prstGeom>
        </p:spPr>
      </p:pic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49525E0C-858B-4D09-8133-22DE91787FC1}"/>
              </a:ext>
            </a:extLst>
          </p:cNvPr>
          <p:cNvSpPr/>
          <p:nvPr/>
        </p:nvSpPr>
        <p:spPr>
          <a:xfrm>
            <a:off x="9039881" y="1117706"/>
            <a:ext cx="499241" cy="42041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141AF-A6F4-46E3-94BF-05589A59C5E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E5C78C-6489-4B3E-9F1F-7EE325CD8B55}"/>
              </a:ext>
            </a:extLst>
          </p:cNvPr>
          <p:cNvSpPr txBox="1"/>
          <p:nvPr/>
        </p:nvSpPr>
        <p:spPr>
          <a:xfrm>
            <a:off x="7182749" y="1146893"/>
            <a:ext cx="4209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We start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47DF-9630-43B2-9F54-37E1C55E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A74487-DA91-4219-9444-BBB57A5D22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+mn-lt"/>
                <a:cs typeface="+mn-lt"/>
              </a:rPr>
              <a:t>In color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r>
              <a:rPr lang="en-US">
                <a:ea typeface="+mn-lt"/>
                <a:cs typeface="+mn-lt"/>
              </a:rPr>
              <a:t>Break monotony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r>
              <a:rPr lang="en-US">
                <a:ea typeface="+mn-lt"/>
                <a:cs typeface="+mn-lt"/>
              </a:rPr>
              <a:t>Monotone deafens gracing: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  <a:buChar char=" "/>
            </a:pPr>
            <a:r>
              <a:rPr lang="en-US">
                <a:ea typeface="+mn-lt"/>
                <a:cs typeface="+mn-lt"/>
              </a:rPr>
              <a:t>Grow monotonic.</a:t>
            </a:r>
            <a:endParaRPr lang="en-US" dirty="0">
              <a:ea typeface="+mn-lt"/>
              <a:cs typeface="+mn-lt"/>
            </a:endParaRPr>
          </a:p>
          <a:p>
            <a:pPr>
              <a:buFont typeface="Calibri"/>
              <a:buChar char=" "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E2EE4-59F4-41C7-B682-2660737474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a typeface="+mn-lt"/>
                <a:cs typeface="+mn-lt"/>
              </a:rPr>
              <a:t>Achromatic</a:t>
            </a: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-US">
                <a:ea typeface="+mn-lt"/>
                <a:cs typeface="+mn-lt"/>
              </a:rPr>
              <a:t>Starting now, yet soon - 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-US">
                <a:ea typeface="+mn-lt"/>
                <a:cs typeface="+mn-lt"/>
              </a:rPr>
              <a:t>The project ends, but for now 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r>
              <a:rPr lang="en-US">
                <a:ea typeface="+mn-lt"/>
                <a:cs typeface="+mn-lt"/>
              </a:rPr>
              <a:t>Prolog as haiku.</a:t>
            </a:r>
            <a:endParaRPr lang="en-US" dirty="0">
              <a:ea typeface="+mn-lt"/>
              <a:cs typeface="+mn-l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4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503356CF-F377-498C-945D-A0604103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GOOGLE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API #2</a:t>
            </a:r>
          </a:p>
          <a:p>
            <a:pPr algn="ctr"/>
            <a:endParaRPr lang="en-US">
              <a:ea typeface="+mj-lt"/>
              <a:cs typeface="+mj-lt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2A0C09C-4145-4486-AE53-89BA49F4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POC for Google calendar API</a:t>
            </a:r>
          </a:p>
          <a:p>
            <a:pPr algn="ctr"/>
            <a:r>
              <a:rPr lang="en-US">
                <a:ea typeface="+mn-lt"/>
                <a:cs typeface="+mn-lt"/>
              </a:rPr>
              <a:t>Working example</a:t>
            </a:r>
          </a:p>
          <a:p>
            <a:pPr algn="ctr"/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2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FE88F98-5043-4B4A-8921-EE1960B05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972" y="-430"/>
            <a:ext cx="7561362" cy="2864547"/>
          </a:xfrm>
          <a:prstGeom prst="rect">
            <a:avLst/>
          </a:prstGeom>
        </p:spPr>
      </p:pic>
      <p:pic>
        <p:nvPicPr>
          <p:cNvPr id="30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A39247-F3FA-4976-BC95-81E7856C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43" y="2862264"/>
            <a:ext cx="7492908" cy="34498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FF5331B-3943-4E53-864D-4FAD53203732}"/>
              </a:ext>
            </a:extLst>
          </p:cNvPr>
          <p:cNvSpPr txBox="1"/>
          <p:nvPr/>
        </p:nvSpPr>
        <p:spPr>
          <a:xfrm>
            <a:off x="4606850" y="2500977"/>
            <a:ext cx="756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Output received from  Google API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D82F9-8099-40FC-8E87-49C14621108E}"/>
              </a:ext>
            </a:extLst>
          </p:cNvPr>
          <p:cNvSpPr txBox="1"/>
          <p:nvPr/>
        </p:nvSpPr>
        <p:spPr>
          <a:xfrm>
            <a:off x="4646265" y="6483844"/>
            <a:ext cx="75637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Our newly added event</a:t>
            </a:r>
          </a:p>
        </p:txBody>
      </p:sp>
    </p:spTree>
    <p:extLst>
      <p:ext uri="{BB962C8B-B14F-4D97-AF65-F5344CB8AC3E}">
        <p14:creationId xmlns:p14="http://schemas.microsoft.com/office/powerpoint/2010/main" val="303540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C68-374B-4DD7-AFC7-64CDB8BE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 for your time</a:t>
            </a:r>
          </a:p>
        </p:txBody>
      </p:sp>
      <p:pic>
        <p:nvPicPr>
          <p:cNvPr id="3" name="Picture 3" descr="A person smiling for the camera&#10;&#10;Description generated with high confidence">
            <a:extLst>
              <a:ext uri="{FF2B5EF4-FFF2-40B4-BE49-F238E27FC236}">
                <a16:creationId xmlns:a16="http://schemas.microsoft.com/office/drawing/2014/main" id="{4BAB01A4-1358-46FB-8C8D-A897DFB1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48" y="2129406"/>
            <a:ext cx="5961992" cy="40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ED84-2878-4A70-BB00-B496209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28818"/>
            <a:ext cx="10058400" cy="1450757"/>
          </a:xfrm>
        </p:spPr>
        <p:txBody>
          <a:bodyPr/>
          <a:lstStyle/>
          <a:p>
            <a:pPr algn="ctr"/>
            <a:r>
              <a:rPr lang="en-US"/>
              <a:t>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7FEF-3AE6-49AB-BAA5-480FA413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086" y="1972224"/>
            <a:ext cx="7201620" cy="4417787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Our solution is layered</a:t>
            </a:r>
            <a:endParaRPr lang="en-US"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On top of the intent file given, we built a second information layer</a:t>
            </a:r>
            <a:endParaRPr lang="en-US">
              <a:solidFill>
                <a:srgbClr val="404040"/>
              </a:solidFill>
              <a:latin typeface="Arial Nova" panose="020F0502020204030204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It has the purpose of structuring &amp; augmentation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We will refer to it as the</a:t>
            </a:r>
            <a:r>
              <a:rPr lang="en-US" i="1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knowledge base</a:t>
            </a:r>
            <a:endParaRPr lang="en-US">
              <a:ea typeface="+mn-lt"/>
              <a:cs typeface="+mn-l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On top of the knowledge base we built a prolog file.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It has the purpose of intent detection and filtering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We will refer to it as the kernel</a:t>
            </a:r>
            <a:endParaRPr lang="en-US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On top of the kernel we built a python abstraction wrapper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Arial Nova Light"/>
              </a:rPr>
              <a:t>It has the purpose of intent discrimination and control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 We will refer to it as the wrapper</a:t>
            </a:r>
            <a:endParaRPr lang="en-US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rgbClr val="404040"/>
              </a:solidFill>
              <a:latin typeface="Arial Nova Ligh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tx1"/>
              </a:solidFill>
              <a:latin typeface="Arial Nova Light"/>
            </a:endParaRPr>
          </a:p>
        </p:txBody>
      </p:sp>
      <p:sp>
        <p:nvSpPr>
          <p:cNvPr id="5019" name="TextBox 5018">
            <a:extLst>
              <a:ext uri="{FF2B5EF4-FFF2-40B4-BE49-F238E27FC236}">
                <a16:creationId xmlns:a16="http://schemas.microsoft.com/office/drawing/2014/main" id="{53FEA0FB-E13B-45B6-BF4D-C7666357EE9D}"/>
              </a:ext>
            </a:extLst>
          </p:cNvPr>
          <p:cNvSpPr txBox="1"/>
          <p:nvPr/>
        </p:nvSpPr>
        <p:spPr>
          <a:xfrm>
            <a:off x="-6897" y="5852619"/>
            <a:ext cx="1218937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bg1">
                  <a:lumMod val="85000"/>
                </a:schemeClr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And the wrapper is a friend of Google API</a:t>
            </a:r>
          </a:p>
        </p:txBody>
      </p:sp>
    </p:spTree>
    <p:extLst>
      <p:ext uri="{BB962C8B-B14F-4D97-AF65-F5344CB8AC3E}">
        <p14:creationId xmlns:p14="http://schemas.microsoft.com/office/powerpoint/2010/main" val="25600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ED84-2878-4A70-BB00-B496209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05" y="228818"/>
            <a:ext cx="10058400" cy="1450757"/>
          </a:xfrm>
        </p:spPr>
        <p:txBody>
          <a:bodyPr/>
          <a:lstStyle/>
          <a:p>
            <a:pPr algn="ctr"/>
            <a:r>
              <a:rPr lang="en-US"/>
              <a:t>Supported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7FEF-3AE6-49AB-BAA5-480FA413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086" y="1670051"/>
            <a:ext cx="720162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lang="en-US">
                <a:latin typeface="Arial Nova Light"/>
                <a:ea typeface="+mn-lt"/>
                <a:cs typeface="+mn-lt"/>
              </a:rPr>
            </a:br>
            <a:r>
              <a:rPr lang="en-US">
                <a:latin typeface="Arial Nova Light"/>
                <a:ea typeface="+mn-lt"/>
                <a:cs typeface="+mn-lt"/>
              </a:rPr>
              <a:t>The following forms are currently supported:</a:t>
            </a:r>
            <a:endParaRPr lang="en-US">
              <a:latin typeface="Arial Nova Ligh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tx1"/>
              </a:solidFill>
              <a:latin typeface="Arial Nova Light"/>
            </a:endParaRPr>
          </a:p>
        </p:txBody>
      </p:sp>
      <p:graphicFrame>
        <p:nvGraphicFramePr>
          <p:cNvPr id="12" name="Diagram 12">
            <a:extLst>
              <a:ext uri="{FF2B5EF4-FFF2-40B4-BE49-F238E27FC236}">
                <a16:creationId xmlns:a16="http://schemas.microsoft.com/office/drawing/2014/main" id="{68ABB21A-98CE-4D30-8486-8B486F2C7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499965"/>
              </p:ext>
            </p:extLst>
          </p:nvPr>
        </p:nvGraphicFramePr>
        <p:xfrm>
          <a:off x="3813270" y="2614627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itle 1">
            <a:extLst>
              <a:ext uri="{FF2B5EF4-FFF2-40B4-BE49-F238E27FC236}">
                <a16:creationId xmlns:a16="http://schemas.microsoft.com/office/drawing/2014/main" id="{BB02E09B-F7E5-4E28-8756-C13B9A6814DF}"/>
              </a:ext>
            </a:extLst>
          </p:cNvPr>
          <p:cNvSpPr txBox="1">
            <a:spLocks/>
          </p:cNvSpPr>
          <p:nvPr/>
        </p:nvSpPr>
        <p:spPr>
          <a:xfrm>
            <a:off x="1097280" y="58187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FED84-2878-4A70-BB00-B4962090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/>
              <a:t>Actions taken based on form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0146685-A259-4A39-9132-C6D0FFFEA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9119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68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DCD9-B6CF-462F-A16A-112CED097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889"/>
            <a:ext cx="6502767" cy="4421892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The nodes represent words or variables from the knowledge base sentence – making this a tree in which leaves that have the _</a:t>
            </a:r>
            <a:r>
              <a:rPr lang="en-US" err="1"/>
              <a:t>isFinal</a:t>
            </a:r>
            <a:r>
              <a:rPr lang="en-US"/>
              <a:t> flag can be used as valid sentences.</a:t>
            </a:r>
          </a:p>
          <a:p>
            <a:pPr marL="0" indent="0">
              <a:buNone/>
            </a:pPr>
            <a:r>
              <a:rPr lang="en-US"/>
              <a:t>The redundant data is eliminated by using common prefixes. The branches are specified only once as a direct child of each root de of the JSON tree root descendants. </a:t>
            </a:r>
          </a:p>
          <a:p>
            <a:pPr marL="0" indent="0">
              <a:buNone/>
            </a:pPr>
            <a:r>
              <a:rPr lang="en-US"/>
              <a:t>For each node a series of flags are defined (see more information on the next slide).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On the right side you can see that "@[data]" is specified in both "</a:t>
            </a:r>
            <a:r>
              <a:rPr lang="en-US" err="1">
                <a:ea typeface="+mn-lt"/>
                <a:cs typeface="+mn-lt"/>
              </a:rPr>
              <a:t>adaugaEvent</a:t>
            </a:r>
            <a:r>
              <a:rPr lang="en-US">
                <a:ea typeface="+mn-lt"/>
                <a:cs typeface="+mn-lt"/>
              </a:rPr>
              <a:t>" and "</a:t>
            </a:r>
            <a:r>
              <a:rPr lang="en-US" err="1">
                <a:ea typeface="+mn-lt"/>
                <a:cs typeface="+mn-lt"/>
              </a:rPr>
              <a:t>intreabaEvent</a:t>
            </a:r>
            <a:r>
              <a:rPr lang="en-US">
                <a:ea typeface="+mn-lt"/>
                <a:cs typeface="+mn-lt"/>
              </a:rPr>
              <a:t>", as they are different requests.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5CC487-4A0F-43F6-97C7-5F816F1F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912" y="374874"/>
            <a:ext cx="3946034" cy="1525130"/>
          </a:xfrm>
        </p:spPr>
        <p:txBody>
          <a:bodyPr>
            <a:normAutofit/>
          </a:bodyPr>
          <a:lstStyle/>
          <a:p>
            <a:pPr algn="ctr"/>
            <a:r>
              <a:rPr lang="en-US"/>
              <a:t>Knowledge Base The Structure</a:t>
            </a:r>
          </a:p>
        </p:txBody>
      </p:sp>
      <p:pic>
        <p:nvPicPr>
          <p:cNvPr id="8" name="Picture 8" descr="A circuit board&#10;&#10;Description generated with high confidence">
            <a:extLst>
              <a:ext uri="{FF2B5EF4-FFF2-40B4-BE49-F238E27FC236}">
                <a16:creationId xmlns:a16="http://schemas.microsoft.com/office/drawing/2014/main" id="{7551F86D-A5A5-44E8-A88E-42B83DA5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81" y="535803"/>
            <a:ext cx="3506704" cy="57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4C08-6017-42B5-B37A-D73AF66F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KB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6830-3D95-4F3B-AF06-AFA1CE27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endParaRPr lang="en-US"/>
          </a:p>
          <a:p>
            <a:r>
              <a:rPr lang="en-US"/>
              <a:t>Are extra tags added in the knowledge base in order to discriminate:</a:t>
            </a:r>
          </a:p>
          <a:p>
            <a:endParaRPr lang="en-US"/>
          </a:p>
          <a:p>
            <a:pPr marL="383540" lvl="1"/>
            <a:r>
              <a:rPr lang="en-US"/>
              <a:t>_default: specify a default value for a given key in the Knowledge Base JSON</a:t>
            </a:r>
          </a:p>
          <a:p>
            <a:pPr marL="383540" lvl="1"/>
            <a:endParaRPr lang="en-US"/>
          </a:p>
          <a:p>
            <a:pPr marL="383540" lvl="1"/>
            <a:r>
              <a:rPr lang="en-US"/>
              <a:t>_</a:t>
            </a:r>
            <a:r>
              <a:rPr lang="en-US" err="1"/>
              <a:t>canAbsent</a:t>
            </a:r>
            <a:r>
              <a:rPr lang="en-US"/>
              <a:t>: the search is continued skipping the node having this key.</a:t>
            </a:r>
          </a:p>
          <a:p>
            <a:pPr marL="383540" lvl="1"/>
            <a:endParaRPr lang="en-US"/>
          </a:p>
          <a:p>
            <a:pPr marL="383540" lvl="1"/>
            <a:r>
              <a:rPr lang="en-US"/>
              <a:t>_</a:t>
            </a:r>
            <a:r>
              <a:rPr lang="en-US" err="1"/>
              <a:t>isFinal</a:t>
            </a:r>
            <a:r>
              <a:rPr lang="en-US"/>
              <a:t>: this flag defines when a sentence has ended. </a:t>
            </a:r>
          </a:p>
          <a:p>
            <a:pPr marL="200660" lvl="1" indent="0">
              <a:buNone/>
            </a:pPr>
            <a:endParaRPr lang="en-US"/>
          </a:p>
          <a:p>
            <a:pPr marL="200660" lvl="1" indent="0">
              <a:buNone/>
            </a:pPr>
            <a:r>
              <a:rPr lang="en-US"/>
              <a:t>Other such tags can be added in order to further scale the complexity of the solution.</a:t>
            </a:r>
          </a:p>
        </p:txBody>
      </p:sp>
    </p:spTree>
    <p:extLst>
      <p:ext uri="{BB962C8B-B14F-4D97-AF65-F5344CB8AC3E}">
        <p14:creationId xmlns:p14="http://schemas.microsoft.com/office/powerpoint/2010/main" val="8658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ED84-2878-4A70-BB00-B4962090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Case study 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7FEF-3AE6-49AB-BAA5-480FA413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Case studies contain the following:</a:t>
            </a:r>
            <a:endParaRPr lang="en-US">
              <a:ea typeface="+mn-lt"/>
              <a:cs typeface="+mn-lt"/>
            </a:endParaRPr>
          </a:p>
          <a:p>
            <a:pPr marL="383540" lvl="1"/>
            <a:r>
              <a:rPr lang="en-US" sz="2600"/>
              <a:t>1) The request input, as a json that contains the specified tags</a:t>
            </a:r>
          </a:p>
          <a:p>
            <a:pPr marL="383540" lvl="1"/>
            <a:r>
              <a:rPr lang="en-US" sz="2600"/>
              <a:t>2) The knowledge base subtree associated with such an input</a:t>
            </a:r>
          </a:p>
          <a:p>
            <a:pPr marL="749300" lvl="3"/>
            <a:r>
              <a:rPr lang="en-US" sz="2200"/>
              <a:t>Is entirely based on the intent description file</a:t>
            </a:r>
          </a:p>
          <a:p>
            <a:pPr marL="749300" lvl="3"/>
            <a:r>
              <a:rPr lang="en-US" sz="2200"/>
              <a:t>Can be customized depending on logic preference with tags</a:t>
            </a:r>
          </a:p>
          <a:p>
            <a:pPr marL="749300" lvl="3"/>
            <a:r>
              <a:rPr lang="en-US" sz="2200"/>
              <a:t>Can specify any corner cases too!</a:t>
            </a:r>
          </a:p>
          <a:p>
            <a:pPr marL="383540" lvl="1"/>
            <a:r>
              <a:rPr lang="en-US" sz="2600"/>
              <a:t>3) The resulted output – with data and potential questions</a:t>
            </a:r>
          </a:p>
          <a:p>
            <a:pPr marL="749300" lvl="3"/>
            <a:r>
              <a:rPr lang="en-US" sz="2200"/>
              <a:t>We also have a </a:t>
            </a:r>
            <a:r>
              <a:rPr lang="en-US" sz="2200" i="1"/>
              <a:t>special </a:t>
            </a:r>
            <a:r>
              <a:rPr lang="en-US" sz="2200"/>
              <a:t>slide for the google calendar event addition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2660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6001127-E655-4607-AEBB-DA299CD11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039" y="2390802"/>
            <a:ext cx="3025600" cy="3227141"/>
          </a:xfrm>
          <a:prstGeom prst="rect">
            <a:avLst/>
          </a:prstGeom>
        </p:spPr>
      </p:pic>
      <p:pic>
        <p:nvPicPr>
          <p:cNvPr id="3" name="Picture 7" descr="A close up of a screen&#10;&#10;Description generated with high confidence">
            <a:extLst>
              <a:ext uri="{FF2B5EF4-FFF2-40B4-BE49-F238E27FC236}">
                <a16:creationId xmlns:a16="http://schemas.microsoft.com/office/drawing/2014/main" id="{1BEF0A05-F15E-4967-B354-35EF6B26D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94" y="2395959"/>
            <a:ext cx="5477591" cy="1538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2F1327-C20F-4D5A-BF81-0E09EAB484F6}"/>
              </a:ext>
            </a:extLst>
          </p:cNvPr>
          <p:cNvSpPr txBox="1"/>
          <p:nvPr/>
        </p:nvSpPr>
        <p:spPr>
          <a:xfrm>
            <a:off x="8455708" y="20322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Knowledge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2365E-424C-4C95-8359-BA53C56DEB7F}"/>
              </a:ext>
            </a:extLst>
          </p:cNvPr>
          <p:cNvSpPr txBox="1"/>
          <p:nvPr/>
        </p:nvSpPr>
        <p:spPr>
          <a:xfrm>
            <a:off x="2669950" y="20274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Input as 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1A3FC-4ECA-480A-9380-CEB4A0253634}"/>
              </a:ext>
            </a:extLst>
          </p:cNvPr>
          <p:cNvSpPr txBox="1"/>
          <p:nvPr/>
        </p:nvSpPr>
        <p:spPr>
          <a:xfrm>
            <a:off x="1300730" y="1170628"/>
            <a:ext cx="102834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Case Study #1:</a:t>
            </a:r>
          </a:p>
          <a:p>
            <a:pPr algn="ctr"/>
            <a:r>
              <a:rPr lang="en-US"/>
              <a:t> VALID – Complete Form - Add event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994F96E-C85D-4F89-ABA6-A32C3894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97" y="5823913"/>
            <a:ext cx="10067434" cy="4168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98C136-3CB3-4E33-9F28-6AEF092E8C6E}"/>
              </a:ext>
            </a:extLst>
          </p:cNvPr>
          <p:cNvSpPr txBox="1"/>
          <p:nvPr/>
        </p:nvSpPr>
        <p:spPr>
          <a:xfrm>
            <a:off x="1300052" y="4006239"/>
            <a:ext cx="52159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Highlighted in the knowledge base you can see the instance of _</a:t>
            </a:r>
            <a:r>
              <a:rPr lang="en-US" err="1"/>
              <a:t>isFinal</a:t>
            </a:r>
            <a:r>
              <a:rPr lang="en-US"/>
              <a:t> that triggered the result.</a:t>
            </a:r>
            <a:br>
              <a:rPr lang="en-US"/>
            </a:br>
            <a:r>
              <a:rPr lang="en-US"/>
              <a:t>Output contains only information from the input.</a:t>
            </a:r>
          </a:p>
          <a:p>
            <a:endParaRPr lang="en-US"/>
          </a:p>
          <a:p>
            <a:r>
              <a:rPr lang="en-US"/>
              <a:t>We consider this the base case.</a:t>
            </a: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6C6C12D7-4B59-4F51-BF91-A4635556E254}"/>
              </a:ext>
            </a:extLst>
          </p:cNvPr>
          <p:cNvSpPr/>
          <p:nvPr/>
        </p:nvSpPr>
        <p:spPr>
          <a:xfrm>
            <a:off x="4520433" y="3298603"/>
            <a:ext cx="499241" cy="42041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7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RetrospectVTI</vt:lpstr>
      <vt:lpstr>NLP  intent detector</vt:lpstr>
      <vt:lpstr>PowerPoint Presentation</vt:lpstr>
      <vt:lpstr>Quick Intro</vt:lpstr>
      <vt:lpstr>Supported requests</vt:lpstr>
      <vt:lpstr>Actions taken based on form</vt:lpstr>
      <vt:lpstr>Knowledge Base The Structure</vt:lpstr>
      <vt:lpstr>KB flags</vt:lpstr>
      <vt:lpstr>Case study FAQ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  Case study #8</vt:lpstr>
      <vt:lpstr>Bonus  Case study #9</vt:lpstr>
      <vt:lpstr>Bonus  Case study #10 </vt:lpstr>
      <vt:lpstr>GOOGLE API #1 </vt:lpstr>
      <vt:lpstr>GOOGLE API #2 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Sandu Cristian</dc:creator>
  <cp:revision>70</cp:revision>
  <dcterms:created xsi:type="dcterms:W3CDTF">2020-06-15T14:58:27Z</dcterms:created>
  <dcterms:modified xsi:type="dcterms:W3CDTF">2020-06-16T05:25:56Z</dcterms:modified>
</cp:coreProperties>
</file>