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1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B2BB-87EF-4415-86CF-DE70E88E5D5C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E1C29-9971-465C-B5BF-F9AB2CF4B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E1C29-9971-465C-B5BF-F9AB2CF4BB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68C9-7731-484B-A99C-230DFCF2E3D9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6F30-A20B-45CD-B4D8-590C7965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/>
          <p:cNvGrpSpPr/>
          <p:nvPr/>
        </p:nvGrpSpPr>
        <p:grpSpPr>
          <a:xfrm>
            <a:off x="-14392" y="244072"/>
            <a:ext cx="5347370" cy="5379167"/>
            <a:chOff x="-14392" y="244072"/>
            <a:chExt cx="5347370" cy="5379167"/>
          </a:xfrm>
        </p:grpSpPr>
        <p:sp>
          <p:nvSpPr>
            <p:cNvPr id="301" name="Rectangle 300"/>
            <p:cNvSpPr/>
            <p:nvPr/>
          </p:nvSpPr>
          <p:spPr>
            <a:xfrm>
              <a:off x="-7215" y="1657584"/>
              <a:ext cx="4015335" cy="1808772"/>
            </a:xfrm>
            <a:prstGeom prst="rect">
              <a:avLst/>
            </a:prstGeom>
            <a:solidFill>
              <a:schemeClr val="accent6">
                <a:alpha val="24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-14392" y="3486047"/>
              <a:ext cx="5347370" cy="2137192"/>
            </a:xfrm>
            <a:prstGeom prst="rect">
              <a:avLst/>
            </a:prstGeom>
            <a:solidFill>
              <a:schemeClr val="tx1">
                <a:alpha val="24000"/>
              </a:schemeClr>
            </a:solidFill>
            <a:ln w="1905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4858" y="257651"/>
              <a:ext cx="3628120" cy="1406168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1750578" y="672215"/>
              <a:ext cx="1087655" cy="668908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parameters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04799" y="275232"/>
              <a:ext cx="922591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Lattice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13978" y="646664"/>
              <a:ext cx="943822" cy="21656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Relax Lattice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Elbow Connector 29"/>
            <p:cNvCxnSpPr>
              <a:endCxn id="28" idx="2"/>
            </p:cNvCxnSpPr>
            <p:nvPr/>
          </p:nvCxnSpPr>
          <p:spPr>
            <a:xfrm flipV="1">
              <a:off x="4028399" y="863233"/>
              <a:ext cx="757490" cy="1417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8" idx="0"/>
            </p:cNvCxnSpPr>
            <p:nvPr/>
          </p:nvCxnSpPr>
          <p:spPr>
            <a:xfrm rot="16200000" flipV="1">
              <a:off x="4358132" y="218907"/>
              <a:ext cx="98024" cy="7574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919934" y="1384370"/>
              <a:ext cx="616660" cy="216569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lowchart: Multidocument 42"/>
            <p:cNvSpPr/>
            <p:nvPr/>
          </p:nvSpPr>
          <p:spPr>
            <a:xfrm>
              <a:off x="34626" y="1936674"/>
              <a:ext cx="1125006" cy="497614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Diffraction parameters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841" y="1668326"/>
              <a:ext cx="1382366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Diffraction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1" t="29251" r="29251" b="29251"/>
            <a:stretch/>
          </p:blipFill>
          <p:spPr>
            <a:xfrm>
              <a:off x="2195327" y="4230256"/>
              <a:ext cx="1220243" cy="12202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51" name="Elbow Connector 50"/>
            <p:cNvCxnSpPr>
              <a:stCxn id="384" idx="2"/>
              <a:endCxn id="38" idx="1"/>
            </p:cNvCxnSpPr>
            <p:nvPr/>
          </p:nvCxnSpPr>
          <p:spPr>
            <a:xfrm rot="16200000" flipH="1">
              <a:off x="3642761" y="1215481"/>
              <a:ext cx="146277" cy="40806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277808" y="2323842"/>
              <a:ext cx="616660" cy="21656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7901" y="3012016"/>
              <a:ext cx="1447949" cy="35209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Diffraction Pattern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3533" y="3487177"/>
              <a:ext cx="1150822" cy="18288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</a:t>
              </a:r>
              <a:r>
                <a:rPr lang="en-US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Ramdog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1" name="Picture 7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6547" y="3833322"/>
              <a:ext cx="1668379" cy="104273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6" name="Elbow Connector 75"/>
            <p:cNvCxnSpPr>
              <a:endCxn id="77" idx="3"/>
            </p:cNvCxnSpPr>
            <p:nvPr/>
          </p:nvCxnSpPr>
          <p:spPr>
            <a:xfrm rot="5400000">
              <a:off x="3912996" y="3317801"/>
              <a:ext cx="792946" cy="27103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3557290" y="3741507"/>
              <a:ext cx="616660" cy="21656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47400" y="3079776"/>
              <a:ext cx="616660" cy="21656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Elbow Connector 92"/>
            <p:cNvCxnSpPr>
              <a:stCxn id="389" idx="1"/>
              <a:endCxn id="67" idx="0"/>
            </p:cNvCxnSpPr>
            <p:nvPr/>
          </p:nvCxnSpPr>
          <p:spPr>
            <a:xfrm rot="10800000" flipV="1">
              <a:off x="1311876" y="2433298"/>
              <a:ext cx="684466" cy="57871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43" idx="3"/>
              <a:endCxn id="67" idx="0"/>
            </p:cNvCxnSpPr>
            <p:nvPr/>
          </p:nvCxnSpPr>
          <p:spPr>
            <a:xfrm>
              <a:off x="1159632" y="2185481"/>
              <a:ext cx="152244" cy="8265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882778" y="3707757"/>
              <a:ext cx="1447949" cy="39764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Calculated Diffraction Pattern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01764" y="4275484"/>
              <a:ext cx="616660" cy="21656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Elbow Connector 129"/>
            <p:cNvCxnSpPr>
              <a:stCxn id="48" idx="3"/>
              <a:endCxn id="129" idx="2"/>
            </p:cNvCxnSpPr>
            <p:nvPr/>
          </p:nvCxnSpPr>
          <p:spPr>
            <a:xfrm flipV="1">
              <a:off x="3415570" y="4492053"/>
              <a:ext cx="494524" cy="34832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6" idx="3"/>
            </p:cNvCxnSpPr>
            <p:nvPr/>
          </p:nvCxnSpPr>
          <p:spPr>
            <a:xfrm flipV="1">
              <a:off x="2838233" y="1004961"/>
              <a:ext cx="143700" cy="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Elbow Connector 205"/>
            <p:cNvCxnSpPr>
              <a:stCxn id="129" idx="3"/>
              <a:endCxn id="4" idx="3"/>
            </p:cNvCxnSpPr>
            <p:nvPr/>
          </p:nvCxnSpPr>
          <p:spPr>
            <a:xfrm flipV="1">
              <a:off x="4218424" y="3046934"/>
              <a:ext cx="492965" cy="13368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109" idx="1"/>
            </p:cNvCxnSpPr>
            <p:nvPr/>
          </p:nvCxnSpPr>
          <p:spPr>
            <a:xfrm flipH="1">
              <a:off x="1724926" y="3906580"/>
              <a:ext cx="157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71" idx="3"/>
            </p:cNvCxnSpPr>
            <p:nvPr/>
          </p:nvCxnSpPr>
          <p:spPr>
            <a:xfrm flipV="1">
              <a:off x="1724926" y="4354690"/>
              <a:ext cx="4614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77" idx="1"/>
              <a:endCxn id="109" idx="3"/>
            </p:cNvCxnSpPr>
            <p:nvPr/>
          </p:nvCxnSpPr>
          <p:spPr>
            <a:xfrm flipH="1">
              <a:off x="3330727" y="3849792"/>
              <a:ext cx="226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67" idx="3"/>
              <a:endCxn id="89" idx="1"/>
            </p:cNvCxnSpPr>
            <p:nvPr/>
          </p:nvCxnSpPr>
          <p:spPr>
            <a:xfrm>
              <a:off x="2035850" y="3188061"/>
              <a:ext cx="311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478360" y="4215835"/>
              <a:ext cx="678326" cy="21656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Ramdog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4218424" y="1936674"/>
              <a:ext cx="985929" cy="1110260"/>
              <a:chOff x="4452369" y="1901757"/>
              <a:chExt cx="985929" cy="1110260"/>
            </a:xfrm>
          </p:grpSpPr>
          <p:sp>
            <p:nvSpPr>
              <p:cNvPr id="4" name="Can 3"/>
              <p:cNvSpPr/>
              <p:nvPr/>
            </p:nvSpPr>
            <p:spPr>
              <a:xfrm>
                <a:off x="4452369" y="2561971"/>
                <a:ext cx="985929" cy="450046"/>
              </a:xfrm>
              <a:prstGeom prst="can">
                <a:avLst>
                  <a:gd name="adj" fmla="val 3081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Can 320"/>
              <p:cNvSpPr/>
              <p:nvPr/>
            </p:nvSpPr>
            <p:spPr>
              <a:xfrm>
                <a:off x="4452369" y="2237867"/>
                <a:ext cx="985929" cy="450046"/>
              </a:xfrm>
              <a:prstGeom prst="can">
                <a:avLst>
                  <a:gd name="adj" fmla="val 3081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drive</a:t>
                </a:r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" name="Can 321"/>
              <p:cNvSpPr/>
              <p:nvPr/>
            </p:nvSpPr>
            <p:spPr>
              <a:xfrm>
                <a:off x="4452369" y="1901757"/>
                <a:ext cx="985929" cy="450046"/>
              </a:xfrm>
              <a:prstGeom prst="can">
                <a:avLst>
                  <a:gd name="adj" fmla="val 30816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36" name="Elbow Connector 335"/>
            <p:cNvCxnSpPr>
              <a:stCxn id="89" idx="3"/>
              <a:endCxn id="4" idx="2"/>
            </p:cNvCxnSpPr>
            <p:nvPr/>
          </p:nvCxnSpPr>
          <p:spPr>
            <a:xfrm flipV="1">
              <a:off x="2964060" y="2821911"/>
              <a:ext cx="1254364" cy="3661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56" idx="1"/>
              <a:endCxn id="389" idx="3"/>
            </p:cNvCxnSpPr>
            <p:nvPr/>
          </p:nvCxnSpPr>
          <p:spPr>
            <a:xfrm flipH="1">
              <a:off x="3056206" y="2432127"/>
              <a:ext cx="221602" cy="1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321" idx="2"/>
            </p:cNvCxnSpPr>
            <p:nvPr/>
          </p:nvCxnSpPr>
          <p:spPr>
            <a:xfrm flipH="1" flipV="1">
              <a:off x="3883754" y="2426508"/>
              <a:ext cx="334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8" name="Elbow Connector 347"/>
            <p:cNvCxnSpPr>
              <a:stCxn id="38" idx="3"/>
              <a:endCxn id="322" idx="1"/>
            </p:cNvCxnSpPr>
            <p:nvPr/>
          </p:nvCxnSpPr>
          <p:spPr>
            <a:xfrm>
              <a:off x="4536594" y="1492655"/>
              <a:ext cx="174795" cy="44401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 353"/>
            <p:cNvSpPr/>
            <p:nvPr/>
          </p:nvSpPr>
          <p:spPr>
            <a:xfrm>
              <a:off x="15066" y="244072"/>
              <a:ext cx="1689792" cy="6191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RunSimulationThread.java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7" name="Elbow Connector 356"/>
            <p:cNvCxnSpPr>
              <a:stCxn id="354" idx="2"/>
              <a:endCxn id="6" idx="1"/>
            </p:cNvCxnSpPr>
            <p:nvPr/>
          </p:nvCxnSpPr>
          <p:spPr>
            <a:xfrm rot="16200000" flipH="1">
              <a:off x="1233552" y="489643"/>
              <a:ext cx="143436" cy="8906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54" idx="2"/>
              <a:endCxn id="43" idx="0"/>
            </p:cNvCxnSpPr>
            <p:nvPr/>
          </p:nvCxnSpPr>
          <p:spPr>
            <a:xfrm rot="5400000">
              <a:off x="230524" y="1307235"/>
              <a:ext cx="1073441" cy="1854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86" name="Group 385"/>
          <p:cNvGrpSpPr/>
          <p:nvPr/>
        </p:nvGrpSpPr>
        <p:grpSpPr>
          <a:xfrm>
            <a:off x="2981933" y="285076"/>
            <a:ext cx="1059864" cy="1061302"/>
            <a:chOff x="6642051" y="1753636"/>
            <a:chExt cx="1059864" cy="1061302"/>
          </a:xfrm>
        </p:grpSpPr>
        <p:pic>
          <p:nvPicPr>
            <p:cNvPr id="384" name="Picture 383"/>
            <p:cNvPicPr>
              <a:picLocks noChangeAspect="1"/>
            </p:cNvPicPr>
            <p:nvPr/>
          </p:nvPicPr>
          <p:blipFill rotWithShape="1">
            <a:blip r:embed="rId4"/>
            <a:srcRect l="24792" t="8046" r="23958" b="7012"/>
            <a:stretch/>
          </p:blipFill>
          <p:spPr>
            <a:xfrm>
              <a:off x="6642051" y="1753636"/>
              <a:ext cx="1059864" cy="1061302"/>
            </a:xfrm>
            <a:prstGeom prst="rect">
              <a:avLst/>
            </a:prstGeom>
          </p:spPr>
        </p:pic>
        <p:sp>
          <p:nvSpPr>
            <p:cNvPr id="385" name="Rectangle 384"/>
            <p:cNvSpPr/>
            <p:nvPr/>
          </p:nvSpPr>
          <p:spPr>
            <a:xfrm>
              <a:off x="6782673" y="2080959"/>
              <a:ext cx="7843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Lattice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996342" y="1902647"/>
            <a:ext cx="1059864" cy="1061302"/>
            <a:chOff x="6642051" y="1753636"/>
            <a:chExt cx="1059864" cy="1061302"/>
          </a:xfrm>
        </p:grpSpPr>
        <p:pic>
          <p:nvPicPr>
            <p:cNvPr id="389" name="Picture 388"/>
            <p:cNvPicPr>
              <a:picLocks noChangeAspect="1"/>
            </p:cNvPicPr>
            <p:nvPr/>
          </p:nvPicPr>
          <p:blipFill rotWithShape="1">
            <a:blip r:embed="rId4"/>
            <a:srcRect l="24792" t="8046" r="23958" b="7012"/>
            <a:stretch/>
          </p:blipFill>
          <p:spPr>
            <a:xfrm>
              <a:off x="6642051" y="1753636"/>
              <a:ext cx="1059864" cy="1061302"/>
            </a:xfrm>
            <a:prstGeom prst="rect">
              <a:avLst/>
            </a:prstGeom>
          </p:spPr>
        </p:pic>
        <p:sp>
          <p:nvSpPr>
            <p:cNvPr id="390" name="Rectangle 389"/>
            <p:cNvSpPr/>
            <p:nvPr/>
          </p:nvSpPr>
          <p:spPr>
            <a:xfrm>
              <a:off x="6782673" y="2080959"/>
              <a:ext cx="7843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Lattice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/>
          <p:cNvGrpSpPr/>
          <p:nvPr/>
        </p:nvGrpSpPr>
        <p:grpSpPr>
          <a:xfrm>
            <a:off x="888977" y="693225"/>
            <a:ext cx="7385927" cy="3451180"/>
            <a:chOff x="888977" y="693225"/>
            <a:chExt cx="7385927" cy="3451180"/>
          </a:xfrm>
        </p:grpSpPr>
        <p:grpSp>
          <p:nvGrpSpPr>
            <p:cNvPr id="88" name="Group 87"/>
            <p:cNvGrpSpPr/>
            <p:nvPr/>
          </p:nvGrpSpPr>
          <p:grpSpPr>
            <a:xfrm>
              <a:off x="921124" y="863074"/>
              <a:ext cx="3613748" cy="3196570"/>
              <a:chOff x="2454649" y="330394"/>
              <a:chExt cx="3613748" cy="319657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233474" y="330394"/>
                <a:ext cx="2056099" cy="3115296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192075" y="330394"/>
                <a:ext cx="2097498" cy="319657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54649" y="1888042"/>
                <a:ext cx="3613748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5400000">
              <a:off x="269177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320802" y="3796932"/>
              <a:ext cx="552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[111]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905938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5400000">
              <a:off x="329942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5400000">
              <a:off x="2293476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rot="5400000">
              <a:off x="208412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5400000">
              <a:off x="2293476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5400000">
              <a:off x="2905938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 rot="5400000">
              <a:off x="3235962" y="1210299"/>
              <a:ext cx="292227" cy="251920"/>
              <a:chOff x="2486025" y="1809750"/>
              <a:chExt cx="1060704" cy="914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 rot="5400000">
              <a:off x="390707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 rot="5400000">
              <a:off x="3235962" y="3345962"/>
              <a:ext cx="292227" cy="251920"/>
              <a:chOff x="2486025" y="1809750"/>
              <a:chExt cx="1060704" cy="91440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 rot="5400000">
              <a:off x="1990820" y="3345962"/>
              <a:ext cx="292227" cy="251920"/>
              <a:chOff x="2486025" y="1809750"/>
              <a:chExt cx="1060704" cy="91440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 rot="5400000">
              <a:off x="147647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 rot="5400000">
              <a:off x="1990820" y="1210299"/>
              <a:ext cx="292227" cy="251920"/>
              <a:chOff x="2486025" y="1809750"/>
              <a:chExt cx="1060704" cy="9144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 rot="5400000">
              <a:off x="2613391" y="1210299"/>
              <a:ext cx="292227" cy="251920"/>
              <a:chOff x="2486025" y="1809750"/>
              <a:chExt cx="1060704" cy="914400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 rot="5400000">
              <a:off x="3518400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 rot="5400000">
              <a:off x="3518400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/>
            <p:cNvGrpSpPr/>
            <p:nvPr/>
          </p:nvGrpSpPr>
          <p:grpSpPr>
            <a:xfrm rot="5400000">
              <a:off x="2613391" y="3345962"/>
              <a:ext cx="292227" cy="251920"/>
              <a:chOff x="2486025" y="1809750"/>
              <a:chExt cx="1060704" cy="914400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 rot="5400000">
              <a:off x="1681014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 rot="5400000">
              <a:off x="1681014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 rot="5400000">
              <a:off x="3602173" y="3872332"/>
              <a:ext cx="292227" cy="251920"/>
              <a:chOff x="2486025" y="1809750"/>
              <a:chExt cx="1060704" cy="914400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 rot="5400000">
              <a:off x="4514720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 rot="5400000">
              <a:off x="3602173" y="750687"/>
              <a:ext cx="292227" cy="251920"/>
              <a:chOff x="2486025" y="1809750"/>
              <a:chExt cx="1060704" cy="91440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 rot="5400000">
              <a:off x="1606920" y="750687"/>
              <a:ext cx="292227" cy="251920"/>
              <a:chOff x="2486025" y="1809750"/>
              <a:chExt cx="1060704" cy="9144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/>
            <p:cNvGrpSpPr/>
            <p:nvPr/>
          </p:nvGrpSpPr>
          <p:grpSpPr>
            <a:xfrm rot="5400000">
              <a:off x="868823" y="2271026"/>
              <a:ext cx="292227" cy="251920"/>
              <a:chOff x="2486025" y="1809750"/>
              <a:chExt cx="1060704" cy="914400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 rot="5400000">
              <a:off x="1606920" y="3872332"/>
              <a:ext cx="292227" cy="251920"/>
              <a:chOff x="2486025" y="1809750"/>
              <a:chExt cx="1060704" cy="914400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/>
            <p:cNvGrpSpPr/>
            <p:nvPr/>
          </p:nvGrpSpPr>
          <p:grpSpPr>
            <a:xfrm rot="5400000">
              <a:off x="2272004" y="3872332"/>
              <a:ext cx="292227" cy="251920"/>
              <a:chOff x="2486025" y="1809750"/>
              <a:chExt cx="1060704" cy="914400"/>
            </a:xfrm>
          </p:grpSpPr>
          <p:cxnSp>
            <p:nvCxnSpPr>
              <p:cNvPr id="243" name="Straight Connector 242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/>
            <p:cNvGrpSpPr/>
            <p:nvPr/>
          </p:nvGrpSpPr>
          <p:grpSpPr>
            <a:xfrm rot="5400000">
              <a:off x="2937088" y="3872332"/>
              <a:ext cx="292227" cy="251920"/>
              <a:chOff x="2486025" y="1809750"/>
              <a:chExt cx="1060704" cy="91440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 rot="5400000">
              <a:off x="3858534" y="3345962"/>
              <a:ext cx="292227" cy="251920"/>
              <a:chOff x="2486025" y="1809750"/>
              <a:chExt cx="1060704" cy="914400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 rot="5400000">
              <a:off x="4130864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 rot="5400000">
              <a:off x="4130864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271" name="Straight Connector 270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 rot="5400000">
              <a:off x="3858534" y="1210299"/>
              <a:ext cx="292227" cy="251920"/>
              <a:chOff x="2486025" y="1809750"/>
              <a:chExt cx="1060704" cy="91440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 rot="5400000">
              <a:off x="2937088" y="750687"/>
              <a:ext cx="292227" cy="251920"/>
              <a:chOff x="2486025" y="1809750"/>
              <a:chExt cx="1060704" cy="91440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/>
          </p:nvGrpSpPr>
          <p:grpSpPr>
            <a:xfrm rot="5400000">
              <a:off x="2272004" y="750687"/>
              <a:ext cx="292227" cy="251920"/>
              <a:chOff x="2486025" y="1809750"/>
              <a:chExt cx="1060704" cy="914400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/>
            <p:cNvGrpSpPr/>
            <p:nvPr/>
          </p:nvGrpSpPr>
          <p:grpSpPr>
            <a:xfrm rot="5400000">
              <a:off x="1368249" y="1210299"/>
              <a:ext cx="292227" cy="251920"/>
              <a:chOff x="2486025" y="1809750"/>
              <a:chExt cx="1060704" cy="914400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 rot="5400000">
              <a:off x="1068552" y="1755020"/>
              <a:ext cx="292227" cy="251920"/>
              <a:chOff x="2486025" y="1809750"/>
              <a:chExt cx="1060704" cy="91440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311"/>
            <p:cNvGrpSpPr/>
            <p:nvPr/>
          </p:nvGrpSpPr>
          <p:grpSpPr>
            <a:xfrm rot="5400000">
              <a:off x="1068552" y="2845335"/>
              <a:ext cx="292227" cy="251920"/>
              <a:chOff x="2486025" y="1809750"/>
              <a:chExt cx="1060704" cy="91440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oup 318"/>
            <p:cNvGrpSpPr/>
            <p:nvPr/>
          </p:nvGrpSpPr>
          <p:grpSpPr>
            <a:xfrm rot="5400000">
              <a:off x="1368249" y="3345962"/>
              <a:ext cx="292227" cy="251920"/>
              <a:chOff x="2486025" y="1809750"/>
              <a:chExt cx="1060704" cy="914400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>
                <a:off x="2486025" y="2724150"/>
                <a:ext cx="106070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3202117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2486025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H="1">
                <a:off x="2486025" y="1809750"/>
                <a:ext cx="34461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2830637" y="1809750"/>
                <a:ext cx="716092" cy="91440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2830637" y="1809750"/>
                <a:ext cx="37148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5109521" y="2815037"/>
              <a:ext cx="3165383" cy="1051066"/>
              <a:chOff x="5538726" y="4045316"/>
              <a:chExt cx="1475147" cy="489823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 flipH="1">
                <a:off x="5610151" y="4189228"/>
                <a:ext cx="1374849" cy="1"/>
              </a:xfrm>
              <a:prstGeom prst="line">
                <a:avLst/>
              </a:prstGeom>
              <a:ln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327" name="Group 326"/>
              <p:cNvGrpSpPr/>
              <p:nvPr/>
            </p:nvGrpSpPr>
            <p:grpSpPr>
              <a:xfrm rot="5400000">
                <a:off x="5518572" y="4069618"/>
                <a:ext cx="292227" cy="251920"/>
                <a:chOff x="2486025" y="1809750"/>
                <a:chExt cx="1060704" cy="91440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486025" y="2724150"/>
                  <a:ext cx="1060704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3202117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H="1">
                  <a:off x="2486025" y="1809750"/>
                  <a:ext cx="716092" cy="914400"/>
                </a:xfrm>
                <a:prstGeom prst="line">
                  <a:avLst/>
                </a:prstGeom>
                <a:ln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2486025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2830637" y="1809750"/>
                  <a:ext cx="71609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2830637" y="1809750"/>
                  <a:ext cx="371480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/>
              <p:cNvGrpSpPr/>
              <p:nvPr/>
            </p:nvGrpSpPr>
            <p:grpSpPr>
              <a:xfrm rot="5400000">
                <a:off x="6090526" y="4065470"/>
                <a:ext cx="292227" cy="251920"/>
                <a:chOff x="2486025" y="1809750"/>
                <a:chExt cx="1060704" cy="914400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2486025" y="2724150"/>
                  <a:ext cx="1060704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3202117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H="1">
                  <a:off x="2486025" y="1809750"/>
                  <a:ext cx="716092" cy="914400"/>
                </a:xfrm>
                <a:prstGeom prst="line">
                  <a:avLst/>
                </a:prstGeom>
                <a:ln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2486025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2830637" y="1809750"/>
                  <a:ext cx="71609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830637" y="1809750"/>
                  <a:ext cx="371480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1" name="Group 340"/>
              <p:cNvGrpSpPr/>
              <p:nvPr/>
            </p:nvGrpSpPr>
            <p:grpSpPr>
              <a:xfrm rot="5400000">
                <a:off x="6741799" y="4263066"/>
                <a:ext cx="292227" cy="251920"/>
                <a:chOff x="2486025" y="1809750"/>
                <a:chExt cx="1060704" cy="914400"/>
              </a:xfrm>
            </p:grpSpPr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86025" y="2724150"/>
                  <a:ext cx="1060704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3202117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H="1">
                  <a:off x="2486025" y="1809750"/>
                  <a:ext cx="716092" cy="914400"/>
                </a:xfrm>
                <a:prstGeom prst="line">
                  <a:avLst/>
                </a:prstGeom>
                <a:ln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H="1">
                  <a:off x="2486025" y="1809750"/>
                  <a:ext cx="34461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830637" y="1809750"/>
                  <a:ext cx="716092" cy="91440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2830637" y="1809750"/>
                  <a:ext cx="371480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/>
              <p:cNvCxnSpPr/>
              <p:nvPr/>
            </p:nvCxnSpPr>
            <p:spPr>
              <a:xfrm flipH="1" flipV="1">
                <a:off x="5608660" y="4188915"/>
                <a:ext cx="635575" cy="2515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 flipV="1">
                <a:off x="6236639" y="4197827"/>
                <a:ext cx="678511" cy="191199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65" name="Arc 364"/>
              <p:cNvSpPr/>
              <p:nvPr/>
            </p:nvSpPr>
            <p:spPr>
              <a:xfrm rot="5859225">
                <a:off x="6285098" y="4047716"/>
                <a:ext cx="337516" cy="337516"/>
              </a:xfrm>
              <a:prstGeom prst="arc">
                <a:avLst>
                  <a:gd name="adj1" fmla="val 15207974"/>
                  <a:gd name="adj2" fmla="val 17494278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0" name="Rectangle 369"/>
                  <p:cNvSpPr/>
                  <p:nvPr/>
                </p:nvSpPr>
                <p:spPr>
                  <a:xfrm>
                    <a:off x="6580705" y="4160691"/>
                    <a:ext cx="179358" cy="1721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0" name="Rectangle 3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0705" y="4160691"/>
                    <a:ext cx="179358" cy="17211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1" name="TextBox 380"/>
            <p:cNvSpPr txBox="1"/>
            <p:nvPr/>
          </p:nvSpPr>
          <p:spPr>
            <a:xfrm>
              <a:off x="4322790" y="6932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7984411" y="26942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378321" y="26438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535832" y="26522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7953454" y="31093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23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8483"/>
            <a:ext cx="5208666" cy="2782163"/>
            <a:chOff x="0" y="-8483"/>
            <a:chExt cx="5208666" cy="27821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56" b="33056"/>
            <a:stretch/>
          </p:blipFill>
          <p:spPr>
            <a:xfrm>
              <a:off x="0" y="0"/>
              <a:ext cx="2600325" cy="8812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11" b="13611"/>
            <a:stretch/>
          </p:blipFill>
          <p:spPr>
            <a:xfrm>
              <a:off x="0" y="881221"/>
              <a:ext cx="2600325" cy="18924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11" b="21111"/>
            <a:stretch/>
          </p:blipFill>
          <p:spPr>
            <a:xfrm>
              <a:off x="2600325" y="0"/>
              <a:ext cx="2600325" cy="1502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61" b="27361"/>
            <a:stretch/>
          </p:blipFill>
          <p:spPr>
            <a:xfrm>
              <a:off x="2600325" y="1502410"/>
              <a:ext cx="2600325" cy="11773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338715" y="-848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8715" y="8727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9040" y="-66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9040" y="14957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04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957" y="461009"/>
            <a:ext cx="5743575" cy="1914527"/>
            <a:chOff x="421957" y="461009"/>
            <a:chExt cx="5743575" cy="19145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007" y="461009"/>
              <a:ext cx="1914525" cy="19145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7" y="461009"/>
              <a:ext cx="1914525" cy="19145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482" y="461009"/>
              <a:ext cx="1914525" cy="19145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21957" y="209853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6482" y="209853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1007" y="209853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86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48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Dill</dc:creator>
  <cp:lastModifiedBy>Eric Dill</cp:lastModifiedBy>
  <cp:revision>19</cp:revision>
  <dcterms:created xsi:type="dcterms:W3CDTF">2014-03-10T18:36:36Z</dcterms:created>
  <dcterms:modified xsi:type="dcterms:W3CDTF">2014-03-11T02:07:39Z</dcterms:modified>
</cp:coreProperties>
</file>