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5" r:id="rId3"/>
    <p:sldId id="258" r:id="rId4"/>
    <p:sldId id="260" r:id="rId5"/>
    <p:sldId id="300" r:id="rId6"/>
    <p:sldId id="304" r:id="rId7"/>
    <p:sldId id="305" r:id="rId8"/>
    <p:sldId id="306" r:id="rId9"/>
    <p:sldId id="308" r:id="rId10"/>
    <p:sldId id="309" r:id="rId11"/>
    <p:sldId id="301" r:id="rId12"/>
    <p:sldId id="344" r:id="rId13"/>
    <p:sldId id="310" r:id="rId14"/>
    <p:sldId id="311" r:id="rId15"/>
    <p:sldId id="315" r:id="rId16"/>
    <p:sldId id="313" r:id="rId17"/>
    <p:sldId id="312" r:id="rId18"/>
    <p:sldId id="314" r:id="rId19"/>
    <p:sldId id="316" r:id="rId20"/>
    <p:sldId id="317" r:id="rId21"/>
    <p:sldId id="320" r:id="rId22"/>
    <p:sldId id="318" r:id="rId23"/>
    <p:sldId id="271" r:id="rId24"/>
    <p:sldId id="322" r:id="rId25"/>
    <p:sldId id="321" r:id="rId26"/>
    <p:sldId id="323" r:id="rId27"/>
    <p:sldId id="325" r:id="rId28"/>
    <p:sldId id="324" r:id="rId29"/>
    <p:sldId id="326" r:id="rId30"/>
    <p:sldId id="327" r:id="rId31"/>
    <p:sldId id="328" r:id="rId32"/>
    <p:sldId id="329" r:id="rId33"/>
    <p:sldId id="330" r:id="rId34"/>
    <p:sldId id="277" r:id="rId35"/>
    <p:sldId id="331" r:id="rId36"/>
    <p:sldId id="341" r:id="rId37"/>
    <p:sldId id="342" r:id="rId38"/>
    <p:sldId id="332" r:id="rId39"/>
    <p:sldId id="261" r:id="rId40"/>
    <p:sldId id="333" r:id="rId41"/>
    <p:sldId id="334" r:id="rId42"/>
    <p:sldId id="335" r:id="rId43"/>
    <p:sldId id="336" r:id="rId44"/>
    <p:sldId id="337" r:id="rId45"/>
    <p:sldId id="338" r:id="rId46"/>
    <p:sldId id="343" r:id="rId47"/>
    <p:sldId id="340" r:id="rId48"/>
    <p:sldId id="279" r:id="rId4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2"/>
    </p:embeddedFont>
    <p:embeddedFont>
      <p:font typeface="Bebas Neue" panose="020B0604020202020204" charset="0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Lato" panose="020F0502020204030203" pitchFamily="34" charset="0"/>
      <p:regular r:id="rId60"/>
    </p:embeddedFont>
    <p:embeddedFont>
      <p:font typeface="Quicksand" panose="020B0604020202020204" charset="0"/>
      <p:regular r:id="rId61"/>
      <p:bold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AD2"/>
    <a:srgbClr val="5863E0"/>
    <a:srgbClr val="FFFFFF"/>
    <a:srgbClr val="F4DC90"/>
    <a:srgbClr val="FDD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A41C7-6A0F-432E-94E7-55A9D43EA85A}">
  <a:tblStyle styleId="{327A41C7-6A0F-432E-94E7-55A9D43EA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606" autoAdjust="0"/>
  </p:normalViewPr>
  <p:slideViewPr>
    <p:cSldViewPr snapToGrid="0">
      <p:cViewPr varScale="1">
        <p:scale>
          <a:sx n="94" d="100"/>
          <a:sy n="94" d="100"/>
        </p:scale>
        <p:origin x="11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BFCBEE-75D7-4434-BE72-C50C6FE51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33040-B5A1-4CB3-8AEC-F92401B465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917F-0EEB-4B36-AACB-13E5AFE60FAC}" type="datetimeFigureOut">
              <a:rPr lang="en-SG" smtClean="0"/>
              <a:t>2/12/2021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A31DA-A541-4745-87E3-61E7FF51DA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B4A4B-7BF2-4672-9E2E-DFAE73A65B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AAA82-FD75-4AC8-8684-49056940DD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402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ichael_I._Jordan" TargetMode="External"/><Relationship Id="rId5" Type="http://schemas.openxmlformats.org/officeDocument/2006/relationships/hyperlink" Target="https://en.wikipedia.org/wiki/Andrew_Ng" TargetMode="External"/><Relationship Id="rId4" Type="http://schemas.openxmlformats.org/officeDocument/2006/relationships/hyperlink" Target="https://en.wikipedia.org/wiki/David_Blei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73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0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04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sz="800" dirty="0">
                <a:latin typeface="+mj-lt"/>
              </a:rPr>
              <a:t>1. Speer, Chin, 2016. </a:t>
            </a:r>
            <a:r>
              <a:rPr lang="en-US" sz="800" b="1" i="0" u="none" strike="noStrike" baseline="0" dirty="0">
                <a:latin typeface="+mj-lt"/>
              </a:rPr>
              <a:t>An ensemble method to produce high-quality word </a:t>
            </a:r>
            <a:r>
              <a:rPr lang="en-SG" sz="800" b="1" i="0" u="none" strike="noStrike" baseline="0" dirty="0">
                <a:latin typeface="+mj-lt"/>
              </a:rPr>
              <a:t>embeddings</a:t>
            </a:r>
            <a:r>
              <a:rPr lang="en-SG" sz="800" b="0" i="0" u="none" strike="noStrike" baseline="0" dirty="0">
                <a:latin typeface="+mj-lt"/>
              </a:rPr>
              <a:t>. Retrieved from https://arxiv.org/pdf/1604.01692.pdf</a:t>
            </a:r>
            <a:endParaRPr lang="en-US" sz="8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800" dirty="0">
                <a:latin typeface="+mj-lt"/>
              </a:rPr>
              <a:t>2. Chen et al, 2019. </a:t>
            </a:r>
            <a:r>
              <a:rPr lang="en-US" sz="800" b="1" dirty="0">
                <a:latin typeface="+mj-lt"/>
              </a:rPr>
              <a:t>Federated Learning Of Out-Of-Vocabulary Words</a:t>
            </a:r>
            <a:r>
              <a:rPr lang="en-US" sz="800" dirty="0">
                <a:latin typeface="+mj-lt"/>
              </a:rPr>
              <a:t>. Retrieved from</a:t>
            </a:r>
            <a:r>
              <a:rPr lang="en-US" sz="800" b="0" dirty="0">
                <a:latin typeface="+mj-lt"/>
              </a:rPr>
              <a:t> https://arxiv.org/</a:t>
            </a:r>
            <a:r>
              <a:rPr lang="en-SG" sz="800" b="0" i="0" u="none" strike="noStrike" baseline="0" dirty="0">
                <a:latin typeface="+mj-lt"/>
              </a:rPr>
              <a:t>pdf</a:t>
            </a:r>
            <a:r>
              <a:rPr lang="en-US" sz="800" b="0" dirty="0">
                <a:latin typeface="+mj-lt"/>
              </a:rPr>
              <a:t>/1903.10635.pdf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800" b="0" dirty="0">
                <a:latin typeface="+mj-lt"/>
              </a:rPr>
              <a:t>3. Buck, 2021. Retrieved from </a:t>
            </a:r>
            <a:r>
              <a:rPr lang="en-US" sz="800" b="1" dirty="0">
                <a:latin typeface="+mj-lt"/>
              </a:rPr>
              <a:t>Trajectory-Based Meta-Learning for Out-Of-Vocabulary Word Embedding Learning. </a:t>
            </a:r>
            <a:r>
              <a:rPr lang="en-US" sz="800" dirty="0">
                <a:latin typeface="+mj-lt"/>
              </a:rPr>
              <a:t>Retrieved from</a:t>
            </a:r>
            <a:r>
              <a:rPr lang="en-US" sz="800" b="0" dirty="0">
                <a:latin typeface="+mj-lt"/>
              </a:rPr>
              <a:t> https://arxiv.org/pdf/2102.12266.pdf </a:t>
            </a:r>
          </a:p>
          <a:p>
            <a:endParaRPr lang="en-SG" sz="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526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Kudo, 2018. </a:t>
            </a:r>
            <a:r>
              <a:rPr lang="en-US" b="1" dirty="0"/>
              <a:t>Subword Regularization: Improving Neural Network Translation Models with Multiple Subword Candidates. </a:t>
            </a:r>
            <a:r>
              <a:rPr lang="en-US" b="0" dirty="0"/>
              <a:t>Retrieved from https://arxiv.org/pdf/1804.10959.pdf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/>
              <a:t>Shapiro, 2018. </a:t>
            </a:r>
            <a:r>
              <a:rPr lang="en-US" b="1" dirty="0">
                <a:effectLst/>
                <a:latin typeface="Arial" panose="020B0604020202020204" pitchFamily="34" charset="0"/>
              </a:rPr>
              <a:t>BPE and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CharCNNs</a:t>
            </a:r>
            <a:r>
              <a:rPr lang="en-US" b="1" dirty="0">
                <a:effectLst/>
                <a:latin typeface="Arial" panose="020B0604020202020204" pitchFamily="34" charset="0"/>
              </a:rPr>
              <a:t> for Translation of Morphology: A Cross-Lingual Comparison and Analysis. </a:t>
            </a:r>
            <a:r>
              <a:rPr lang="en-US" b="0" dirty="0">
                <a:effectLst/>
                <a:latin typeface="Arial" panose="020B0604020202020204" pitchFamily="34" charset="0"/>
              </a:rPr>
              <a:t>Retrieved from https://arxiv.org/pdf/1809.01301.pdf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5179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19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Our goal is to create a 300-dimensional vector space that represents terms based on a combination of GloVe and word2vec’s downloadable embeddings, and structured data from </a:t>
            </a:r>
            <a:r>
              <a:rPr lang="en-US" dirty="0" err="1">
                <a:effectLst/>
                <a:latin typeface="Arial" panose="020B0604020202020204" pitchFamily="34" charset="0"/>
              </a:rPr>
              <a:t>ConceptNet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andPPDB</a:t>
            </a:r>
            <a:r>
              <a:rPr lang="en-US" dirty="0">
                <a:effectLst/>
                <a:latin typeface="Arial" panose="020B0604020202020204" pitchFamily="34" charset="0"/>
              </a:rPr>
              <a:t>. The resulting vector space allows information to be shared among these various representations, including words that were not in the vocabulary of the original representations.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KG – </a:t>
            </a:r>
            <a:r>
              <a:rPr lang="en-US" dirty="0" err="1"/>
              <a:t>ConceptNet</a:t>
            </a:r>
            <a:r>
              <a:rPr lang="en-US" dirty="0"/>
              <a:t> and PPDB edges: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“retrofitting”, which combines embeddings learned from the distributional semantics of unstructured text with a source of structured connections between words.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41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633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28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</a:rPr>
              <a:t>the morphological RNN, which constructs representations for words from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theirmorpheme</a:t>
            </a:r>
            <a:endParaRPr lang="en-US" dirty="0">
              <a:effectLst/>
              <a:latin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</a:rPr>
              <a:t>he word-based neural language which optimizes scores for relevant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ngrams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11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585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323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756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28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af55115641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af55115641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70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19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51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840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884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76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0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962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of the parameters were advised by the MICL people. Many thanks to Ly and Nga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348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689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146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947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572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0736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067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520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8000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af55115641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af55115641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5168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7061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914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4400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af5511564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af5511564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607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b04bb52b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b04bb52b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8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SG" dirty="0"/>
          </a:p>
          <a:p>
            <a:r>
              <a:rPr lang="en-SG" b="1" dirty="0">
                <a:effectLst/>
              </a:rPr>
              <a:t>Scott </a:t>
            </a:r>
            <a:r>
              <a:rPr lang="en-SG" b="1" dirty="0" err="1">
                <a:effectLst/>
              </a:rPr>
              <a:t>Deerwester</a:t>
            </a:r>
            <a:r>
              <a:rPr lang="en-SG" b="1" dirty="0">
                <a:effectLst/>
              </a:rPr>
              <a:t>, Susan </a:t>
            </a:r>
            <a:r>
              <a:rPr lang="en-SG" b="1" dirty="0" err="1">
                <a:effectLst/>
              </a:rPr>
              <a:t>Dumais</a:t>
            </a:r>
            <a:r>
              <a:rPr lang="en-SG" b="1" dirty="0">
                <a:effectLst/>
              </a:rPr>
              <a:t>, George </a:t>
            </a:r>
            <a:r>
              <a:rPr lang="en-SG" b="1" dirty="0" err="1">
                <a:effectLst/>
              </a:rPr>
              <a:t>Furnas</a:t>
            </a:r>
            <a:r>
              <a:rPr lang="en-SG" b="1" dirty="0">
                <a:effectLst/>
              </a:rPr>
              <a:t>, Richard Harshman, Thomas </a:t>
            </a:r>
            <a:r>
              <a:rPr lang="en-SG" b="1" dirty="0" err="1">
                <a:effectLst/>
              </a:rPr>
              <a:t>Landauer</a:t>
            </a:r>
            <a:r>
              <a:rPr lang="en-SG" b="1" dirty="0">
                <a:effectLst/>
              </a:rPr>
              <a:t>, Karen </a:t>
            </a:r>
            <a:r>
              <a:rPr lang="en-SG" b="1" dirty="0" err="1">
                <a:effectLst/>
              </a:rPr>
              <a:t>Lochbaum</a:t>
            </a:r>
            <a:r>
              <a:rPr lang="en-SG" b="1" dirty="0">
                <a:effectLst/>
              </a:rPr>
              <a:t>, and Lynn Streeter</a:t>
            </a:r>
            <a:r>
              <a:rPr lang="en-SG" dirty="0">
                <a:effectLst/>
              </a:rPr>
              <a:t> were granted a patent in 1988</a:t>
            </a:r>
          </a:p>
          <a:p>
            <a:r>
              <a:rPr lang="en-US" dirty="0"/>
              <a:t>LDA was applied in </a:t>
            </a:r>
            <a:r>
              <a:rPr lang="en-US" dirty="0">
                <a:hlinkClick r:id="rId3" tooltip="Machine learning"/>
              </a:rPr>
              <a:t>machine learning</a:t>
            </a:r>
            <a:r>
              <a:rPr lang="en-US" dirty="0"/>
              <a:t> by </a:t>
            </a:r>
            <a:r>
              <a:rPr lang="en-US" dirty="0">
                <a:hlinkClick r:id="rId4" tooltip="David Blei"/>
              </a:rPr>
              <a:t>David </a:t>
            </a:r>
            <a:r>
              <a:rPr lang="en-US" dirty="0" err="1">
                <a:hlinkClick r:id="rId4" tooltip="David Blei"/>
              </a:rPr>
              <a:t>Blei</a:t>
            </a:r>
            <a:r>
              <a:rPr lang="en-US" dirty="0"/>
              <a:t>, </a:t>
            </a:r>
            <a:r>
              <a:rPr lang="en-US" dirty="0">
                <a:hlinkClick r:id="rId5" tooltip="Andrew Ng"/>
              </a:rPr>
              <a:t>Andrew Ng</a:t>
            </a:r>
            <a:r>
              <a:rPr lang="en-US" dirty="0"/>
              <a:t> and </a:t>
            </a:r>
            <a:r>
              <a:rPr lang="en-US" dirty="0">
                <a:hlinkClick r:id="rId6" tooltip="Michael I. Jordan"/>
              </a:rPr>
              <a:t>Michael I. Jordan</a:t>
            </a:r>
            <a:r>
              <a:rPr lang="en-US" dirty="0"/>
              <a:t> in 2003</a:t>
            </a:r>
            <a:r>
              <a:rPr lang="en-SG" dirty="0">
                <a:effectLst/>
              </a:rPr>
              <a:t> </a:t>
            </a:r>
          </a:p>
          <a:p>
            <a:r>
              <a:rPr lang="en-SG" dirty="0">
                <a:effectLst/>
              </a:rPr>
              <a:t>Word2vec </a:t>
            </a:r>
            <a:r>
              <a:rPr lang="en-SG" dirty="0" err="1">
                <a:effectLst/>
              </a:rPr>
              <a:t>tomas</a:t>
            </a:r>
            <a:r>
              <a:rPr lang="en-SG" dirty="0">
                <a:effectLst/>
              </a:rPr>
              <a:t> </a:t>
            </a:r>
            <a:r>
              <a:rPr lang="en-SG" dirty="0" err="1">
                <a:effectLst/>
              </a:rPr>
              <a:t>mikolov</a:t>
            </a:r>
            <a:endParaRPr lang="en-SG" dirty="0">
              <a:effectLst/>
            </a:endParaRPr>
          </a:p>
          <a:p>
            <a:r>
              <a:rPr lang="en-SG" dirty="0">
                <a:effectLst/>
              </a:rPr>
              <a:t>Jacob </a:t>
            </a:r>
            <a:r>
              <a:rPr lang="en-SG" dirty="0" err="1">
                <a:effectLst/>
              </a:rPr>
              <a:t>devlin</a:t>
            </a:r>
            <a:endParaRPr lang="en-SG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02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98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391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90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73" name="Google Shape;173;p11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85" name="Google Shape;185;p11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02" name="Google Shape;202;p1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subTitle" idx="1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2.12266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"/>
          <p:cNvSpPr txBox="1">
            <a:spLocks noGrp="1"/>
          </p:cNvSpPr>
          <p:nvPr>
            <p:ph type="ctrTitle"/>
          </p:nvPr>
        </p:nvSpPr>
        <p:spPr>
          <a:xfrm>
            <a:off x="269411" y="823168"/>
            <a:ext cx="4783226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Synthetic</a:t>
            </a:r>
            <a:r>
              <a:rPr lang="en" sz="4700" dirty="0">
                <a:solidFill>
                  <a:srgbClr val="8492FF"/>
                </a:solidFill>
              </a:rPr>
              <a:t> </a:t>
            </a:r>
            <a:br>
              <a:rPr lang="en" sz="4700" dirty="0">
                <a:solidFill>
                  <a:srgbClr val="8492FF"/>
                </a:solidFill>
              </a:rPr>
            </a:br>
            <a:r>
              <a:rPr lang="en" sz="6100" dirty="0">
                <a:solidFill>
                  <a:schemeClr val="lt2"/>
                </a:solidFill>
              </a:rPr>
              <a:t>Word Embeddings </a:t>
            </a:r>
            <a:br>
              <a:rPr lang="en" sz="9000" dirty="0">
                <a:solidFill>
                  <a:schemeClr val="dk2"/>
                </a:solidFill>
              </a:rPr>
            </a:br>
            <a:r>
              <a:rPr lang="en" sz="2400" dirty="0">
                <a:solidFill>
                  <a:schemeClr val="dk2"/>
                </a:solidFill>
              </a:rPr>
              <a:t>for downstream NLP Applications</a:t>
            </a:r>
            <a:endParaRPr sz="9000" dirty="0">
              <a:solidFill>
                <a:schemeClr val="dk2"/>
              </a:solidFill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245703" y="3717224"/>
            <a:ext cx="2976322" cy="988380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338833" y="3854422"/>
            <a:ext cx="2855832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ID: </a:t>
            </a:r>
            <a:r>
              <a:rPr lang="en-S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SCSE20-1118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Presenter: Hoang Viet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/>
                <a:ea typeface="Quicksand"/>
                <a:cs typeface="Quicksand"/>
                <a:sym typeface="Quicksand"/>
              </a:rPr>
              <a:t>Supervisor: A/P Chng Eng Siong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Examiner: A/P Li Boyang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4697473" y="521692"/>
            <a:ext cx="5580356" cy="3990947"/>
            <a:chOff x="4942637" y="602891"/>
            <a:chExt cx="5182833" cy="3706647"/>
          </a:xfrm>
        </p:grpSpPr>
        <p:grpSp>
          <p:nvGrpSpPr>
            <p:cNvPr id="516" name="Google Shape;516;p23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23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6114532" y="1595350"/>
              <a:ext cx="794792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6154180" y="1611780"/>
              <a:ext cx="724256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6104749" y="1572852"/>
              <a:ext cx="813423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 txBox="1"/>
            <p:nvPr/>
          </p:nvSpPr>
          <p:spPr>
            <a:xfrm>
              <a:off x="8394274" y="1815848"/>
              <a:ext cx="612067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NLP</a:t>
              </a:r>
              <a:endParaRPr sz="2600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8" name="Google Shape;688;p23"/>
            <p:cNvSpPr txBox="1"/>
            <p:nvPr/>
          </p:nvSpPr>
          <p:spPr>
            <a:xfrm>
              <a:off x="6196543" y="1684474"/>
              <a:ext cx="625791" cy="20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Pytorch</a:t>
              </a:r>
              <a:endParaRPr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9" name="Google Shape;689;p23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GloVE</a:t>
              </a:r>
              <a:endParaRPr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90" name="Google Shape;690;p23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BA540D-B4FD-41A0-938B-B92AEC3A8DEC}"/>
              </a:ext>
            </a:extLst>
          </p:cNvPr>
          <p:cNvGrpSpPr/>
          <p:nvPr/>
        </p:nvGrpSpPr>
        <p:grpSpPr>
          <a:xfrm>
            <a:off x="5802285" y="1953695"/>
            <a:ext cx="1000417" cy="1390511"/>
            <a:chOff x="-747971" y="2211874"/>
            <a:chExt cx="1473042" cy="2397919"/>
          </a:xfrm>
        </p:grpSpPr>
        <p:sp>
          <p:nvSpPr>
            <p:cNvPr id="181" name="Google Shape;62;p15">
              <a:extLst>
                <a:ext uri="{FF2B5EF4-FFF2-40B4-BE49-F238E27FC236}">
                  <a16:creationId xmlns:a16="http://schemas.microsoft.com/office/drawing/2014/main" id="{429EF366-D63B-4908-9788-C2284F378538}"/>
                </a:ext>
              </a:extLst>
            </p:cNvPr>
            <p:cNvSpPr/>
            <p:nvPr/>
          </p:nvSpPr>
          <p:spPr>
            <a:xfrm>
              <a:off x="34566" y="2942620"/>
              <a:ext cx="197969" cy="191825"/>
            </a:xfrm>
            <a:custGeom>
              <a:avLst/>
              <a:gdLst/>
              <a:ahLst/>
              <a:cxnLst/>
              <a:rect l="l" t="t" r="r" b="b"/>
              <a:pathLst>
                <a:path w="9602" h="9304" extrusionOk="0">
                  <a:moveTo>
                    <a:pt x="9602" y="1"/>
                  </a:moveTo>
                  <a:lnTo>
                    <a:pt x="7985" y="274"/>
                  </a:lnTo>
                  <a:lnTo>
                    <a:pt x="6368" y="523"/>
                  </a:lnTo>
                  <a:lnTo>
                    <a:pt x="4727" y="772"/>
                  </a:lnTo>
                  <a:lnTo>
                    <a:pt x="3085" y="971"/>
                  </a:lnTo>
                  <a:lnTo>
                    <a:pt x="2787" y="2115"/>
                  </a:lnTo>
                  <a:lnTo>
                    <a:pt x="2463" y="3209"/>
                  </a:lnTo>
                  <a:lnTo>
                    <a:pt x="2115" y="4304"/>
                  </a:lnTo>
                  <a:lnTo>
                    <a:pt x="1742" y="5348"/>
                  </a:lnTo>
                  <a:lnTo>
                    <a:pt x="1344" y="6393"/>
                  </a:lnTo>
                  <a:lnTo>
                    <a:pt x="921" y="7388"/>
                  </a:lnTo>
                  <a:lnTo>
                    <a:pt x="473" y="8358"/>
                  </a:lnTo>
                  <a:lnTo>
                    <a:pt x="1" y="9303"/>
                  </a:lnTo>
                  <a:lnTo>
                    <a:pt x="747" y="8880"/>
                  </a:lnTo>
                  <a:lnTo>
                    <a:pt x="1468" y="8433"/>
                  </a:lnTo>
                  <a:lnTo>
                    <a:pt x="2165" y="7960"/>
                  </a:lnTo>
                  <a:lnTo>
                    <a:pt x="2836" y="7463"/>
                  </a:lnTo>
                  <a:lnTo>
                    <a:pt x="3508" y="6965"/>
                  </a:lnTo>
                  <a:lnTo>
                    <a:pt x="4179" y="6418"/>
                  </a:lnTo>
                  <a:lnTo>
                    <a:pt x="4801" y="5871"/>
                  </a:lnTo>
                  <a:lnTo>
                    <a:pt x="5423" y="5274"/>
                  </a:lnTo>
                  <a:lnTo>
                    <a:pt x="6020" y="4677"/>
                  </a:lnTo>
                  <a:lnTo>
                    <a:pt x="6592" y="4080"/>
                  </a:lnTo>
                  <a:lnTo>
                    <a:pt x="7139" y="3433"/>
                  </a:lnTo>
                  <a:lnTo>
                    <a:pt x="7686" y="2787"/>
                  </a:lnTo>
                  <a:lnTo>
                    <a:pt x="8184" y="2115"/>
                  </a:lnTo>
                  <a:lnTo>
                    <a:pt x="8681" y="1419"/>
                  </a:lnTo>
                  <a:lnTo>
                    <a:pt x="9154" y="722"/>
                  </a:lnTo>
                  <a:lnTo>
                    <a:pt x="9602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3;p15">
              <a:extLst>
                <a:ext uri="{FF2B5EF4-FFF2-40B4-BE49-F238E27FC236}">
                  <a16:creationId xmlns:a16="http://schemas.microsoft.com/office/drawing/2014/main" id="{C0B24997-07E5-44B5-86F5-6077ACAE4568}"/>
                </a:ext>
              </a:extLst>
            </p:cNvPr>
            <p:cNvSpPr/>
            <p:nvPr/>
          </p:nvSpPr>
          <p:spPr>
            <a:xfrm>
              <a:off x="108418" y="2694942"/>
              <a:ext cx="197454" cy="223081"/>
            </a:xfrm>
            <a:custGeom>
              <a:avLst/>
              <a:gdLst/>
              <a:ahLst/>
              <a:cxnLst/>
              <a:rect l="l" t="t" r="r" b="b"/>
              <a:pathLst>
                <a:path w="9577" h="10820" extrusionOk="0">
                  <a:moveTo>
                    <a:pt x="1170" y="0"/>
                  </a:moveTo>
                  <a:lnTo>
                    <a:pt x="1145" y="1393"/>
                  </a:lnTo>
                  <a:lnTo>
                    <a:pt x="1070" y="2786"/>
                  </a:lnTo>
                  <a:lnTo>
                    <a:pt x="971" y="4179"/>
                  </a:lnTo>
                  <a:lnTo>
                    <a:pt x="846" y="5547"/>
                  </a:lnTo>
                  <a:lnTo>
                    <a:pt x="672" y="6890"/>
                  </a:lnTo>
                  <a:lnTo>
                    <a:pt x="473" y="8208"/>
                  </a:lnTo>
                  <a:lnTo>
                    <a:pt x="249" y="9527"/>
                  </a:lnTo>
                  <a:lnTo>
                    <a:pt x="1" y="10820"/>
                  </a:lnTo>
                  <a:lnTo>
                    <a:pt x="1841" y="10571"/>
                  </a:lnTo>
                  <a:lnTo>
                    <a:pt x="3657" y="10298"/>
                  </a:lnTo>
                  <a:lnTo>
                    <a:pt x="5472" y="9999"/>
                  </a:lnTo>
                  <a:lnTo>
                    <a:pt x="7263" y="9651"/>
                  </a:lnTo>
                  <a:lnTo>
                    <a:pt x="7736" y="8532"/>
                  </a:lnTo>
                  <a:lnTo>
                    <a:pt x="8184" y="7388"/>
                  </a:lnTo>
                  <a:lnTo>
                    <a:pt x="8383" y="6791"/>
                  </a:lnTo>
                  <a:lnTo>
                    <a:pt x="8557" y="6219"/>
                  </a:lnTo>
                  <a:lnTo>
                    <a:pt x="8731" y="5622"/>
                  </a:lnTo>
                  <a:lnTo>
                    <a:pt x="8880" y="5000"/>
                  </a:lnTo>
                  <a:lnTo>
                    <a:pt x="9029" y="4403"/>
                  </a:lnTo>
                  <a:lnTo>
                    <a:pt x="9154" y="3781"/>
                  </a:lnTo>
                  <a:lnTo>
                    <a:pt x="9253" y="3159"/>
                  </a:lnTo>
                  <a:lnTo>
                    <a:pt x="9353" y="2537"/>
                  </a:lnTo>
                  <a:lnTo>
                    <a:pt x="9427" y="1916"/>
                  </a:lnTo>
                  <a:lnTo>
                    <a:pt x="9502" y="1269"/>
                  </a:lnTo>
                  <a:lnTo>
                    <a:pt x="9552" y="647"/>
                  </a:lnTo>
                  <a:lnTo>
                    <a:pt x="9576" y="0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4;p15">
              <a:extLst>
                <a:ext uri="{FF2B5EF4-FFF2-40B4-BE49-F238E27FC236}">
                  <a16:creationId xmlns:a16="http://schemas.microsoft.com/office/drawing/2014/main" id="{2D5DB473-B4BA-48CA-8BE9-6167EE908F61}"/>
                </a:ext>
              </a:extLst>
            </p:cNvPr>
            <p:cNvSpPr/>
            <p:nvPr/>
          </p:nvSpPr>
          <p:spPr>
            <a:xfrm>
              <a:off x="-199257" y="2967753"/>
              <a:ext cx="251802" cy="232318"/>
            </a:xfrm>
            <a:custGeom>
              <a:avLst/>
              <a:gdLst/>
              <a:ahLst/>
              <a:cxnLst/>
              <a:rect l="l" t="t" r="r" b="b"/>
              <a:pathLst>
                <a:path w="12213" h="11268" extrusionOk="0">
                  <a:moveTo>
                    <a:pt x="12212" y="1"/>
                  </a:moveTo>
                  <a:lnTo>
                    <a:pt x="10695" y="150"/>
                  </a:lnTo>
                  <a:lnTo>
                    <a:pt x="9203" y="274"/>
                  </a:lnTo>
                  <a:lnTo>
                    <a:pt x="7686" y="374"/>
                  </a:lnTo>
                  <a:lnTo>
                    <a:pt x="6144" y="473"/>
                  </a:lnTo>
                  <a:lnTo>
                    <a:pt x="4626" y="548"/>
                  </a:lnTo>
                  <a:lnTo>
                    <a:pt x="3084" y="598"/>
                  </a:lnTo>
                  <a:lnTo>
                    <a:pt x="1542" y="647"/>
                  </a:lnTo>
                  <a:lnTo>
                    <a:pt x="0" y="647"/>
                  </a:lnTo>
                  <a:lnTo>
                    <a:pt x="0" y="11268"/>
                  </a:lnTo>
                  <a:lnTo>
                    <a:pt x="1045" y="11218"/>
                  </a:lnTo>
                  <a:lnTo>
                    <a:pt x="2089" y="11094"/>
                  </a:lnTo>
                  <a:lnTo>
                    <a:pt x="3109" y="10969"/>
                  </a:lnTo>
                  <a:lnTo>
                    <a:pt x="4129" y="10770"/>
                  </a:lnTo>
                  <a:lnTo>
                    <a:pt x="5124" y="10546"/>
                  </a:lnTo>
                  <a:lnTo>
                    <a:pt x="6119" y="10273"/>
                  </a:lnTo>
                  <a:lnTo>
                    <a:pt x="7089" y="9974"/>
                  </a:lnTo>
                  <a:lnTo>
                    <a:pt x="8034" y="9626"/>
                  </a:lnTo>
                  <a:lnTo>
                    <a:pt x="8681" y="8606"/>
                  </a:lnTo>
                  <a:lnTo>
                    <a:pt x="9278" y="7512"/>
                  </a:lnTo>
                  <a:lnTo>
                    <a:pt x="9874" y="6393"/>
                  </a:lnTo>
                  <a:lnTo>
                    <a:pt x="10397" y="5199"/>
                  </a:lnTo>
                  <a:lnTo>
                    <a:pt x="10919" y="3955"/>
                  </a:lnTo>
                  <a:lnTo>
                    <a:pt x="11367" y="2687"/>
                  </a:lnTo>
                  <a:lnTo>
                    <a:pt x="11814" y="1369"/>
                  </a:lnTo>
                  <a:lnTo>
                    <a:pt x="12212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5;p15">
              <a:extLst>
                <a:ext uri="{FF2B5EF4-FFF2-40B4-BE49-F238E27FC236}">
                  <a16:creationId xmlns:a16="http://schemas.microsoft.com/office/drawing/2014/main" id="{7D443566-FADA-4611-8B96-03F69DBE38F1}"/>
                </a:ext>
              </a:extLst>
            </p:cNvPr>
            <p:cNvSpPr/>
            <p:nvPr/>
          </p:nvSpPr>
          <p:spPr>
            <a:xfrm>
              <a:off x="108418" y="2428791"/>
              <a:ext cx="197454" cy="223102"/>
            </a:xfrm>
            <a:custGeom>
              <a:avLst/>
              <a:gdLst/>
              <a:ahLst/>
              <a:cxnLst/>
              <a:rect l="l" t="t" r="r" b="b"/>
              <a:pathLst>
                <a:path w="9577" h="10821" extrusionOk="0">
                  <a:moveTo>
                    <a:pt x="1" y="1"/>
                  </a:moveTo>
                  <a:lnTo>
                    <a:pt x="249" y="1294"/>
                  </a:lnTo>
                  <a:lnTo>
                    <a:pt x="473" y="2587"/>
                  </a:lnTo>
                  <a:lnTo>
                    <a:pt x="672" y="3931"/>
                  </a:lnTo>
                  <a:lnTo>
                    <a:pt x="846" y="5274"/>
                  </a:lnTo>
                  <a:lnTo>
                    <a:pt x="971" y="6642"/>
                  </a:lnTo>
                  <a:lnTo>
                    <a:pt x="1070" y="8010"/>
                  </a:lnTo>
                  <a:lnTo>
                    <a:pt x="1145" y="9402"/>
                  </a:lnTo>
                  <a:lnTo>
                    <a:pt x="1170" y="10820"/>
                  </a:lnTo>
                  <a:lnTo>
                    <a:pt x="9576" y="10820"/>
                  </a:lnTo>
                  <a:lnTo>
                    <a:pt x="9552" y="10174"/>
                  </a:lnTo>
                  <a:lnTo>
                    <a:pt x="9502" y="9527"/>
                  </a:lnTo>
                  <a:lnTo>
                    <a:pt x="9427" y="8905"/>
                  </a:lnTo>
                  <a:lnTo>
                    <a:pt x="9353" y="8258"/>
                  </a:lnTo>
                  <a:lnTo>
                    <a:pt x="9253" y="7637"/>
                  </a:lnTo>
                  <a:lnTo>
                    <a:pt x="9154" y="7015"/>
                  </a:lnTo>
                  <a:lnTo>
                    <a:pt x="9029" y="6418"/>
                  </a:lnTo>
                  <a:lnTo>
                    <a:pt x="8880" y="5796"/>
                  </a:lnTo>
                  <a:lnTo>
                    <a:pt x="8731" y="5199"/>
                  </a:lnTo>
                  <a:lnTo>
                    <a:pt x="8557" y="4602"/>
                  </a:lnTo>
                  <a:lnTo>
                    <a:pt x="8383" y="4005"/>
                  </a:lnTo>
                  <a:lnTo>
                    <a:pt x="8184" y="3433"/>
                  </a:lnTo>
                  <a:lnTo>
                    <a:pt x="7736" y="2264"/>
                  </a:lnTo>
                  <a:lnTo>
                    <a:pt x="7263" y="1145"/>
                  </a:lnTo>
                  <a:lnTo>
                    <a:pt x="5472" y="821"/>
                  </a:lnTo>
                  <a:lnTo>
                    <a:pt x="3657" y="523"/>
                  </a:lnTo>
                  <a:lnTo>
                    <a:pt x="1841" y="2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6;p15">
              <a:extLst>
                <a:ext uri="{FF2B5EF4-FFF2-40B4-BE49-F238E27FC236}">
                  <a16:creationId xmlns:a16="http://schemas.microsoft.com/office/drawing/2014/main" id="{91D6E33F-08BA-4D42-B438-B01414A77ACB}"/>
                </a:ext>
              </a:extLst>
            </p:cNvPr>
            <p:cNvSpPr/>
            <p:nvPr/>
          </p:nvSpPr>
          <p:spPr>
            <a:xfrm>
              <a:off x="-199257" y="2694942"/>
              <a:ext cx="288727" cy="243080"/>
            </a:xfrm>
            <a:custGeom>
              <a:avLst/>
              <a:gdLst/>
              <a:ahLst/>
              <a:cxnLst/>
              <a:rect l="l" t="t" r="r" b="b"/>
              <a:pathLst>
                <a:path w="14004" h="11790" extrusionOk="0">
                  <a:moveTo>
                    <a:pt x="0" y="0"/>
                  </a:moveTo>
                  <a:lnTo>
                    <a:pt x="0" y="11790"/>
                  </a:lnTo>
                  <a:lnTo>
                    <a:pt x="1617" y="11765"/>
                  </a:lnTo>
                  <a:lnTo>
                    <a:pt x="3234" y="11740"/>
                  </a:lnTo>
                  <a:lnTo>
                    <a:pt x="4825" y="11666"/>
                  </a:lnTo>
                  <a:lnTo>
                    <a:pt x="6442" y="11591"/>
                  </a:lnTo>
                  <a:lnTo>
                    <a:pt x="8034" y="11492"/>
                  </a:lnTo>
                  <a:lnTo>
                    <a:pt x="9601" y="11367"/>
                  </a:lnTo>
                  <a:lnTo>
                    <a:pt x="11168" y="11218"/>
                  </a:lnTo>
                  <a:lnTo>
                    <a:pt x="12735" y="11069"/>
                  </a:lnTo>
                  <a:lnTo>
                    <a:pt x="13008" y="9775"/>
                  </a:lnTo>
                  <a:lnTo>
                    <a:pt x="13257" y="8432"/>
                  </a:lnTo>
                  <a:lnTo>
                    <a:pt x="13456" y="7064"/>
                  </a:lnTo>
                  <a:lnTo>
                    <a:pt x="13630" y="5696"/>
                  </a:lnTo>
                  <a:lnTo>
                    <a:pt x="13779" y="4303"/>
                  </a:lnTo>
                  <a:lnTo>
                    <a:pt x="13904" y="2886"/>
                  </a:lnTo>
                  <a:lnTo>
                    <a:pt x="13978" y="1443"/>
                  </a:lnTo>
                  <a:lnTo>
                    <a:pt x="14003" y="0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7;p15">
              <a:extLst>
                <a:ext uri="{FF2B5EF4-FFF2-40B4-BE49-F238E27FC236}">
                  <a16:creationId xmlns:a16="http://schemas.microsoft.com/office/drawing/2014/main" id="{B8D76F87-0EBD-43C7-9091-66221CDC238F}"/>
                </a:ext>
              </a:extLst>
            </p:cNvPr>
            <p:cNvSpPr/>
            <p:nvPr/>
          </p:nvSpPr>
          <p:spPr>
            <a:xfrm>
              <a:off x="34566" y="2211874"/>
              <a:ext cx="197969" cy="192320"/>
            </a:xfrm>
            <a:custGeom>
              <a:avLst/>
              <a:gdLst/>
              <a:ahLst/>
              <a:cxnLst/>
              <a:rect l="l" t="t" r="r" b="b"/>
              <a:pathLst>
                <a:path w="9602" h="9328" extrusionOk="0">
                  <a:moveTo>
                    <a:pt x="1" y="1"/>
                  </a:moveTo>
                  <a:lnTo>
                    <a:pt x="473" y="946"/>
                  </a:lnTo>
                  <a:lnTo>
                    <a:pt x="921" y="1916"/>
                  </a:lnTo>
                  <a:lnTo>
                    <a:pt x="1344" y="2936"/>
                  </a:lnTo>
                  <a:lnTo>
                    <a:pt x="1742" y="3955"/>
                  </a:lnTo>
                  <a:lnTo>
                    <a:pt x="2115" y="5025"/>
                  </a:lnTo>
                  <a:lnTo>
                    <a:pt x="2463" y="6094"/>
                  </a:lnTo>
                  <a:lnTo>
                    <a:pt x="2787" y="7214"/>
                  </a:lnTo>
                  <a:lnTo>
                    <a:pt x="3085" y="8333"/>
                  </a:lnTo>
                  <a:lnTo>
                    <a:pt x="4727" y="8557"/>
                  </a:lnTo>
                  <a:lnTo>
                    <a:pt x="6368" y="8781"/>
                  </a:lnTo>
                  <a:lnTo>
                    <a:pt x="7985" y="9054"/>
                  </a:lnTo>
                  <a:lnTo>
                    <a:pt x="9602" y="9328"/>
                  </a:lnTo>
                  <a:lnTo>
                    <a:pt x="9154" y="8607"/>
                  </a:lnTo>
                  <a:lnTo>
                    <a:pt x="8681" y="7885"/>
                  </a:lnTo>
                  <a:lnTo>
                    <a:pt x="8184" y="7214"/>
                  </a:lnTo>
                  <a:lnTo>
                    <a:pt x="7686" y="6542"/>
                  </a:lnTo>
                  <a:lnTo>
                    <a:pt x="7139" y="5871"/>
                  </a:lnTo>
                  <a:lnTo>
                    <a:pt x="6592" y="5249"/>
                  </a:lnTo>
                  <a:lnTo>
                    <a:pt x="6020" y="4627"/>
                  </a:lnTo>
                  <a:lnTo>
                    <a:pt x="5423" y="4030"/>
                  </a:lnTo>
                  <a:lnTo>
                    <a:pt x="4801" y="3458"/>
                  </a:lnTo>
                  <a:lnTo>
                    <a:pt x="4179" y="2911"/>
                  </a:lnTo>
                  <a:lnTo>
                    <a:pt x="3508" y="2364"/>
                  </a:lnTo>
                  <a:lnTo>
                    <a:pt x="2836" y="1841"/>
                  </a:lnTo>
                  <a:lnTo>
                    <a:pt x="2165" y="1344"/>
                  </a:lnTo>
                  <a:lnTo>
                    <a:pt x="1468" y="871"/>
                  </a:lnTo>
                  <a:lnTo>
                    <a:pt x="747" y="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8;p15">
              <a:extLst>
                <a:ext uri="{FF2B5EF4-FFF2-40B4-BE49-F238E27FC236}">
                  <a16:creationId xmlns:a16="http://schemas.microsoft.com/office/drawing/2014/main" id="{92106902-3E1D-47F9-8540-89B22F6EEF55}"/>
                </a:ext>
              </a:extLst>
            </p:cNvPr>
            <p:cNvSpPr/>
            <p:nvPr/>
          </p:nvSpPr>
          <p:spPr>
            <a:xfrm>
              <a:off x="-199257" y="2408277"/>
              <a:ext cx="288727" cy="243616"/>
            </a:xfrm>
            <a:custGeom>
              <a:avLst/>
              <a:gdLst/>
              <a:ahLst/>
              <a:cxnLst/>
              <a:rect l="l" t="t" r="r" b="b"/>
              <a:pathLst>
                <a:path w="14004" h="11816" extrusionOk="0">
                  <a:moveTo>
                    <a:pt x="0" y="1"/>
                  </a:moveTo>
                  <a:lnTo>
                    <a:pt x="0" y="11815"/>
                  </a:lnTo>
                  <a:lnTo>
                    <a:pt x="14003" y="11815"/>
                  </a:lnTo>
                  <a:lnTo>
                    <a:pt x="13978" y="10348"/>
                  </a:lnTo>
                  <a:lnTo>
                    <a:pt x="13904" y="8930"/>
                  </a:lnTo>
                  <a:lnTo>
                    <a:pt x="13779" y="7512"/>
                  </a:lnTo>
                  <a:lnTo>
                    <a:pt x="13630" y="6119"/>
                  </a:lnTo>
                  <a:lnTo>
                    <a:pt x="13456" y="4727"/>
                  </a:lnTo>
                  <a:lnTo>
                    <a:pt x="13257" y="3383"/>
                  </a:lnTo>
                  <a:lnTo>
                    <a:pt x="13008" y="2040"/>
                  </a:lnTo>
                  <a:lnTo>
                    <a:pt x="12735" y="747"/>
                  </a:lnTo>
                  <a:lnTo>
                    <a:pt x="11168" y="573"/>
                  </a:lnTo>
                  <a:lnTo>
                    <a:pt x="9601" y="449"/>
                  </a:lnTo>
                  <a:lnTo>
                    <a:pt x="8034" y="324"/>
                  </a:lnTo>
                  <a:lnTo>
                    <a:pt x="6442" y="225"/>
                  </a:lnTo>
                  <a:lnTo>
                    <a:pt x="4825" y="125"/>
                  </a:lnTo>
                  <a:lnTo>
                    <a:pt x="3234" y="75"/>
                  </a:lnTo>
                  <a:lnTo>
                    <a:pt x="1617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0;p15">
              <a:extLst>
                <a:ext uri="{FF2B5EF4-FFF2-40B4-BE49-F238E27FC236}">
                  <a16:creationId xmlns:a16="http://schemas.microsoft.com/office/drawing/2014/main" id="{5328C16F-BF3E-41B6-BBDE-3507E2D1D989}"/>
                </a:ext>
              </a:extLst>
            </p:cNvPr>
            <p:cNvSpPr/>
            <p:nvPr/>
          </p:nvSpPr>
          <p:spPr>
            <a:xfrm>
              <a:off x="-531570" y="2408277"/>
              <a:ext cx="289243" cy="243616"/>
            </a:xfrm>
            <a:custGeom>
              <a:avLst/>
              <a:gdLst/>
              <a:ahLst/>
              <a:cxnLst/>
              <a:rect l="l" t="t" r="r" b="b"/>
              <a:pathLst>
                <a:path w="14029" h="11816" extrusionOk="0">
                  <a:moveTo>
                    <a:pt x="14029" y="1"/>
                  </a:moveTo>
                  <a:lnTo>
                    <a:pt x="12412" y="26"/>
                  </a:lnTo>
                  <a:lnTo>
                    <a:pt x="10795" y="75"/>
                  </a:lnTo>
                  <a:lnTo>
                    <a:pt x="9179" y="125"/>
                  </a:lnTo>
                  <a:lnTo>
                    <a:pt x="7587" y="225"/>
                  </a:lnTo>
                  <a:lnTo>
                    <a:pt x="5995" y="324"/>
                  </a:lnTo>
                  <a:lnTo>
                    <a:pt x="4403" y="449"/>
                  </a:lnTo>
                  <a:lnTo>
                    <a:pt x="2836" y="573"/>
                  </a:lnTo>
                  <a:lnTo>
                    <a:pt x="1269" y="747"/>
                  </a:lnTo>
                  <a:lnTo>
                    <a:pt x="996" y="2040"/>
                  </a:lnTo>
                  <a:lnTo>
                    <a:pt x="772" y="3383"/>
                  </a:lnTo>
                  <a:lnTo>
                    <a:pt x="548" y="4727"/>
                  </a:lnTo>
                  <a:lnTo>
                    <a:pt x="374" y="6119"/>
                  </a:lnTo>
                  <a:lnTo>
                    <a:pt x="250" y="7512"/>
                  </a:lnTo>
                  <a:lnTo>
                    <a:pt x="125" y="8930"/>
                  </a:lnTo>
                  <a:lnTo>
                    <a:pt x="51" y="10348"/>
                  </a:lnTo>
                  <a:lnTo>
                    <a:pt x="1" y="11815"/>
                  </a:lnTo>
                  <a:lnTo>
                    <a:pt x="14029" y="11815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1;p15">
              <a:extLst>
                <a:ext uri="{FF2B5EF4-FFF2-40B4-BE49-F238E27FC236}">
                  <a16:creationId xmlns:a16="http://schemas.microsoft.com/office/drawing/2014/main" id="{BFFD4D03-1F8C-4682-BAF0-863B4C4EFE9B}"/>
                </a:ext>
              </a:extLst>
            </p:cNvPr>
            <p:cNvSpPr/>
            <p:nvPr/>
          </p:nvSpPr>
          <p:spPr>
            <a:xfrm>
              <a:off x="-747971" y="2428791"/>
              <a:ext cx="197454" cy="223102"/>
            </a:xfrm>
            <a:custGeom>
              <a:avLst/>
              <a:gdLst/>
              <a:ahLst/>
              <a:cxnLst/>
              <a:rect l="l" t="t" r="r" b="b"/>
              <a:pathLst>
                <a:path w="9577" h="10821" extrusionOk="0">
                  <a:moveTo>
                    <a:pt x="9577" y="1"/>
                  </a:moveTo>
                  <a:lnTo>
                    <a:pt x="7761" y="249"/>
                  </a:lnTo>
                  <a:lnTo>
                    <a:pt x="5920" y="523"/>
                  </a:lnTo>
                  <a:lnTo>
                    <a:pt x="4130" y="821"/>
                  </a:lnTo>
                  <a:lnTo>
                    <a:pt x="2339" y="1145"/>
                  </a:lnTo>
                  <a:lnTo>
                    <a:pt x="1841" y="2264"/>
                  </a:lnTo>
                  <a:lnTo>
                    <a:pt x="1419" y="3433"/>
                  </a:lnTo>
                  <a:lnTo>
                    <a:pt x="1220" y="4005"/>
                  </a:lnTo>
                  <a:lnTo>
                    <a:pt x="1045" y="4602"/>
                  </a:lnTo>
                  <a:lnTo>
                    <a:pt x="871" y="5199"/>
                  </a:lnTo>
                  <a:lnTo>
                    <a:pt x="722" y="5796"/>
                  </a:lnTo>
                  <a:lnTo>
                    <a:pt x="573" y="6418"/>
                  </a:lnTo>
                  <a:lnTo>
                    <a:pt x="448" y="7015"/>
                  </a:lnTo>
                  <a:lnTo>
                    <a:pt x="324" y="7637"/>
                  </a:lnTo>
                  <a:lnTo>
                    <a:pt x="250" y="8258"/>
                  </a:lnTo>
                  <a:lnTo>
                    <a:pt x="150" y="8905"/>
                  </a:lnTo>
                  <a:lnTo>
                    <a:pt x="100" y="9527"/>
                  </a:lnTo>
                  <a:lnTo>
                    <a:pt x="51" y="10174"/>
                  </a:lnTo>
                  <a:lnTo>
                    <a:pt x="1" y="10820"/>
                  </a:lnTo>
                  <a:lnTo>
                    <a:pt x="8408" y="10820"/>
                  </a:lnTo>
                  <a:lnTo>
                    <a:pt x="8457" y="9402"/>
                  </a:lnTo>
                  <a:lnTo>
                    <a:pt x="8532" y="8010"/>
                  </a:lnTo>
                  <a:lnTo>
                    <a:pt x="8631" y="6642"/>
                  </a:lnTo>
                  <a:lnTo>
                    <a:pt x="8756" y="5274"/>
                  </a:lnTo>
                  <a:lnTo>
                    <a:pt x="8930" y="3931"/>
                  </a:lnTo>
                  <a:lnTo>
                    <a:pt x="9104" y="2587"/>
                  </a:lnTo>
                  <a:lnTo>
                    <a:pt x="9328" y="1294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2;p15">
              <a:extLst>
                <a:ext uri="{FF2B5EF4-FFF2-40B4-BE49-F238E27FC236}">
                  <a16:creationId xmlns:a16="http://schemas.microsoft.com/office/drawing/2014/main" id="{3B6D0EF0-7403-4338-89B4-02AF336650D4}"/>
                </a:ext>
              </a:extLst>
            </p:cNvPr>
            <p:cNvSpPr/>
            <p:nvPr/>
          </p:nvSpPr>
          <p:spPr>
            <a:xfrm>
              <a:off x="-494129" y="2967753"/>
              <a:ext cx="251802" cy="232318"/>
            </a:xfrm>
            <a:custGeom>
              <a:avLst/>
              <a:gdLst/>
              <a:ahLst/>
              <a:cxnLst/>
              <a:rect l="l" t="t" r="r" b="b"/>
              <a:pathLst>
                <a:path w="12213" h="11268" extrusionOk="0">
                  <a:moveTo>
                    <a:pt x="1" y="1"/>
                  </a:moveTo>
                  <a:lnTo>
                    <a:pt x="399" y="1369"/>
                  </a:lnTo>
                  <a:lnTo>
                    <a:pt x="821" y="2687"/>
                  </a:lnTo>
                  <a:lnTo>
                    <a:pt x="1294" y="3955"/>
                  </a:lnTo>
                  <a:lnTo>
                    <a:pt x="1791" y="5199"/>
                  </a:lnTo>
                  <a:lnTo>
                    <a:pt x="2339" y="6393"/>
                  </a:lnTo>
                  <a:lnTo>
                    <a:pt x="2911" y="7512"/>
                  </a:lnTo>
                  <a:lnTo>
                    <a:pt x="3532" y="8606"/>
                  </a:lnTo>
                  <a:lnTo>
                    <a:pt x="4154" y="9626"/>
                  </a:lnTo>
                  <a:lnTo>
                    <a:pt x="5124" y="9974"/>
                  </a:lnTo>
                  <a:lnTo>
                    <a:pt x="6094" y="10273"/>
                  </a:lnTo>
                  <a:lnTo>
                    <a:pt x="7064" y="10546"/>
                  </a:lnTo>
                  <a:lnTo>
                    <a:pt x="8059" y="10770"/>
                  </a:lnTo>
                  <a:lnTo>
                    <a:pt x="9079" y="10969"/>
                  </a:lnTo>
                  <a:lnTo>
                    <a:pt x="10124" y="11094"/>
                  </a:lnTo>
                  <a:lnTo>
                    <a:pt x="11143" y="11218"/>
                  </a:lnTo>
                  <a:lnTo>
                    <a:pt x="12213" y="11268"/>
                  </a:lnTo>
                  <a:lnTo>
                    <a:pt x="12213" y="647"/>
                  </a:lnTo>
                  <a:lnTo>
                    <a:pt x="10671" y="647"/>
                  </a:lnTo>
                  <a:lnTo>
                    <a:pt x="9104" y="598"/>
                  </a:lnTo>
                  <a:lnTo>
                    <a:pt x="7587" y="548"/>
                  </a:lnTo>
                  <a:lnTo>
                    <a:pt x="6045" y="473"/>
                  </a:lnTo>
                  <a:lnTo>
                    <a:pt x="4527" y="374"/>
                  </a:lnTo>
                  <a:lnTo>
                    <a:pt x="3010" y="274"/>
                  </a:lnTo>
                  <a:lnTo>
                    <a:pt x="1493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;p15">
              <a:extLst>
                <a:ext uri="{FF2B5EF4-FFF2-40B4-BE49-F238E27FC236}">
                  <a16:creationId xmlns:a16="http://schemas.microsoft.com/office/drawing/2014/main" id="{F0819DAD-73D1-466D-B932-54F02ADCD95E}"/>
                </a:ext>
              </a:extLst>
            </p:cNvPr>
            <p:cNvSpPr/>
            <p:nvPr/>
          </p:nvSpPr>
          <p:spPr>
            <a:xfrm>
              <a:off x="-531570" y="2694942"/>
              <a:ext cx="289243" cy="243080"/>
            </a:xfrm>
            <a:custGeom>
              <a:avLst/>
              <a:gdLst/>
              <a:ahLst/>
              <a:cxnLst/>
              <a:rect l="l" t="t" r="r" b="b"/>
              <a:pathLst>
                <a:path w="14029" h="11790" extrusionOk="0">
                  <a:moveTo>
                    <a:pt x="1" y="0"/>
                  </a:moveTo>
                  <a:lnTo>
                    <a:pt x="51" y="1443"/>
                  </a:lnTo>
                  <a:lnTo>
                    <a:pt x="125" y="2886"/>
                  </a:lnTo>
                  <a:lnTo>
                    <a:pt x="250" y="4303"/>
                  </a:lnTo>
                  <a:lnTo>
                    <a:pt x="374" y="5696"/>
                  </a:lnTo>
                  <a:lnTo>
                    <a:pt x="548" y="7064"/>
                  </a:lnTo>
                  <a:lnTo>
                    <a:pt x="772" y="8432"/>
                  </a:lnTo>
                  <a:lnTo>
                    <a:pt x="996" y="9775"/>
                  </a:lnTo>
                  <a:lnTo>
                    <a:pt x="1269" y="11069"/>
                  </a:lnTo>
                  <a:lnTo>
                    <a:pt x="2836" y="11218"/>
                  </a:lnTo>
                  <a:lnTo>
                    <a:pt x="4403" y="11367"/>
                  </a:lnTo>
                  <a:lnTo>
                    <a:pt x="5995" y="11492"/>
                  </a:lnTo>
                  <a:lnTo>
                    <a:pt x="7587" y="11591"/>
                  </a:lnTo>
                  <a:lnTo>
                    <a:pt x="9179" y="11666"/>
                  </a:lnTo>
                  <a:lnTo>
                    <a:pt x="10795" y="11740"/>
                  </a:lnTo>
                  <a:lnTo>
                    <a:pt x="12412" y="11765"/>
                  </a:lnTo>
                  <a:lnTo>
                    <a:pt x="14029" y="11790"/>
                  </a:lnTo>
                  <a:lnTo>
                    <a:pt x="14029" y="0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5;p15">
              <a:extLst>
                <a:ext uri="{FF2B5EF4-FFF2-40B4-BE49-F238E27FC236}">
                  <a16:creationId xmlns:a16="http://schemas.microsoft.com/office/drawing/2014/main" id="{5AB7C7EB-9060-4754-8619-7833E103887A}"/>
                </a:ext>
              </a:extLst>
            </p:cNvPr>
            <p:cNvSpPr/>
            <p:nvPr/>
          </p:nvSpPr>
          <p:spPr>
            <a:xfrm>
              <a:off x="-674119" y="2942620"/>
              <a:ext cx="197454" cy="191825"/>
            </a:xfrm>
            <a:custGeom>
              <a:avLst/>
              <a:gdLst/>
              <a:ahLst/>
              <a:cxnLst/>
              <a:rect l="l" t="t" r="r" b="b"/>
              <a:pathLst>
                <a:path w="9577" h="9304" extrusionOk="0">
                  <a:moveTo>
                    <a:pt x="0" y="1"/>
                  </a:moveTo>
                  <a:lnTo>
                    <a:pt x="448" y="722"/>
                  </a:lnTo>
                  <a:lnTo>
                    <a:pt x="921" y="1419"/>
                  </a:lnTo>
                  <a:lnTo>
                    <a:pt x="1393" y="2115"/>
                  </a:lnTo>
                  <a:lnTo>
                    <a:pt x="1916" y="2787"/>
                  </a:lnTo>
                  <a:lnTo>
                    <a:pt x="2438" y="3433"/>
                  </a:lnTo>
                  <a:lnTo>
                    <a:pt x="3010" y="4080"/>
                  </a:lnTo>
                  <a:lnTo>
                    <a:pt x="3582" y="4677"/>
                  </a:lnTo>
                  <a:lnTo>
                    <a:pt x="4179" y="5274"/>
                  </a:lnTo>
                  <a:lnTo>
                    <a:pt x="4801" y="5871"/>
                  </a:lnTo>
                  <a:lnTo>
                    <a:pt x="5423" y="6418"/>
                  </a:lnTo>
                  <a:lnTo>
                    <a:pt x="6069" y="6965"/>
                  </a:lnTo>
                  <a:lnTo>
                    <a:pt x="6741" y="7463"/>
                  </a:lnTo>
                  <a:lnTo>
                    <a:pt x="7437" y="7960"/>
                  </a:lnTo>
                  <a:lnTo>
                    <a:pt x="8134" y="8433"/>
                  </a:lnTo>
                  <a:lnTo>
                    <a:pt x="8855" y="8880"/>
                  </a:lnTo>
                  <a:lnTo>
                    <a:pt x="9576" y="9303"/>
                  </a:lnTo>
                  <a:lnTo>
                    <a:pt x="9129" y="8358"/>
                  </a:lnTo>
                  <a:lnTo>
                    <a:pt x="8681" y="7388"/>
                  </a:lnTo>
                  <a:lnTo>
                    <a:pt x="8258" y="6393"/>
                  </a:lnTo>
                  <a:lnTo>
                    <a:pt x="7860" y="5348"/>
                  </a:lnTo>
                  <a:lnTo>
                    <a:pt x="7487" y="4304"/>
                  </a:lnTo>
                  <a:lnTo>
                    <a:pt x="7139" y="3209"/>
                  </a:lnTo>
                  <a:lnTo>
                    <a:pt x="6815" y="2115"/>
                  </a:lnTo>
                  <a:lnTo>
                    <a:pt x="6492" y="971"/>
                  </a:lnTo>
                  <a:lnTo>
                    <a:pt x="4850" y="772"/>
                  </a:lnTo>
                  <a:lnTo>
                    <a:pt x="3234" y="523"/>
                  </a:lnTo>
                  <a:lnTo>
                    <a:pt x="1617" y="2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6;p15">
              <a:extLst>
                <a:ext uri="{FF2B5EF4-FFF2-40B4-BE49-F238E27FC236}">
                  <a16:creationId xmlns:a16="http://schemas.microsoft.com/office/drawing/2014/main" id="{087A4BE5-6747-46F1-9C19-87EFE05BB5EB}"/>
                </a:ext>
              </a:extLst>
            </p:cNvPr>
            <p:cNvSpPr/>
            <p:nvPr/>
          </p:nvSpPr>
          <p:spPr>
            <a:xfrm>
              <a:off x="-674119" y="2211874"/>
              <a:ext cx="197454" cy="192320"/>
            </a:xfrm>
            <a:custGeom>
              <a:avLst/>
              <a:gdLst/>
              <a:ahLst/>
              <a:cxnLst/>
              <a:rect l="l" t="t" r="r" b="b"/>
              <a:pathLst>
                <a:path w="9577" h="9328" extrusionOk="0">
                  <a:moveTo>
                    <a:pt x="9576" y="1"/>
                  </a:moveTo>
                  <a:lnTo>
                    <a:pt x="8855" y="423"/>
                  </a:lnTo>
                  <a:lnTo>
                    <a:pt x="8134" y="871"/>
                  </a:lnTo>
                  <a:lnTo>
                    <a:pt x="7437" y="1344"/>
                  </a:lnTo>
                  <a:lnTo>
                    <a:pt x="6741" y="1841"/>
                  </a:lnTo>
                  <a:lnTo>
                    <a:pt x="6069" y="2364"/>
                  </a:lnTo>
                  <a:lnTo>
                    <a:pt x="5423" y="2911"/>
                  </a:lnTo>
                  <a:lnTo>
                    <a:pt x="4801" y="3458"/>
                  </a:lnTo>
                  <a:lnTo>
                    <a:pt x="4179" y="4030"/>
                  </a:lnTo>
                  <a:lnTo>
                    <a:pt x="3582" y="4627"/>
                  </a:lnTo>
                  <a:lnTo>
                    <a:pt x="3010" y="5249"/>
                  </a:lnTo>
                  <a:lnTo>
                    <a:pt x="2438" y="5871"/>
                  </a:lnTo>
                  <a:lnTo>
                    <a:pt x="1916" y="6542"/>
                  </a:lnTo>
                  <a:lnTo>
                    <a:pt x="1393" y="7214"/>
                  </a:lnTo>
                  <a:lnTo>
                    <a:pt x="921" y="7885"/>
                  </a:lnTo>
                  <a:lnTo>
                    <a:pt x="448" y="8607"/>
                  </a:lnTo>
                  <a:lnTo>
                    <a:pt x="0" y="9328"/>
                  </a:lnTo>
                  <a:lnTo>
                    <a:pt x="1617" y="9054"/>
                  </a:lnTo>
                  <a:lnTo>
                    <a:pt x="3234" y="8781"/>
                  </a:lnTo>
                  <a:lnTo>
                    <a:pt x="4850" y="8557"/>
                  </a:lnTo>
                  <a:lnTo>
                    <a:pt x="6492" y="8333"/>
                  </a:lnTo>
                  <a:lnTo>
                    <a:pt x="6815" y="7214"/>
                  </a:lnTo>
                  <a:lnTo>
                    <a:pt x="7139" y="6094"/>
                  </a:lnTo>
                  <a:lnTo>
                    <a:pt x="7487" y="5025"/>
                  </a:lnTo>
                  <a:lnTo>
                    <a:pt x="7860" y="3955"/>
                  </a:lnTo>
                  <a:lnTo>
                    <a:pt x="8258" y="2936"/>
                  </a:lnTo>
                  <a:lnTo>
                    <a:pt x="8681" y="1916"/>
                  </a:lnTo>
                  <a:lnTo>
                    <a:pt x="9129" y="946"/>
                  </a:lnTo>
                  <a:lnTo>
                    <a:pt x="9576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7;p15">
              <a:extLst>
                <a:ext uri="{FF2B5EF4-FFF2-40B4-BE49-F238E27FC236}">
                  <a16:creationId xmlns:a16="http://schemas.microsoft.com/office/drawing/2014/main" id="{C135432F-EEDF-4477-9C25-44A94C85ECC4}"/>
                </a:ext>
              </a:extLst>
            </p:cNvPr>
            <p:cNvSpPr/>
            <p:nvPr/>
          </p:nvSpPr>
          <p:spPr>
            <a:xfrm>
              <a:off x="-747971" y="2694942"/>
              <a:ext cx="197454" cy="223081"/>
            </a:xfrm>
            <a:custGeom>
              <a:avLst/>
              <a:gdLst/>
              <a:ahLst/>
              <a:cxnLst/>
              <a:rect l="l" t="t" r="r" b="b"/>
              <a:pathLst>
                <a:path w="9577" h="10820" extrusionOk="0">
                  <a:moveTo>
                    <a:pt x="1" y="0"/>
                  </a:moveTo>
                  <a:lnTo>
                    <a:pt x="51" y="647"/>
                  </a:lnTo>
                  <a:lnTo>
                    <a:pt x="100" y="1269"/>
                  </a:lnTo>
                  <a:lnTo>
                    <a:pt x="150" y="1916"/>
                  </a:lnTo>
                  <a:lnTo>
                    <a:pt x="250" y="2537"/>
                  </a:lnTo>
                  <a:lnTo>
                    <a:pt x="324" y="3159"/>
                  </a:lnTo>
                  <a:lnTo>
                    <a:pt x="448" y="3781"/>
                  </a:lnTo>
                  <a:lnTo>
                    <a:pt x="573" y="4403"/>
                  </a:lnTo>
                  <a:lnTo>
                    <a:pt x="722" y="5000"/>
                  </a:lnTo>
                  <a:lnTo>
                    <a:pt x="871" y="5622"/>
                  </a:lnTo>
                  <a:lnTo>
                    <a:pt x="1045" y="6219"/>
                  </a:lnTo>
                  <a:lnTo>
                    <a:pt x="1220" y="6791"/>
                  </a:lnTo>
                  <a:lnTo>
                    <a:pt x="1419" y="7388"/>
                  </a:lnTo>
                  <a:lnTo>
                    <a:pt x="1841" y="8532"/>
                  </a:lnTo>
                  <a:lnTo>
                    <a:pt x="2339" y="9651"/>
                  </a:lnTo>
                  <a:lnTo>
                    <a:pt x="4130" y="9999"/>
                  </a:lnTo>
                  <a:lnTo>
                    <a:pt x="5920" y="10298"/>
                  </a:lnTo>
                  <a:lnTo>
                    <a:pt x="7761" y="10571"/>
                  </a:lnTo>
                  <a:lnTo>
                    <a:pt x="9577" y="10820"/>
                  </a:lnTo>
                  <a:lnTo>
                    <a:pt x="9328" y="9527"/>
                  </a:lnTo>
                  <a:lnTo>
                    <a:pt x="9104" y="8208"/>
                  </a:lnTo>
                  <a:lnTo>
                    <a:pt x="8930" y="6890"/>
                  </a:lnTo>
                  <a:lnTo>
                    <a:pt x="8756" y="5547"/>
                  </a:lnTo>
                  <a:lnTo>
                    <a:pt x="8631" y="4179"/>
                  </a:lnTo>
                  <a:lnTo>
                    <a:pt x="8532" y="2786"/>
                  </a:lnTo>
                  <a:lnTo>
                    <a:pt x="8457" y="1393"/>
                  </a:lnTo>
                  <a:lnTo>
                    <a:pt x="8408" y="0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4;p15">
              <a:extLst>
                <a:ext uri="{FF2B5EF4-FFF2-40B4-BE49-F238E27FC236}">
                  <a16:creationId xmlns:a16="http://schemas.microsoft.com/office/drawing/2014/main" id="{EA8C9599-E0D2-46CF-A73B-67EF41D55825}"/>
                </a:ext>
              </a:extLst>
            </p:cNvPr>
            <p:cNvSpPr/>
            <p:nvPr/>
          </p:nvSpPr>
          <p:spPr>
            <a:xfrm>
              <a:off x="-742837" y="3870800"/>
              <a:ext cx="1062049" cy="738993"/>
            </a:xfrm>
            <a:custGeom>
              <a:avLst/>
              <a:gdLst/>
              <a:ahLst/>
              <a:cxnLst/>
              <a:rect l="l" t="t" r="r" b="b"/>
              <a:pathLst>
                <a:path w="51512" h="35843" extrusionOk="0">
                  <a:moveTo>
                    <a:pt x="24450" y="1"/>
                  </a:moveTo>
                  <a:lnTo>
                    <a:pt x="23530" y="51"/>
                  </a:lnTo>
                  <a:lnTo>
                    <a:pt x="22410" y="125"/>
                  </a:lnTo>
                  <a:lnTo>
                    <a:pt x="21067" y="274"/>
                  </a:lnTo>
                  <a:lnTo>
                    <a:pt x="20346" y="399"/>
                  </a:lnTo>
                  <a:lnTo>
                    <a:pt x="19600" y="523"/>
                  </a:lnTo>
                  <a:lnTo>
                    <a:pt x="18804" y="672"/>
                  </a:lnTo>
                  <a:lnTo>
                    <a:pt x="17983" y="847"/>
                  </a:lnTo>
                  <a:lnTo>
                    <a:pt x="17162" y="1046"/>
                  </a:lnTo>
                  <a:lnTo>
                    <a:pt x="16292" y="1269"/>
                  </a:lnTo>
                  <a:lnTo>
                    <a:pt x="15421" y="1543"/>
                  </a:lnTo>
                  <a:lnTo>
                    <a:pt x="14526" y="1841"/>
                  </a:lnTo>
                  <a:lnTo>
                    <a:pt x="13606" y="2190"/>
                  </a:lnTo>
                  <a:lnTo>
                    <a:pt x="12710" y="2563"/>
                  </a:lnTo>
                  <a:lnTo>
                    <a:pt x="11790" y="2986"/>
                  </a:lnTo>
                  <a:lnTo>
                    <a:pt x="10895" y="3433"/>
                  </a:lnTo>
                  <a:lnTo>
                    <a:pt x="9974" y="3931"/>
                  </a:lnTo>
                  <a:lnTo>
                    <a:pt x="9079" y="4478"/>
                  </a:lnTo>
                  <a:lnTo>
                    <a:pt x="8208" y="5100"/>
                  </a:lnTo>
                  <a:lnTo>
                    <a:pt x="7338" y="5746"/>
                  </a:lnTo>
                  <a:lnTo>
                    <a:pt x="6492" y="6443"/>
                  </a:lnTo>
                  <a:lnTo>
                    <a:pt x="5671" y="7189"/>
                  </a:lnTo>
                  <a:lnTo>
                    <a:pt x="5273" y="7587"/>
                  </a:lnTo>
                  <a:lnTo>
                    <a:pt x="4875" y="8010"/>
                  </a:lnTo>
                  <a:lnTo>
                    <a:pt x="4478" y="8433"/>
                  </a:lnTo>
                  <a:lnTo>
                    <a:pt x="4104" y="8880"/>
                  </a:lnTo>
                  <a:lnTo>
                    <a:pt x="3731" y="9328"/>
                  </a:lnTo>
                  <a:lnTo>
                    <a:pt x="3383" y="9801"/>
                  </a:lnTo>
                  <a:lnTo>
                    <a:pt x="3010" y="10298"/>
                  </a:lnTo>
                  <a:lnTo>
                    <a:pt x="2687" y="10796"/>
                  </a:lnTo>
                  <a:lnTo>
                    <a:pt x="2339" y="11318"/>
                  </a:lnTo>
                  <a:lnTo>
                    <a:pt x="2040" y="11865"/>
                  </a:lnTo>
                  <a:lnTo>
                    <a:pt x="1717" y="12412"/>
                  </a:lnTo>
                  <a:lnTo>
                    <a:pt x="1418" y="12984"/>
                  </a:lnTo>
                  <a:lnTo>
                    <a:pt x="1070" y="13755"/>
                  </a:lnTo>
                  <a:lnTo>
                    <a:pt x="772" y="14502"/>
                  </a:lnTo>
                  <a:lnTo>
                    <a:pt x="523" y="15273"/>
                  </a:lnTo>
                  <a:lnTo>
                    <a:pt x="299" y="16019"/>
                  </a:lnTo>
                  <a:lnTo>
                    <a:pt x="150" y="16765"/>
                  </a:lnTo>
                  <a:lnTo>
                    <a:pt x="50" y="17536"/>
                  </a:lnTo>
                  <a:lnTo>
                    <a:pt x="1" y="18282"/>
                  </a:lnTo>
                  <a:lnTo>
                    <a:pt x="25" y="19028"/>
                  </a:lnTo>
                  <a:lnTo>
                    <a:pt x="75" y="19774"/>
                  </a:lnTo>
                  <a:lnTo>
                    <a:pt x="175" y="20496"/>
                  </a:lnTo>
                  <a:lnTo>
                    <a:pt x="324" y="21242"/>
                  </a:lnTo>
                  <a:lnTo>
                    <a:pt x="548" y="21963"/>
                  </a:lnTo>
                  <a:lnTo>
                    <a:pt x="796" y="22685"/>
                  </a:lnTo>
                  <a:lnTo>
                    <a:pt x="1120" y="23431"/>
                  </a:lnTo>
                  <a:lnTo>
                    <a:pt x="1468" y="24127"/>
                  </a:lnTo>
                  <a:lnTo>
                    <a:pt x="1891" y="24848"/>
                  </a:lnTo>
                  <a:lnTo>
                    <a:pt x="2289" y="25445"/>
                  </a:lnTo>
                  <a:lnTo>
                    <a:pt x="2687" y="26017"/>
                  </a:lnTo>
                  <a:lnTo>
                    <a:pt x="3134" y="26589"/>
                  </a:lnTo>
                  <a:lnTo>
                    <a:pt x="3607" y="27162"/>
                  </a:lnTo>
                  <a:lnTo>
                    <a:pt x="4129" y="27709"/>
                  </a:lnTo>
                  <a:lnTo>
                    <a:pt x="4652" y="28231"/>
                  </a:lnTo>
                  <a:lnTo>
                    <a:pt x="5199" y="28753"/>
                  </a:lnTo>
                  <a:lnTo>
                    <a:pt x="5796" y="29251"/>
                  </a:lnTo>
                  <a:lnTo>
                    <a:pt x="6393" y="29748"/>
                  </a:lnTo>
                  <a:lnTo>
                    <a:pt x="7039" y="30221"/>
                  </a:lnTo>
                  <a:lnTo>
                    <a:pt x="7686" y="30669"/>
                  </a:lnTo>
                  <a:lnTo>
                    <a:pt x="8358" y="31116"/>
                  </a:lnTo>
                  <a:lnTo>
                    <a:pt x="9054" y="31564"/>
                  </a:lnTo>
                  <a:lnTo>
                    <a:pt x="9750" y="31962"/>
                  </a:lnTo>
                  <a:lnTo>
                    <a:pt x="10472" y="32360"/>
                  </a:lnTo>
                  <a:lnTo>
                    <a:pt x="11218" y="32733"/>
                  </a:lnTo>
                  <a:lnTo>
                    <a:pt x="11989" y="33081"/>
                  </a:lnTo>
                  <a:lnTo>
                    <a:pt x="12760" y="33429"/>
                  </a:lnTo>
                  <a:lnTo>
                    <a:pt x="13556" y="33753"/>
                  </a:lnTo>
                  <a:lnTo>
                    <a:pt x="14352" y="34051"/>
                  </a:lnTo>
                  <a:lnTo>
                    <a:pt x="15148" y="34325"/>
                  </a:lnTo>
                  <a:lnTo>
                    <a:pt x="15969" y="34574"/>
                  </a:lnTo>
                  <a:lnTo>
                    <a:pt x="16814" y="34797"/>
                  </a:lnTo>
                  <a:lnTo>
                    <a:pt x="17635" y="35021"/>
                  </a:lnTo>
                  <a:lnTo>
                    <a:pt x="18481" y="35195"/>
                  </a:lnTo>
                  <a:lnTo>
                    <a:pt x="19326" y="35369"/>
                  </a:lnTo>
                  <a:lnTo>
                    <a:pt x="20197" y="35519"/>
                  </a:lnTo>
                  <a:lnTo>
                    <a:pt x="21042" y="35618"/>
                  </a:lnTo>
                  <a:lnTo>
                    <a:pt x="21888" y="35718"/>
                  </a:lnTo>
                  <a:lnTo>
                    <a:pt x="22759" y="35792"/>
                  </a:lnTo>
                  <a:lnTo>
                    <a:pt x="23629" y="35817"/>
                  </a:lnTo>
                  <a:lnTo>
                    <a:pt x="24475" y="35842"/>
                  </a:lnTo>
                  <a:lnTo>
                    <a:pt x="25097" y="35817"/>
                  </a:lnTo>
                  <a:lnTo>
                    <a:pt x="25694" y="35817"/>
                  </a:lnTo>
                  <a:lnTo>
                    <a:pt x="25768" y="35792"/>
                  </a:lnTo>
                  <a:lnTo>
                    <a:pt x="25843" y="35817"/>
                  </a:lnTo>
                  <a:lnTo>
                    <a:pt x="26440" y="35817"/>
                  </a:lnTo>
                  <a:lnTo>
                    <a:pt x="27037" y="35842"/>
                  </a:lnTo>
                  <a:lnTo>
                    <a:pt x="27907" y="35817"/>
                  </a:lnTo>
                  <a:lnTo>
                    <a:pt x="28753" y="35792"/>
                  </a:lnTo>
                  <a:lnTo>
                    <a:pt x="29623" y="35718"/>
                  </a:lnTo>
                  <a:lnTo>
                    <a:pt x="30469" y="35618"/>
                  </a:lnTo>
                  <a:lnTo>
                    <a:pt x="31340" y="35519"/>
                  </a:lnTo>
                  <a:lnTo>
                    <a:pt x="32185" y="35369"/>
                  </a:lnTo>
                  <a:lnTo>
                    <a:pt x="33031" y="35195"/>
                  </a:lnTo>
                  <a:lnTo>
                    <a:pt x="33877" y="35021"/>
                  </a:lnTo>
                  <a:lnTo>
                    <a:pt x="34722" y="34797"/>
                  </a:lnTo>
                  <a:lnTo>
                    <a:pt x="35543" y="34574"/>
                  </a:lnTo>
                  <a:lnTo>
                    <a:pt x="36364" y="34325"/>
                  </a:lnTo>
                  <a:lnTo>
                    <a:pt x="37185" y="34051"/>
                  </a:lnTo>
                  <a:lnTo>
                    <a:pt x="37981" y="33753"/>
                  </a:lnTo>
                  <a:lnTo>
                    <a:pt x="38752" y="33429"/>
                  </a:lnTo>
                  <a:lnTo>
                    <a:pt x="39523" y="33081"/>
                  </a:lnTo>
                  <a:lnTo>
                    <a:pt x="40294" y="32733"/>
                  </a:lnTo>
                  <a:lnTo>
                    <a:pt x="41040" y="32360"/>
                  </a:lnTo>
                  <a:lnTo>
                    <a:pt x="41761" y="31962"/>
                  </a:lnTo>
                  <a:lnTo>
                    <a:pt x="42482" y="31564"/>
                  </a:lnTo>
                  <a:lnTo>
                    <a:pt x="43179" y="31116"/>
                  </a:lnTo>
                  <a:lnTo>
                    <a:pt x="43850" y="30693"/>
                  </a:lnTo>
                  <a:lnTo>
                    <a:pt x="44497" y="30221"/>
                  </a:lnTo>
                  <a:lnTo>
                    <a:pt x="45119" y="29748"/>
                  </a:lnTo>
                  <a:lnTo>
                    <a:pt x="45716" y="29251"/>
                  </a:lnTo>
                  <a:lnTo>
                    <a:pt x="46313" y="28753"/>
                  </a:lnTo>
                  <a:lnTo>
                    <a:pt x="46860" y="28231"/>
                  </a:lnTo>
                  <a:lnTo>
                    <a:pt x="47407" y="27709"/>
                  </a:lnTo>
                  <a:lnTo>
                    <a:pt x="47905" y="27162"/>
                  </a:lnTo>
                  <a:lnTo>
                    <a:pt x="48377" y="26589"/>
                  </a:lnTo>
                  <a:lnTo>
                    <a:pt x="48825" y="26017"/>
                  </a:lnTo>
                  <a:lnTo>
                    <a:pt x="49248" y="25445"/>
                  </a:lnTo>
                  <a:lnTo>
                    <a:pt x="49621" y="24848"/>
                  </a:lnTo>
                  <a:lnTo>
                    <a:pt x="50044" y="24152"/>
                  </a:lnTo>
                  <a:lnTo>
                    <a:pt x="50417" y="23431"/>
                  </a:lnTo>
                  <a:lnTo>
                    <a:pt x="50715" y="22709"/>
                  </a:lnTo>
                  <a:lnTo>
                    <a:pt x="50989" y="21963"/>
                  </a:lnTo>
                  <a:lnTo>
                    <a:pt x="51188" y="21242"/>
                  </a:lnTo>
                  <a:lnTo>
                    <a:pt x="51337" y="20496"/>
                  </a:lnTo>
                  <a:lnTo>
                    <a:pt x="51461" y="19774"/>
                  </a:lnTo>
                  <a:lnTo>
                    <a:pt x="51511" y="19028"/>
                  </a:lnTo>
                  <a:lnTo>
                    <a:pt x="51511" y="18282"/>
                  </a:lnTo>
                  <a:lnTo>
                    <a:pt x="51461" y="17536"/>
                  </a:lnTo>
                  <a:lnTo>
                    <a:pt x="51362" y="16765"/>
                  </a:lnTo>
                  <a:lnTo>
                    <a:pt x="51213" y="16019"/>
                  </a:lnTo>
                  <a:lnTo>
                    <a:pt x="51014" y="15273"/>
                  </a:lnTo>
                  <a:lnTo>
                    <a:pt x="50765" y="14502"/>
                  </a:lnTo>
                  <a:lnTo>
                    <a:pt x="50442" y="13755"/>
                  </a:lnTo>
                  <a:lnTo>
                    <a:pt x="50093" y="12984"/>
                  </a:lnTo>
                  <a:lnTo>
                    <a:pt x="49795" y="12412"/>
                  </a:lnTo>
                  <a:lnTo>
                    <a:pt x="49496" y="11865"/>
                  </a:lnTo>
                  <a:lnTo>
                    <a:pt x="49173" y="11318"/>
                  </a:lnTo>
                  <a:lnTo>
                    <a:pt x="48850" y="10796"/>
                  </a:lnTo>
                  <a:lnTo>
                    <a:pt x="48502" y="10298"/>
                  </a:lnTo>
                  <a:lnTo>
                    <a:pt x="48153" y="9801"/>
                  </a:lnTo>
                  <a:lnTo>
                    <a:pt x="47780" y="9328"/>
                  </a:lnTo>
                  <a:lnTo>
                    <a:pt x="47407" y="8880"/>
                  </a:lnTo>
                  <a:lnTo>
                    <a:pt x="47034" y="8433"/>
                  </a:lnTo>
                  <a:lnTo>
                    <a:pt x="46661" y="8010"/>
                  </a:lnTo>
                  <a:lnTo>
                    <a:pt x="46263" y="7587"/>
                  </a:lnTo>
                  <a:lnTo>
                    <a:pt x="45865" y="7189"/>
                  </a:lnTo>
                  <a:lnTo>
                    <a:pt x="45044" y="6443"/>
                  </a:lnTo>
                  <a:lnTo>
                    <a:pt x="44174" y="5746"/>
                  </a:lnTo>
                  <a:lnTo>
                    <a:pt x="43328" y="5100"/>
                  </a:lnTo>
                  <a:lnTo>
                    <a:pt x="42433" y="4478"/>
                  </a:lnTo>
                  <a:lnTo>
                    <a:pt x="41537" y="3931"/>
                  </a:lnTo>
                  <a:lnTo>
                    <a:pt x="40642" y="3433"/>
                  </a:lnTo>
                  <a:lnTo>
                    <a:pt x="39722" y="2986"/>
                  </a:lnTo>
                  <a:lnTo>
                    <a:pt x="38826" y="2563"/>
                  </a:lnTo>
                  <a:lnTo>
                    <a:pt x="37906" y="2190"/>
                  </a:lnTo>
                  <a:lnTo>
                    <a:pt x="37011" y="1841"/>
                  </a:lnTo>
                  <a:lnTo>
                    <a:pt x="36115" y="1543"/>
                  </a:lnTo>
                  <a:lnTo>
                    <a:pt x="35220" y="1269"/>
                  </a:lnTo>
                  <a:lnTo>
                    <a:pt x="34374" y="1046"/>
                  </a:lnTo>
                  <a:lnTo>
                    <a:pt x="33528" y="847"/>
                  </a:lnTo>
                  <a:lnTo>
                    <a:pt x="32708" y="672"/>
                  </a:lnTo>
                  <a:lnTo>
                    <a:pt x="31912" y="523"/>
                  </a:lnTo>
                  <a:lnTo>
                    <a:pt x="31166" y="399"/>
                  </a:lnTo>
                  <a:lnTo>
                    <a:pt x="30444" y="274"/>
                  </a:lnTo>
                  <a:lnTo>
                    <a:pt x="29126" y="125"/>
                  </a:lnTo>
                  <a:lnTo>
                    <a:pt x="27982" y="51"/>
                  </a:lnTo>
                  <a:lnTo>
                    <a:pt x="27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5;p15">
              <a:extLst>
                <a:ext uri="{FF2B5EF4-FFF2-40B4-BE49-F238E27FC236}">
                  <a16:creationId xmlns:a16="http://schemas.microsoft.com/office/drawing/2014/main" id="{7F3F0354-1B58-4D49-96EA-8D3CF5D312F8}"/>
                </a:ext>
              </a:extLst>
            </p:cNvPr>
            <p:cNvSpPr/>
            <p:nvPr/>
          </p:nvSpPr>
          <p:spPr>
            <a:xfrm>
              <a:off x="-204391" y="4042605"/>
              <a:ext cx="421030" cy="461028"/>
            </a:xfrm>
            <a:custGeom>
              <a:avLst/>
              <a:gdLst/>
              <a:ahLst/>
              <a:cxnLst/>
              <a:rect l="l" t="t" r="r" b="b"/>
              <a:pathLst>
                <a:path w="20421" h="22361" extrusionOk="0">
                  <a:moveTo>
                    <a:pt x="14874" y="0"/>
                  </a:moveTo>
                  <a:lnTo>
                    <a:pt x="14899" y="274"/>
                  </a:lnTo>
                  <a:lnTo>
                    <a:pt x="14899" y="572"/>
                  </a:lnTo>
                  <a:lnTo>
                    <a:pt x="14874" y="871"/>
                  </a:lnTo>
                  <a:lnTo>
                    <a:pt x="14799" y="1144"/>
                  </a:lnTo>
                  <a:lnTo>
                    <a:pt x="14725" y="1443"/>
                  </a:lnTo>
                  <a:lnTo>
                    <a:pt x="14625" y="1716"/>
                  </a:lnTo>
                  <a:lnTo>
                    <a:pt x="14526" y="1965"/>
                  </a:lnTo>
                  <a:lnTo>
                    <a:pt x="14377" y="2214"/>
                  </a:lnTo>
                  <a:lnTo>
                    <a:pt x="14153" y="2537"/>
                  </a:lnTo>
                  <a:lnTo>
                    <a:pt x="14775" y="2736"/>
                  </a:lnTo>
                  <a:lnTo>
                    <a:pt x="15347" y="2960"/>
                  </a:lnTo>
                  <a:lnTo>
                    <a:pt x="15919" y="3258"/>
                  </a:lnTo>
                  <a:lnTo>
                    <a:pt x="16441" y="3582"/>
                  </a:lnTo>
                  <a:lnTo>
                    <a:pt x="16938" y="3930"/>
                  </a:lnTo>
                  <a:lnTo>
                    <a:pt x="17411" y="4328"/>
                  </a:lnTo>
                  <a:lnTo>
                    <a:pt x="17834" y="4751"/>
                  </a:lnTo>
                  <a:lnTo>
                    <a:pt x="18207" y="5223"/>
                  </a:lnTo>
                  <a:lnTo>
                    <a:pt x="18257" y="5348"/>
                  </a:lnTo>
                  <a:lnTo>
                    <a:pt x="18257" y="5472"/>
                  </a:lnTo>
                  <a:lnTo>
                    <a:pt x="18232" y="5596"/>
                  </a:lnTo>
                  <a:lnTo>
                    <a:pt x="18132" y="5721"/>
                  </a:lnTo>
                  <a:lnTo>
                    <a:pt x="18033" y="5771"/>
                  </a:lnTo>
                  <a:lnTo>
                    <a:pt x="17834" y="5771"/>
                  </a:lnTo>
                  <a:lnTo>
                    <a:pt x="17759" y="5746"/>
                  </a:lnTo>
                  <a:lnTo>
                    <a:pt x="17685" y="5696"/>
                  </a:lnTo>
                  <a:lnTo>
                    <a:pt x="17635" y="5621"/>
                  </a:lnTo>
                  <a:lnTo>
                    <a:pt x="17262" y="5198"/>
                  </a:lnTo>
                  <a:lnTo>
                    <a:pt x="16864" y="4776"/>
                  </a:lnTo>
                  <a:lnTo>
                    <a:pt x="16416" y="4403"/>
                  </a:lnTo>
                  <a:lnTo>
                    <a:pt x="15919" y="4079"/>
                  </a:lnTo>
                  <a:lnTo>
                    <a:pt x="15396" y="3781"/>
                  </a:lnTo>
                  <a:lnTo>
                    <a:pt x="14849" y="3507"/>
                  </a:lnTo>
                  <a:lnTo>
                    <a:pt x="14252" y="3308"/>
                  </a:lnTo>
                  <a:lnTo>
                    <a:pt x="13655" y="3134"/>
                  </a:lnTo>
                  <a:lnTo>
                    <a:pt x="13158" y="3607"/>
                  </a:lnTo>
                  <a:lnTo>
                    <a:pt x="12660" y="4079"/>
                  </a:lnTo>
                  <a:lnTo>
                    <a:pt x="12461" y="4253"/>
                  </a:lnTo>
                  <a:lnTo>
                    <a:pt x="11989" y="4676"/>
                  </a:lnTo>
                  <a:lnTo>
                    <a:pt x="11566" y="5149"/>
                  </a:lnTo>
                  <a:lnTo>
                    <a:pt x="11367" y="5373"/>
                  </a:lnTo>
                  <a:lnTo>
                    <a:pt x="11168" y="5646"/>
                  </a:lnTo>
                  <a:lnTo>
                    <a:pt x="11019" y="5895"/>
                  </a:lnTo>
                  <a:lnTo>
                    <a:pt x="10895" y="6169"/>
                  </a:lnTo>
                  <a:lnTo>
                    <a:pt x="10820" y="6367"/>
                  </a:lnTo>
                  <a:lnTo>
                    <a:pt x="10770" y="6591"/>
                  </a:lnTo>
                  <a:lnTo>
                    <a:pt x="10696" y="7014"/>
                  </a:lnTo>
                  <a:lnTo>
                    <a:pt x="10646" y="7462"/>
                  </a:lnTo>
                  <a:lnTo>
                    <a:pt x="10621" y="7934"/>
                  </a:lnTo>
                  <a:lnTo>
                    <a:pt x="10621" y="8009"/>
                  </a:lnTo>
                  <a:lnTo>
                    <a:pt x="11143" y="8059"/>
                  </a:lnTo>
                  <a:lnTo>
                    <a:pt x="11666" y="8158"/>
                  </a:lnTo>
                  <a:lnTo>
                    <a:pt x="12188" y="8332"/>
                  </a:lnTo>
                  <a:lnTo>
                    <a:pt x="12660" y="8531"/>
                  </a:lnTo>
                  <a:lnTo>
                    <a:pt x="13108" y="8805"/>
                  </a:lnTo>
                  <a:lnTo>
                    <a:pt x="13506" y="9103"/>
                  </a:lnTo>
                  <a:lnTo>
                    <a:pt x="13705" y="9278"/>
                  </a:lnTo>
                  <a:lnTo>
                    <a:pt x="13879" y="9477"/>
                  </a:lnTo>
                  <a:lnTo>
                    <a:pt x="14053" y="9651"/>
                  </a:lnTo>
                  <a:lnTo>
                    <a:pt x="14203" y="9874"/>
                  </a:lnTo>
                  <a:lnTo>
                    <a:pt x="14277" y="9999"/>
                  </a:lnTo>
                  <a:lnTo>
                    <a:pt x="14277" y="10123"/>
                  </a:lnTo>
                  <a:lnTo>
                    <a:pt x="14227" y="10272"/>
                  </a:lnTo>
                  <a:lnTo>
                    <a:pt x="14128" y="10372"/>
                  </a:lnTo>
                  <a:lnTo>
                    <a:pt x="14028" y="10422"/>
                  </a:lnTo>
                  <a:lnTo>
                    <a:pt x="13854" y="10422"/>
                  </a:lnTo>
                  <a:lnTo>
                    <a:pt x="13755" y="10397"/>
                  </a:lnTo>
                  <a:lnTo>
                    <a:pt x="13705" y="10347"/>
                  </a:lnTo>
                  <a:lnTo>
                    <a:pt x="13630" y="10272"/>
                  </a:lnTo>
                  <a:lnTo>
                    <a:pt x="13357" y="9949"/>
                  </a:lnTo>
                  <a:lnTo>
                    <a:pt x="13034" y="9651"/>
                  </a:lnTo>
                  <a:lnTo>
                    <a:pt x="12685" y="9377"/>
                  </a:lnTo>
                  <a:lnTo>
                    <a:pt x="12312" y="9153"/>
                  </a:lnTo>
                  <a:lnTo>
                    <a:pt x="11914" y="8979"/>
                  </a:lnTo>
                  <a:lnTo>
                    <a:pt x="11467" y="8855"/>
                  </a:lnTo>
                  <a:lnTo>
                    <a:pt x="11044" y="8755"/>
                  </a:lnTo>
                  <a:lnTo>
                    <a:pt x="10571" y="8705"/>
                  </a:lnTo>
                  <a:lnTo>
                    <a:pt x="10546" y="9054"/>
                  </a:lnTo>
                  <a:lnTo>
                    <a:pt x="10472" y="9427"/>
                  </a:lnTo>
                  <a:lnTo>
                    <a:pt x="10397" y="9750"/>
                  </a:lnTo>
                  <a:lnTo>
                    <a:pt x="10273" y="10049"/>
                  </a:lnTo>
                  <a:lnTo>
                    <a:pt x="10123" y="10347"/>
                  </a:lnTo>
                  <a:lnTo>
                    <a:pt x="9949" y="10646"/>
                  </a:lnTo>
                  <a:lnTo>
                    <a:pt x="9750" y="10919"/>
                  </a:lnTo>
                  <a:lnTo>
                    <a:pt x="9527" y="11193"/>
                  </a:lnTo>
                  <a:lnTo>
                    <a:pt x="9278" y="11466"/>
                  </a:lnTo>
                  <a:lnTo>
                    <a:pt x="9029" y="11715"/>
                  </a:lnTo>
                  <a:lnTo>
                    <a:pt x="9228" y="12063"/>
                  </a:lnTo>
                  <a:lnTo>
                    <a:pt x="9452" y="12411"/>
                  </a:lnTo>
                  <a:lnTo>
                    <a:pt x="9726" y="12735"/>
                  </a:lnTo>
                  <a:lnTo>
                    <a:pt x="10024" y="13033"/>
                  </a:lnTo>
                  <a:lnTo>
                    <a:pt x="10347" y="13332"/>
                  </a:lnTo>
                  <a:lnTo>
                    <a:pt x="10696" y="13580"/>
                  </a:lnTo>
                  <a:lnTo>
                    <a:pt x="11069" y="13829"/>
                  </a:lnTo>
                  <a:lnTo>
                    <a:pt x="11467" y="14028"/>
                  </a:lnTo>
                  <a:lnTo>
                    <a:pt x="11591" y="14128"/>
                  </a:lnTo>
                  <a:lnTo>
                    <a:pt x="11666" y="14252"/>
                  </a:lnTo>
                  <a:lnTo>
                    <a:pt x="11666" y="14376"/>
                  </a:lnTo>
                  <a:lnTo>
                    <a:pt x="11641" y="14526"/>
                  </a:lnTo>
                  <a:lnTo>
                    <a:pt x="11591" y="14600"/>
                  </a:lnTo>
                  <a:lnTo>
                    <a:pt x="11516" y="14675"/>
                  </a:lnTo>
                  <a:lnTo>
                    <a:pt x="11417" y="14700"/>
                  </a:lnTo>
                  <a:lnTo>
                    <a:pt x="11317" y="14725"/>
                  </a:lnTo>
                  <a:lnTo>
                    <a:pt x="11243" y="14700"/>
                  </a:lnTo>
                  <a:lnTo>
                    <a:pt x="11168" y="14675"/>
                  </a:lnTo>
                  <a:lnTo>
                    <a:pt x="10745" y="14451"/>
                  </a:lnTo>
                  <a:lnTo>
                    <a:pt x="10322" y="14202"/>
                  </a:lnTo>
                  <a:lnTo>
                    <a:pt x="9949" y="13904"/>
                  </a:lnTo>
                  <a:lnTo>
                    <a:pt x="9576" y="13605"/>
                  </a:lnTo>
                  <a:lnTo>
                    <a:pt x="9253" y="13257"/>
                  </a:lnTo>
                  <a:lnTo>
                    <a:pt x="8954" y="12909"/>
                  </a:lnTo>
                  <a:lnTo>
                    <a:pt x="8681" y="12536"/>
                  </a:lnTo>
                  <a:lnTo>
                    <a:pt x="8457" y="12138"/>
                  </a:lnTo>
                  <a:lnTo>
                    <a:pt x="8159" y="12337"/>
                  </a:lnTo>
                  <a:lnTo>
                    <a:pt x="7835" y="12511"/>
                  </a:lnTo>
                  <a:lnTo>
                    <a:pt x="7537" y="12660"/>
                  </a:lnTo>
                  <a:lnTo>
                    <a:pt x="7213" y="12785"/>
                  </a:lnTo>
                  <a:lnTo>
                    <a:pt x="6865" y="12909"/>
                  </a:lnTo>
                  <a:lnTo>
                    <a:pt x="6517" y="13008"/>
                  </a:lnTo>
                  <a:lnTo>
                    <a:pt x="6169" y="13083"/>
                  </a:lnTo>
                  <a:lnTo>
                    <a:pt x="5821" y="13133"/>
                  </a:lnTo>
                  <a:lnTo>
                    <a:pt x="5721" y="13307"/>
                  </a:lnTo>
                  <a:lnTo>
                    <a:pt x="5597" y="13481"/>
                  </a:lnTo>
                  <a:lnTo>
                    <a:pt x="5447" y="13655"/>
                  </a:lnTo>
                  <a:lnTo>
                    <a:pt x="5298" y="13804"/>
                  </a:lnTo>
                  <a:lnTo>
                    <a:pt x="5124" y="13954"/>
                  </a:lnTo>
                  <a:lnTo>
                    <a:pt x="4950" y="14103"/>
                  </a:lnTo>
                  <a:lnTo>
                    <a:pt x="4751" y="14227"/>
                  </a:lnTo>
                  <a:lnTo>
                    <a:pt x="4527" y="14327"/>
                  </a:lnTo>
                  <a:lnTo>
                    <a:pt x="4104" y="14501"/>
                  </a:lnTo>
                  <a:lnTo>
                    <a:pt x="3632" y="14625"/>
                  </a:lnTo>
                  <a:lnTo>
                    <a:pt x="3134" y="14700"/>
                  </a:lnTo>
                  <a:lnTo>
                    <a:pt x="2612" y="14725"/>
                  </a:lnTo>
                  <a:lnTo>
                    <a:pt x="2139" y="14725"/>
                  </a:lnTo>
                  <a:lnTo>
                    <a:pt x="1791" y="14700"/>
                  </a:lnTo>
                  <a:lnTo>
                    <a:pt x="1443" y="14650"/>
                  </a:lnTo>
                  <a:lnTo>
                    <a:pt x="1145" y="14575"/>
                  </a:lnTo>
                  <a:lnTo>
                    <a:pt x="821" y="14501"/>
                  </a:lnTo>
                  <a:lnTo>
                    <a:pt x="548" y="14401"/>
                  </a:lnTo>
                  <a:lnTo>
                    <a:pt x="274" y="14277"/>
                  </a:lnTo>
                  <a:lnTo>
                    <a:pt x="0" y="14153"/>
                  </a:lnTo>
                  <a:lnTo>
                    <a:pt x="0" y="14501"/>
                  </a:lnTo>
                  <a:lnTo>
                    <a:pt x="0" y="14849"/>
                  </a:lnTo>
                  <a:lnTo>
                    <a:pt x="25" y="15222"/>
                  </a:lnTo>
                  <a:lnTo>
                    <a:pt x="75" y="15570"/>
                  </a:lnTo>
                  <a:lnTo>
                    <a:pt x="150" y="15918"/>
                  </a:lnTo>
                  <a:lnTo>
                    <a:pt x="175" y="15943"/>
                  </a:lnTo>
                  <a:lnTo>
                    <a:pt x="349" y="16192"/>
                  </a:lnTo>
                  <a:lnTo>
                    <a:pt x="523" y="16441"/>
                  </a:lnTo>
                  <a:lnTo>
                    <a:pt x="722" y="16640"/>
                  </a:lnTo>
                  <a:lnTo>
                    <a:pt x="946" y="16864"/>
                  </a:lnTo>
                  <a:lnTo>
                    <a:pt x="1169" y="17038"/>
                  </a:lnTo>
                  <a:lnTo>
                    <a:pt x="1393" y="17212"/>
                  </a:lnTo>
                  <a:lnTo>
                    <a:pt x="1642" y="17386"/>
                  </a:lnTo>
                  <a:lnTo>
                    <a:pt x="1891" y="17510"/>
                  </a:lnTo>
                  <a:lnTo>
                    <a:pt x="2139" y="17635"/>
                  </a:lnTo>
                  <a:lnTo>
                    <a:pt x="2388" y="17734"/>
                  </a:lnTo>
                  <a:lnTo>
                    <a:pt x="2662" y="17834"/>
                  </a:lnTo>
                  <a:lnTo>
                    <a:pt x="2910" y="17883"/>
                  </a:lnTo>
                  <a:lnTo>
                    <a:pt x="3184" y="17933"/>
                  </a:lnTo>
                  <a:lnTo>
                    <a:pt x="3458" y="17958"/>
                  </a:lnTo>
                  <a:lnTo>
                    <a:pt x="4129" y="17958"/>
                  </a:lnTo>
                  <a:lnTo>
                    <a:pt x="4229" y="18033"/>
                  </a:lnTo>
                  <a:lnTo>
                    <a:pt x="4328" y="18132"/>
                  </a:lnTo>
                  <a:lnTo>
                    <a:pt x="4378" y="18256"/>
                  </a:lnTo>
                  <a:lnTo>
                    <a:pt x="4353" y="18406"/>
                  </a:lnTo>
                  <a:lnTo>
                    <a:pt x="4303" y="18530"/>
                  </a:lnTo>
                  <a:lnTo>
                    <a:pt x="4204" y="18605"/>
                  </a:lnTo>
                  <a:lnTo>
                    <a:pt x="4055" y="18654"/>
                  </a:lnTo>
                  <a:lnTo>
                    <a:pt x="3607" y="18679"/>
                  </a:lnTo>
                  <a:lnTo>
                    <a:pt x="3209" y="18654"/>
                  </a:lnTo>
                  <a:lnTo>
                    <a:pt x="2836" y="18605"/>
                  </a:lnTo>
                  <a:lnTo>
                    <a:pt x="2463" y="18530"/>
                  </a:lnTo>
                  <a:lnTo>
                    <a:pt x="2115" y="18406"/>
                  </a:lnTo>
                  <a:lnTo>
                    <a:pt x="1741" y="18256"/>
                  </a:lnTo>
                  <a:lnTo>
                    <a:pt x="1393" y="18082"/>
                  </a:lnTo>
                  <a:lnTo>
                    <a:pt x="1070" y="17859"/>
                  </a:lnTo>
                  <a:lnTo>
                    <a:pt x="747" y="17610"/>
                  </a:lnTo>
                  <a:lnTo>
                    <a:pt x="995" y="18107"/>
                  </a:lnTo>
                  <a:lnTo>
                    <a:pt x="1294" y="18555"/>
                  </a:lnTo>
                  <a:lnTo>
                    <a:pt x="1617" y="19003"/>
                  </a:lnTo>
                  <a:lnTo>
                    <a:pt x="1965" y="19425"/>
                  </a:lnTo>
                  <a:lnTo>
                    <a:pt x="2363" y="19823"/>
                  </a:lnTo>
                  <a:lnTo>
                    <a:pt x="2786" y="20197"/>
                  </a:lnTo>
                  <a:lnTo>
                    <a:pt x="3234" y="20570"/>
                  </a:lnTo>
                  <a:lnTo>
                    <a:pt x="3706" y="20893"/>
                  </a:lnTo>
                  <a:lnTo>
                    <a:pt x="4179" y="21191"/>
                  </a:lnTo>
                  <a:lnTo>
                    <a:pt x="4701" y="21465"/>
                  </a:lnTo>
                  <a:lnTo>
                    <a:pt x="5248" y="21689"/>
                  </a:lnTo>
                  <a:lnTo>
                    <a:pt x="5796" y="21888"/>
                  </a:lnTo>
                  <a:lnTo>
                    <a:pt x="6368" y="22062"/>
                  </a:lnTo>
                  <a:lnTo>
                    <a:pt x="6940" y="22211"/>
                  </a:lnTo>
                  <a:lnTo>
                    <a:pt x="7562" y="22286"/>
                  </a:lnTo>
                  <a:lnTo>
                    <a:pt x="8159" y="22360"/>
                  </a:lnTo>
                  <a:lnTo>
                    <a:pt x="8208" y="22360"/>
                  </a:lnTo>
                  <a:lnTo>
                    <a:pt x="8034" y="22211"/>
                  </a:lnTo>
                  <a:lnTo>
                    <a:pt x="7885" y="22087"/>
                  </a:lnTo>
                  <a:lnTo>
                    <a:pt x="7711" y="21838"/>
                  </a:lnTo>
                  <a:lnTo>
                    <a:pt x="7562" y="21589"/>
                  </a:lnTo>
                  <a:lnTo>
                    <a:pt x="7462" y="21341"/>
                  </a:lnTo>
                  <a:lnTo>
                    <a:pt x="7388" y="21067"/>
                  </a:lnTo>
                  <a:lnTo>
                    <a:pt x="7338" y="20793"/>
                  </a:lnTo>
                  <a:lnTo>
                    <a:pt x="7338" y="20520"/>
                  </a:lnTo>
                  <a:lnTo>
                    <a:pt x="7363" y="20246"/>
                  </a:lnTo>
                  <a:lnTo>
                    <a:pt x="7437" y="19973"/>
                  </a:lnTo>
                  <a:lnTo>
                    <a:pt x="7512" y="19848"/>
                  </a:lnTo>
                  <a:lnTo>
                    <a:pt x="7611" y="19749"/>
                  </a:lnTo>
                  <a:lnTo>
                    <a:pt x="7736" y="19724"/>
                  </a:lnTo>
                  <a:lnTo>
                    <a:pt x="7810" y="19724"/>
                  </a:lnTo>
                  <a:lnTo>
                    <a:pt x="7885" y="19749"/>
                  </a:lnTo>
                  <a:lnTo>
                    <a:pt x="8009" y="19799"/>
                  </a:lnTo>
                  <a:lnTo>
                    <a:pt x="8084" y="19923"/>
                  </a:lnTo>
                  <a:lnTo>
                    <a:pt x="8134" y="20047"/>
                  </a:lnTo>
                  <a:lnTo>
                    <a:pt x="8109" y="20172"/>
                  </a:lnTo>
                  <a:lnTo>
                    <a:pt x="8059" y="20371"/>
                  </a:lnTo>
                  <a:lnTo>
                    <a:pt x="8059" y="20545"/>
                  </a:lnTo>
                  <a:lnTo>
                    <a:pt x="8059" y="20744"/>
                  </a:lnTo>
                  <a:lnTo>
                    <a:pt x="8084" y="20918"/>
                  </a:lnTo>
                  <a:lnTo>
                    <a:pt x="8134" y="21117"/>
                  </a:lnTo>
                  <a:lnTo>
                    <a:pt x="8208" y="21291"/>
                  </a:lnTo>
                  <a:lnTo>
                    <a:pt x="8308" y="21440"/>
                  </a:lnTo>
                  <a:lnTo>
                    <a:pt x="8432" y="21614"/>
                  </a:lnTo>
                  <a:lnTo>
                    <a:pt x="8606" y="21788"/>
                  </a:lnTo>
                  <a:lnTo>
                    <a:pt x="8780" y="21913"/>
                  </a:lnTo>
                  <a:lnTo>
                    <a:pt x="8954" y="22012"/>
                  </a:lnTo>
                  <a:lnTo>
                    <a:pt x="9153" y="22112"/>
                  </a:lnTo>
                  <a:lnTo>
                    <a:pt x="9352" y="22161"/>
                  </a:lnTo>
                  <a:lnTo>
                    <a:pt x="9551" y="22211"/>
                  </a:lnTo>
                  <a:lnTo>
                    <a:pt x="9900" y="22261"/>
                  </a:lnTo>
                  <a:lnTo>
                    <a:pt x="10621" y="22137"/>
                  </a:lnTo>
                  <a:lnTo>
                    <a:pt x="11292" y="21962"/>
                  </a:lnTo>
                  <a:lnTo>
                    <a:pt x="11989" y="21739"/>
                  </a:lnTo>
                  <a:lnTo>
                    <a:pt x="12636" y="21490"/>
                  </a:lnTo>
                  <a:lnTo>
                    <a:pt x="13282" y="21191"/>
                  </a:lnTo>
                  <a:lnTo>
                    <a:pt x="13879" y="20843"/>
                  </a:lnTo>
                  <a:lnTo>
                    <a:pt x="14476" y="20445"/>
                  </a:lnTo>
                  <a:lnTo>
                    <a:pt x="15023" y="20022"/>
                  </a:lnTo>
                  <a:lnTo>
                    <a:pt x="14650" y="19948"/>
                  </a:lnTo>
                  <a:lnTo>
                    <a:pt x="14277" y="19873"/>
                  </a:lnTo>
                  <a:lnTo>
                    <a:pt x="13904" y="19749"/>
                  </a:lnTo>
                  <a:lnTo>
                    <a:pt x="13556" y="19624"/>
                  </a:lnTo>
                  <a:lnTo>
                    <a:pt x="13232" y="19450"/>
                  </a:lnTo>
                  <a:lnTo>
                    <a:pt x="12909" y="19251"/>
                  </a:lnTo>
                  <a:lnTo>
                    <a:pt x="12611" y="19052"/>
                  </a:lnTo>
                  <a:lnTo>
                    <a:pt x="12337" y="18804"/>
                  </a:lnTo>
                  <a:lnTo>
                    <a:pt x="12262" y="18704"/>
                  </a:lnTo>
                  <a:lnTo>
                    <a:pt x="12238" y="18555"/>
                  </a:lnTo>
                  <a:lnTo>
                    <a:pt x="12262" y="18431"/>
                  </a:lnTo>
                  <a:lnTo>
                    <a:pt x="12337" y="18306"/>
                  </a:lnTo>
                  <a:lnTo>
                    <a:pt x="12437" y="18232"/>
                  </a:lnTo>
                  <a:lnTo>
                    <a:pt x="12586" y="18207"/>
                  </a:lnTo>
                  <a:lnTo>
                    <a:pt x="12710" y="18232"/>
                  </a:lnTo>
                  <a:lnTo>
                    <a:pt x="12835" y="18281"/>
                  </a:lnTo>
                  <a:lnTo>
                    <a:pt x="13133" y="18555"/>
                  </a:lnTo>
                  <a:lnTo>
                    <a:pt x="13481" y="18779"/>
                  </a:lnTo>
                  <a:lnTo>
                    <a:pt x="13854" y="18953"/>
                  </a:lnTo>
                  <a:lnTo>
                    <a:pt x="14252" y="19127"/>
                  </a:lnTo>
                  <a:lnTo>
                    <a:pt x="14650" y="19227"/>
                  </a:lnTo>
                  <a:lnTo>
                    <a:pt x="15073" y="19326"/>
                  </a:lnTo>
                  <a:lnTo>
                    <a:pt x="15521" y="19351"/>
                  </a:lnTo>
                  <a:lnTo>
                    <a:pt x="16068" y="19351"/>
                  </a:lnTo>
                  <a:lnTo>
                    <a:pt x="16416" y="19227"/>
                  </a:lnTo>
                  <a:lnTo>
                    <a:pt x="16789" y="19077"/>
                  </a:lnTo>
                  <a:lnTo>
                    <a:pt x="17137" y="18903"/>
                  </a:lnTo>
                  <a:lnTo>
                    <a:pt x="17461" y="18704"/>
                  </a:lnTo>
                  <a:lnTo>
                    <a:pt x="17784" y="18505"/>
                  </a:lnTo>
                  <a:lnTo>
                    <a:pt x="18083" y="18306"/>
                  </a:lnTo>
                  <a:lnTo>
                    <a:pt x="18381" y="18058"/>
                  </a:lnTo>
                  <a:lnTo>
                    <a:pt x="18655" y="17834"/>
                  </a:lnTo>
                  <a:lnTo>
                    <a:pt x="18903" y="17560"/>
                  </a:lnTo>
                  <a:lnTo>
                    <a:pt x="19152" y="17311"/>
                  </a:lnTo>
                  <a:lnTo>
                    <a:pt x="19351" y="17038"/>
                  </a:lnTo>
                  <a:lnTo>
                    <a:pt x="19575" y="16739"/>
                  </a:lnTo>
                  <a:lnTo>
                    <a:pt x="19749" y="16441"/>
                  </a:lnTo>
                  <a:lnTo>
                    <a:pt x="19923" y="16142"/>
                  </a:lnTo>
                  <a:lnTo>
                    <a:pt x="20048" y="15819"/>
                  </a:lnTo>
                  <a:lnTo>
                    <a:pt x="20172" y="15496"/>
                  </a:lnTo>
                  <a:lnTo>
                    <a:pt x="20246" y="15247"/>
                  </a:lnTo>
                  <a:lnTo>
                    <a:pt x="20321" y="14998"/>
                  </a:lnTo>
                  <a:lnTo>
                    <a:pt x="20396" y="14476"/>
                  </a:lnTo>
                  <a:lnTo>
                    <a:pt x="20147" y="14700"/>
                  </a:lnTo>
                  <a:lnTo>
                    <a:pt x="19849" y="14899"/>
                  </a:lnTo>
                  <a:lnTo>
                    <a:pt x="19525" y="15098"/>
                  </a:lnTo>
                  <a:lnTo>
                    <a:pt x="19202" y="15247"/>
                  </a:lnTo>
                  <a:lnTo>
                    <a:pt x="18754" y="15421"/>
                  </a:lnTo>
                  <a:lnTo>
                    <a:pt x="18306" y="15521"/>
                  </a:lnTo>
                  <a:lnTo>
                    <a:pt x="17859" y="15595"/>
                  </a:lnTo>
                  <a:lnTo>
                    <a:pt x="17386" y="15620"/>
                  </a:lnTo>
                  <a:lnTo>
                    <a:pt x="17113" y="15620"/>
                  </a:lnTo>
                  <a:lnTo>
                    <a:pt x="16814" y="15570"/>
                  </a:lnTo>
                  <a:lnTo>
                    <a:pt x="16516" y="15545"/>
                  </a:lnTo>
                  <a:lnTo>
                    <a:pt x="16242" y="15471"/>
                  </a:lnTo>
                  <a:lnTo>
                    <a:pt x="16118" y="15396"/>
                  </a:lnTo>
                  <a:lnTo>
                    <a:pt x="16018" y="15297"/>
                  </a:lnTo>
                  <a:lnTo>
                    <a:pt x="15968" y="15172"/>
                  </a:lnTo>
                  <a:lnTo>
                    <a:pt x="15993" y="15023"/>
                  </a:lnTo>
                  <a:lnTo>
                    <a:pt x="16043" y="14899"/>
                  </a:lnTo>
                  <a:lnTo>
                    <a:pt x="16143" y="14824"/>
                  </a:lnTo>
                  <a:lnTo>
                    <a:pt x="16267" y="14774"/>
                  </a:lnTo>
                  <a:lnTo>
                    <a:pt x="16416" y="14774"/>
                  </a:lnTo>
                  <a:lnTo>
                    <a:pt x="16739" y="14849"/>
                  </a:lnTo>
                  <a:lnTo>
                    <a:pt x="17038" y="14899"/>
                  </a:lnTo>
                  <a:lnTo>
                    <a:pt x="17685" y="14899"/>
                  </a:lnTo>
                  <a:lnTo>
                    <a:pt x="18008" y="14849"/>
                  </a:lnTo>
                  <a:lnTo>
                    <a:pt x="18306" y="14799"/>
                  </a:lnTo>
                  <a:lnTo>
                    <a:pt x="18605" y="14700"/>
                  </a:lnTo>
                  <a:lnTo>
                    <a:pt x="18903" y="14600"/>
                  </a:lnTo>
                  <a:lnTo>
                    <a:pt x="19177" y="14476"/>
                  </a:lnTo>
                  <a:lnTo>
                    <a:pt x="19426" y="14327"/>
                  </a:lnTo>
                  <a:lnTo>
                    <a:pt x="19650" y="14177"/>
                  </a:lnTo>
                  <a:lnTo>
                    <a:pt x="19849" y="14003"/>
                  </a:lnTo>
                  <a:lnTo>
                    <a:pt x="20023" y="13829"/>
                  </a:lnTo>
                  <a:lnTo>
                    <a:pt x="20172" y="13630"/>
                  </a:lnTo>
                  <a:lnTo>
                    <a:pt x="20321" y="13431"/>
                  </a:lnTo>
                  <a:lnTo>
                    <a:pt x="20421" y="13232"/>
                  </a:lnTo>
                  <a:lnTo>
                    <a:pt x="20371" y="12834"/>
                  </a:lnTo>
                  <a:lnTo>
                    <a:pt x="20271" y="12461"/>
                  </a:lnTo>
                  <a:lnTo>
                    <a:pt x="20172" y="12088"/>
                  </a:lnTo>
                  <a:lnTo>
                    <a:pt x="20023" y="11740"/>
                  </a:lnTo>
                  <a:lnTo>
                    <a:pt x="19873" y="11392"/>
                  </a:lnTo>
                  <a:lnTo>
                    <a:pt x="19674" y="11068"/>
                  </a:lnTo>
                  <a:lnTo>
                    <a:pt x="19475" y="10745"/>
                  </a:lnTo>
                  <a:lnTo>
                    <a:pt x="19227" y="10422"/>
                  </a:lnTo>
                  <a:lnTo>
                    <a:pt x="18729" y="11019"/>
                  </a:lnTo>
                  <a:lnTo>
                    <a:pt x="18456" y="11292"/>
                  </a:lnTo>
                  <a:lnTo>
                    <a:pt x="18157" y="11591"/>
                  </a:lnTo>
                  <a:lnTo>
                    <a:pt x="17834" y="11839"/>
                  </a:lnTo>
                  <a:lnTo>
                    <a:pt x="17511" y="12088"/>
                  </a:lnTo>
                  <a:lnTo>
                    <a:pt x="17162" y="12312"/>
                  </a:lnTo>
                  <a:lnTo>
                    <a:pt x="16764" y="12511"/>
                  </a:lnTo>
                  <a:lnTo>
                    <a:pt x="16317" y="12685"/>
                  </a:lnTo>
                  <a:lnTo>
                    <a:pt x="15819" y="12834"/>
                  </a:lnTo>
                  <a:lnTo>
                    <a:pt x="15297" y="12934"/>
                  </a:lnTo>
                  <a:lnTo>
                    <a:pt x="15048" y="12959"/>
                  </a:lnTo>
                  <a:lnTo>
                    <a:pt x="14675" y="12959"/>
                  </a:lnTo>
                  <a:lnTo>
                    <a:pt x="14650" y="13332"/>
                  </a:lnTo>
                  <a:lnTo>
                    <a:pt x="14600" y="13705"/>
                  </a:lnTo>
                  <a:lnTo>
                    <a:pt x="14501" y="14078"/>
                  </a:lnTo>
                  <a:lnTo>
                    <a:pt x="14377" y="14451"/>
                  </a:lnTo>
                  <a:lnTo>
                    <a:pt x="14203" y="14799"/>
                  </a:lnTo>
                  <a:lnTo>
                    <a:pt x="14004" y="15147"/>
                  </a:lnTo>
                  <a:lnTo>
                    <a:pt x="13780" y="15471"/>
                  </a:lnTo>
                  <a:lnTo>
                    <a:pt x="13531" y="15794"/>
                  </a:lnTo>
                  <a:lnTo>
                    <a:pt x="13730" y="15943"/>
                  </a:lnTo>
                  <a:lnTo>
                    <a:pt x="13979" y="16117"/>
                  </a:lnTo>
                  <a:lnTo>
                    <a:pt x="14227" y="16267"/>
                  </a:lnTo>
                  <a:lnTo>
                    <a:pt x="14501" y="16391"/>
                  </a:lnTo>
                  <a:lnTo>
                    <a:pt x="14775" y="16491"/>
                  </a:lnTo>
                  <a:lnTo>
                    <a:pt x="15048" y="16590"/>
                  </a:lnTo>
                  <a:lnTo>
                    <a:pt x="15347" y="16665"/>
                  </a:lnTo>
                  <a:lnTo>
                    <a:pt x="15645" y="16714"/>
                  </a:lnTo>
                  <a:lnTo>
                    <a:pt x="15769" y="16764"/>
                  </a:lnTo>
                  <a:lnTo>
                    <a:pt x="15869" y="16839"/>
                  </a:lnTo>
                  <a:lnTo>
                    <a:pt x="15919" y="16963"/>
                  </a:lnTo>
                  <a:lnTo>
                    <a:pt x="15944" y="17112"/>
                  </a:lnTo>
                  <a:lnTo>
                    <a:pt x="15894" y="17237"/>
                  </a:lnTo>
                  <a:lnTo>
                    <a:pt x="15819" y="17336"/>
                  </a:lnTo>
                  <a:lnTo>
                    <a:pt x="15720" y="17386"/>
                  </a:lnTo>
                  <a:lnTo>
                    <a:pt x="15595" y="17411"/>
                  </a:lnTo>
                  <a:lnTo>
                    <a:pt x="15546" y="17411"/>
                  </a:lnTo>
                  <a:lnTo>
                    <a:pt x="15173" y="17361"/>
                  </a:lnTo>
                  <a:lnTo>
                    <a:pt x="14824" y="17262"/>
                  </a:lnTo>
                  <a:lnTo>
                    <a:pt x="14476" y="17162"/>
                  </a:lnTo>
                  <a:lnTo>
                    <a:pt x="14153" y="17013"/>
                  </a:lnTo>
                  <a:lnTo>
                    <a:pt x="13854" y="16864"/>
                  </a:lnTo>
                  <a:lnTo>
                    <a:pt x="13556" y="16690"/>
                  </a:lnTo>
                  <a:lnTo>
                    <a:pt x="13257" y="16491"/>
                  </a:lnTo>
                  <a:lnTo>
                    <a:pt x="13009" y="16267"/>
                  </a:lnTo>
                  <a:lnTo>
                    <a:pt x="12611" y="16565"/>
                  </a:lnTo>
                  <a:lnTo>
                    <a:pt x="12213" y="16814"/>
                  </a:lnTo>
                  <a:lnTo>
                    <a:pt x="11790" y="17013"/>
                  </a:lnTo>
                  <a:lnTo>
                    <a:pt x="11342" y="17212"/>
                  </a:lnTo>
                  <a:lnTo>
                    <a:pt x="10870" y="17336"/>
                  </a:lnTo>
                  <a:lnTo>
                    <a:pt x="10397" y="17436"/>
                  </a:lnTo>
                  <a:lnTo>
                    <a:pt x="10273" y="17660"/>
                  </a:lnTo>
                  <a:lnTo>
                    <a:pt x="10173" y="17883"/>
                  </a:lnTo>
                  <a:lnTo>
                    <a:pt x="10123" y="18132"/>
                  </a:lnTo>
                  <a:lnTo>
                    <a:pt x="10099" y="18381"/>
                  </a:lnTo>
                  <a:lnTo>
                    <a:pt x="10123" y="18630"/>
                  </a:lnTo>
                  <a:lnTo>
                    <a:pt x="10198" y="18853"/>
                  </a:lnTo>
                  <a:lnTo>
                    <a:pt x="10298" y="19077"/>
                  </a:lnTo>
                  <a:lnTo>
                    <a:pt x="10447" y="19301"/>
                  </a:lnTo>
                  <a:lnTo>
                    <a:pt x="10521" y="19425"/>
                  </a:lnTo>
                  <a:lnTo>
                    <a:pt x="10521" y="19550"/>
                  </a:lnTo>
                  <a:lnTo>
                    <a:pt x="10497" y="19699"/>
                  </a:lnTo>
                  <a:lnTo>
                    <a:pt x="10397" y="19799"/>
                  </a:lnTo>
                  <a:lnTo>
                    <a:pt x="10298" y="19873"/>
                  </a:lnTo>
                  <a:lnTo>
                    <a:pt x="10099" y="19873"/>
                  </a:lnTo>
                  <a:lnTo>
                    <a:pt x="10024" y="19848"/>
                  </a:lnTo>
                  <a:lnTo>
                    <a:pt x="9974" y="19823"/>
                  </a:lnTo>
                  <a:lnTo>
                    <a:pt x="9900" y="19749"/>
                  </a:lnTo>
                  <a:lnTo>
                    <a:pt x="9726" y="19525"/>
                  </a:lnTo>
                  <a:lnTo>
                    <a:pt x="9601" y="19251"/>
                  </a:lnTo>
                  <a:lnTo>
                    <a:pt x="9477" y="18978"/>
                  </a:lnTo>
                  <a:lnTo>
                    <a:pt x="9427" y="18704"/>
                  </a:lnTo>
                  <a:lnTo>
                    <a:pt x="9402" y="18431"/>
                  </a:lnTo>
                  <a:lnTo>
                    <a:pt x="9402" y="18132"/>
                  </a:lnTo>
                  <a:lnTo>
                    <a:pt x="9452" y="17859"/>
                  </a:lnTo>
                  <a:lnTo>
                    <a:pt x="9527" y="17585"/>
                  </a:lnTo>
                  <a:lnTo>
                    <a:pt x="9527" y="17585"/>
                  </a:lnTo>
                  <a:lnTo>
                    <a:pt x="9352" y="17610"/>
                  </a:lnTo>
                  <a:lnTo>
                    <a:pt x="8581" y="17734"/>
                  </a:lnTo>
                  <a:lnTo>
                    <a:pt x="8208" y="17784"/>
                  </a:lnTo>
                  <a:lnTo>
                    <a:pt x="7835" y="17883"/>
                  </a:lnTo>
                  <a:lnTo>
                    <a:pt x="7487" y="17983"/>
                  </a:lnTo>
                  <a:lnTo>
                    <a:pt x="7114" y="18132"/>
                  </a:lnTo>
                  <a:lnTo>
                    <a:pt x="6766" y="18306"/>
                  </a:lnTo>
                  <a:lnTo>
                    <a:pt x="6467" y="18530"/>
                  </a:lnTo>
                  <a:lnTo>
                    <a:pt x="6194" y="18754"/>
                  </a:lnTo>
                  <a:lnTo>
                    <a:pt x="6094" y="18878"/>
                  </a:lnTo>
                  <a:lnTo>
                    <a:pt x="5995" y="19028"/>
                  </a:lnTo>
                  <a:lnTo>
                    <a:pt x="5920" y="19152"/>
                  </a:lnTo>
                  <a:lnTo>
                    <a:pt x="5845" y="19301"/>
                  </a:lnTo>
                  <a:lnTo>
                    <a:pt x="5821" y="19450"/>
                  </a:lnTo>
                  <a:lnTo>
                    <a:pt x="5796" y="19600"/>
                  </a:lnTo>
                  <a:lnTo>
                    <a:pt x="5771" y="19724"/>
                  </a:lnTo>
                  <a:lnTo>
                    <a:pt x="5696" y="19848"/>
                  </a:lnTo>
                  <a:lnTo>
                    <a:pt x="5572" y="19923"/>
                  </a:lnTo>
                  <a:lnTo>
                    <a:pt x="5447" y="19948"/>
                  </a:lnTo>
                  <a:lnTo>
                    <a:pt x="5423" y="19948"/>
                  </a:lnTo>
                  <a:lnTo>
                    <a:pt x="5298" y="19898"/>
                  </a:lnTo>
                  <a:lnTo>
                    <a:pt x="5174" y="19823"/>
                  </a:lnTo>
                  <a:lnTo>
                    <a:pt x="5099" y="19724"/>
                  </a:lnTo>
                  <a:lnTo>
                    <a:pt x="5099" y="19575"/>
                  </a:lnTo>
                  <a:lnTo>
                    <a:pt x="5099" y="19376"/>
                  </a:lnTo>
                  <a:lnTo>
                    <a:pt x="5149" y="19177"/>
                  </a:lnTo>
                  <a:lnTo>
                    <a:pt x="5199" y="19003"/>
                  </a:lnTo>
                  <a:lnTo>
                    <a:pt x="5273" y="18829"/>
                  </a:lnTo>
                  <a:lnTo>
                    <a:pt x="5373" y="18654"/>
                  </a:lnTo>
                  <a:lnTo>
                    <a:pt x="5497" y="18505"/>
                  </a:lnTo>
                  <a:lnTo>
                    <a:pt x="5622" y="18356"/>
                  </a:lnTo>
                  <a:lnTo>
                    <a:pt x="5746" y="18207"/>
                  </a:lnTo>
                  <a:lnTo>
                    <a:pt x="6044" y="17933"/>
                  </a:lnTo>
                  <a:lnTo>
                    <a:pt x="6393" y="17709"/>
                  </a:lnTo>
                  <a:lnTo>
                    <a:pt x="6766" y="17510"/>
                  </a:lnTo>
                  <a:lnTo>
                    <a:pt x="7139" y="17361"/>
                  </a:lnTo>
                  <a:lnTo>
                    <a:pt x="6865" y="17237"/>
                  </a:lnTo>
                  <a:lnTo>
                    <a:pt x="6517" y="17087"/>
                  </a:lnTo>
                  <a:lnTo>
                    <a:pt x="6268" y="16938"/>
                  </a:lnTo>
                  <a:lnTo>
                    <a:pt x="6020" y="16789"/>
                  </a:lnTo>
                  <a:lnTo>
                    <a:pt x="5796" y="16590"/>
                  </a:lnTo>
                  <a:lnTo>
                    <a:pt x="5572" y="16391"/>
                  </a:lnTo>
                  <a:lnTo>
                    <a:pt x="5373" y="16167"/>
                  </a:lnTo>
                  <a:lnTo>
                    <a:pt x="5199" y="15943"/>
                  </a:lnTo>
                  <a:lnTo>
                    <a:pt x="5050" y="15695"/>
                  </a:lnTo>
                  <a:lnTo>
                    <a:pt x="4950" y="15471"/>
                  </a:lnTo>
                  <a:lnTo>
                    <a:pt x="4925" y="15322"/>
                  </a:lnTo>
                  <a:lnTo>
                    <a:pt x="4950" y="15197"/>
                  </a:lnTo>
                  <a:lnTo>
                    <a:pt x="5025" y="15073"/>
                  </a:lnTo>
                  <a:lnTo>
                    <a:pt x="5149" y="14998"/>
                  </a:lnTo>
                  <a:lnTo>
                    <a:pt x="5298" y="14973"/>
                  </a:lnTo>
                  <a:lnTo>
                    <a:pt x="5423" y="14998"/>
                  </a:lnTo>
                  <a:lnTo>
                    <a:pt x="5547" y="15098"/>
                  </a:lnTo>
                  <a:lnTo>
                    <a:pt x="5622" y="15197"/>
                  </a:lnTo>
                  <a:lnTo>
                    <a:pt x="5696" y="15396"/>
                  </a:lnTo>
                  <a:lnTo>
                    <a:pt x="5796" y="15570"/>
                  </a:lnTo>
                  <a:lnTo>
                    <a:pt x="5945" y="15744"/>
                  </a:lnTo>
                  <a:lnTo>
                    <a:pt x="6094" y="15894"/>
                  </a:lnTo>
                  <a:lnTo>
                    <a:pt x="6268" y="16068"/>
                  </a:lnTo>
                  <a:lnTo>
                    <a:pt x="6442" y="16217"/>
                  </a:lnTo>
                  <a:lnTo>
                    <a:pt x="6641" y="16341"/>
                  </a:lnTo>
                  <a:lnTo>
                    <a:pt x="6840" y="16441"/>
                  </a:lnTo>
                  <a:lnTo>
                    <a:pt x="7213" y="16615"/>
                  </a:lnTo>
                  <a:lnTo>
                    <a:pt x="7537" y="16739"/>
                  </a:lnTo>
                  <a:lnTo>
                    <a:pt x="7910" y="16839"/>
                  </a:lnTo>
                  <a:lnTo>
                    <a:pt x="8457" y="16963"/>
                  </a:lnTo>
                  <a:lnTo>
                    <a:pt x="8557" y="17013"/>
                  </a:lnTo>
                  <a:lnTo>
                    <a:pt x="9253" y="16889"/>
                  </a:lnTo>
                  <a:lnTo>
                    <a:pt x="10198" y="16739"/>
                  </a:lnTo>
                  <a:lnTo>
                    <a:pt x="10671" y="16665"/>
                  </a:lnTo>
                  <a:lnTo>
                    <a:pt x="11118" y="16515"/>
                  </a:lnTo>
                  <a:lnTo>
                    <a:pt x="11417" y="16416"/>
                  </a:lnTo>
                  <a:lnTo>
                    <a:pt x="11715" y="16267"/>
                  </a:lnTo>
                  <a:lnTo>
                    <a:pt x="12014" y="16117"/>
                  </a:lnTo>
                  <a:lnTo>
                    <a:pt x="12287" y="15943"/>
                  </a:lnTo>
                  <a:lnTo>
                    <a:pt x="12536" y="15744"/>
                  </a:lnTo>
                  <a:lnTo>
                    <a:pt x="12785" y="15521"/>
                  </a:lnTo>
                  <a:lnTo>
                    <a:pt x="12984" y="15297"/>
                  </a:lnTo>
                  <a:lnTo>
                    <a:pt x="13183" y="15073"/>
                  </a:lnTo>
                  <a:lnTo>
                    <a:pt x="13382" y="14824"/>
                  </a:lnTo>
                  <a:lnTo>
                    <a:pt x="13531" y="14551"/>
                  </a:lnTo>
                  <a:lnTo>
                    <a:pt x="13655" y="14277"/>
                  </a:lnTo>
                  <a:lnTo>
                    <a:pt x="13780" y="14003"/>
                  </a:lnTo>
                  <a:lnTo>
                    <a:pt x="13854" y="13730"/>
                  </a:lnTo>
                  <a:lnTo>
                    <a:pt x="13929" y="13431"/>
                  </a:lnTo>
                  <a:lnTo>
                    <a:pt x="13954" y="13158"/>
                  </a:lnTo>
                  <a:lnTo>
                    <a:pt x="13954" y="12859"/>
                  </a:lnTo>
                  <a:lnTo>
                    <a:pt x="13630" y="12785"/>
                  </a:lnTo>
                  <a:lnTo>
                    <a:pt x="13282" y="12660"/>
                  </a:lnTo>
                  <a:lnTo>
                    <a:pt x="12984" y="12511"/>
                  </a:lnTo>
                  <a:lnTo>
                    <a:pt x="12685" y="12312"/>
                  </a:lnTo>
                  <a:lnTo>
                    <a:pt x="12586" y="12213"/>
                  </a:lnTo>
                  <a:lnTo>
                    <a:pt x="12536" y="12088"/>
                  </a:lnTo>
                  <a:lnTo>
                    <a:pt x="12561" y="11939"/>
                  </a:lnTo>
                  <a:lnTo>
                    <a:pt x="12611" y="11815"/>
                  </a:lnTo>
                  <a:lnTo>
                    <a:pt x="12735" y="11715"/>
                  </a:lnTo>
                  <a:lnTo>
                    <a:pt x="12859" y="11690"/>
                  </a:lnTo>
                  <a:lnTo>
                    <a:pt x="12984" y="11690"/>
                  </a:lnTo>
                  <a:lnTo>
                    <a:pt x="13108" y="11740"/>
                  </a:lnTo>
                  <a:lnTo>
                    <a:pt x="13282" y="11864"/>
                  </a:lnTo>
                  <a:lnTo>
                    <a:pt x="13481" y="11964"/>
                  </a:lnTo>
                  <a:lnTo>
                    <a:pt x="13680" y="12063"/>
                  </a:lnTo>
                  <a:lnTo>
                    <a:pt x="13879" y="12113"/>
                  </a:lnTo>
                  <a:lnTo>
                    <a:pt x="14103" y="12188"/>
                  </a:lnTo>
                  <a:lnTo>
                    <a:pt x="14327" y="12213"/>
                  </a:lnTo>
                  <a:lnTo>
                    <a:pt x="14775" y="12237"/>
                  </a:lnTo>
                  <a:lnTo>
                    <a:pt x="15222" y="12213"/>
                  </a:lnTo>
                  <a:lnTo>
                    <a:pt x="15670" y="12138"/>
                  </a:lnTo>
                  <a:lnTo>
                    <a:pt x="16093" y="12014"/>
                  </a:lnTo>
                  <a:lnTo>
                    <a:pt x="16466" y="11864"/>
                  </a:lnTo>
                  <a:lnTo>
                    <a:pt x="16814" y="11690"/>
                  </a:lnTo>
                  <a:lnTo>
                    <a:pt x="17113" y="11491"/>
                  </a:lnTo>
                  <a:lnTo>
                    <a:pt x="17411" y="11267"/>
                  </a:lnTo>
                  <a:lnTo>
                    <a:pt x="17685" y="11043"/>
                  </a:lnTo>
                  <a:lnTo>
                    <a:pt x="17958" y="10795"/>
                  </a:lnTo>
                  <a:lnTo>
                    <a:pt x="18207" y="10521"/>
                  </a:lnTo>
                  <a:lnTo>
                    <a:pt x="18655" y="9999"/>
                  </a:lnTo>
                  <a:lnTo>
                    <a:pt x="18306" y="9601"/>
                  </a:lnTo>
                  <a:lnTo>
                    <a:pt x="17933" y="9228"/>
                  </a:lnTo>
                  <a:lnTo>
                    <a:pt x="17511" y="8904"/>
                  </a:lnTo>
                  <a:lnTo>
                    <a:pt x="17063" y="8606"/>
                  </a:lnTo>
                  <a:lnTo>
                    <a:pt x="16590" y="8357"/>
                  </a:lnTo>
                  <a:lnTo>
                    <a:pt x="16068" y="8133"/>
                  </a:lnTo>
                  <a:lnTo>
                    <a:pt x="15546" y="7934"/>
                  </a:lnTo>
                  <a:lnTo>
                    <a:pt x="14998" y="7810"/>
                  </a:lnTo>
                  <a:lnTo>
                    <a:pt x="14874" y="7760"/>
                  </a:lnTo>
                  <a:lnTo>
                    <a:pt x="14775" y="7661"/>
                  </a:lnTo>
                  <a:lnTo>
                    <a:pt x="14725" y="7536"/>
                  </a:lnTo>
                  <a:lnTo>
                    <a:pt x="14725" y="7387"/>
                  </a:lnTo>
                  <a:lnTo>
                    <a:pt x="14775" y="7263"/>
                  </a:lnTo>
                  <a:lnTo>
                    <a:pt x="14874" y="7163"/>
                  </a:lnTo>
                  <a:lnTo>
                    <a:pt x="14998" y="7114"/>
                  </a:lnTo>
                  <a:lnTo>
                    <a:pt x="15148" y="7114"/>
                  </a:lnTo>
                  <a:lnTo>
                    <a:pt x="15720" y="7263"/>
                  </a:lnTo>
                  <a:lnTo>
                    <a:pt x="16267" y="7437"/>
                  </a:lnTo>
                  <a:lnTo>
                    <a:pt x="16814" y="7661"/>
                  </a:lnTo>
                  <a:lnTo>
                    <a:pt x="17336" y="7934"/>
                  </a:lnTo>
                  <a:lnTo>
                    <a:pt x="17809" y="8258"/>
                  </a:lnTo>
                  <a:lnTo>
                    <a:pt x="18257" y="8581"/>
                  </a:lnTo>
                  <a:lnTo>
                    <a:pt x="18680" y="8954"/>
                  </a:lnTo>
                  <a:lnTo>
                    <a:pt x="19053" y="9377"/>
                  </a:lnTo>
                  <a:lnTo>
                    <a:pt x="19202" y="9029"/>
                  </a:lnTo>
                  <a:lnTo>
                    <a:pt x="19351" y="8705"/>
                  </a:lnTo>
                  <a:lnTo>
                    <a:pt x="19451" y="8357"/>
                  </a:lnTo>
                  <a:lnTo>
                    <a:pt x="19550" y="8009"/>
                  </a:lnTo>
                  <a:lnTo>
                    <a:pt x="19625" y="7661"/>
                  </a:lnTo>
                  <a:lnTo>
                    <a:pt x="19674" y="7313"/>
                  </a:lnTo>
                  <a:lnTo>
                    <a:pt x="19724" y="6964"/>
                  </a:lnTo>
                  <a:lnTo>
                    <a:pt x="19724" y="6616"/>
                  </a:lnTo>
                  <a:lnTo>
                    <a:pt x="19724" y="6268"/>
                  </a:lnTo>
                  <a:lnTo>
                    <a:pt x="19699" y="5920"/>
                  </a:lnTo>
                  <a:lnTo>
                    <a:pt x="19674" y="5547"/>
                  </a:lnTo>
                  <a:lnTo>
                    <a:pt x="19600" y="5198"/>
                  </a:lnTo>
                  <a:lnTo>
                    <a:pt x="19525" y="4850"/>
                  </a:lnTo>
                  <a:lnTo>
                    <a:pt x="19426" y="4527"/>
                  </a:lnTo>
                  <a:lnTo>
                    <a:pt x="19301" y="4179"/>
                  </a:lnTo>
                  <a:lnTo>
                    <a:pt x="19152" y="3855"/>
                  </a:lnTo>
                  <a:lnTo>
                    <a:pt x="18978" y="3532"/>
                  </a:lnTo>
                  <a:lnTo>
                    <a:pt x="18804" y="3234"/>
                  </a:lnTo>
                  <a:lnTo>
                    <a:pt x="18630" y="2935"/>
                  </a:lnTo>
                  <a:lnTo>
                    <a:pt x="18406" y="2661"/>
                  </a:lnTo>
                  <a:lnTo>
                    <a:pt x="18182" y="2363"/>
                  </a:lnTo>
                  <a:lnTo>
                    <a:pt x="17958" y="2089"/>
                  </a:lnTo>
                  <a:lnTo>
                    <a:pt x="17685" y="1841"/>
                  </a:lnTo>
                  <a:lnTo>
                    <a:pt x="17436" y="1592"/>
                  </a:lnTo>
                  <a:lnTo>
                    <a:pt x="17137" y="1343"/>
                  </a:lnTo>
                  <a:lnTo>
                    <a:pt x="16864" y="1119"/>
                  </a:lnTo>
                  <a:lnTo>
                    <a:pt x="16541" y="896"/>
                  </a:lnTo>
                  <a:lnTo>
                    <a:pt x="16242" y="697"/>
                  </a:lnTo>
                  <a:lnTo>
                    <a:pt x="15894" y="498"/>
                  </a:lnTo>
                  <a:lnTo>
                    <a:pt x="15570" y="323"/>
                  </a:lnTo>
                  <a:lnTo>
                    <a:pt x="15222" y="149"/>
                  </a:lnTo>
                  <a:lnTo>
                    <a:pt x="14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6;p15">
              <a:extLst>
                <a:ext uri="{FF2B5EF4-FFF2-40B4-BE49-F238E27FC236}">
                  <a16:creationId xmlns:a16="http://schemas.microsoft.com/office/drawing/2014/main" id="{D6BC75D7-141E-4386-93E5-4F50349A932F}"/>
                </a:ext>
              </a:extLst>
            </p:cNvPr>
            <p:cNvSpPr/>
            <p:nvPr/>
          </p:nvSpPr>
          <p:spPr>
            <a:xfrm>
              <a:off x="-204391" y="3947208"/>
              <a:ext cx="292830" cy="384640"/>
            </a:xfrm>
            <a:custGeom>
              <a:avLst/>
              <a:gdLst/>
              <a:ahLst/>
              <a:cxnLst/>
              <a:rect l="l" t="t" r="r" b="b"/>
              <a:pathLst>
                <a:path w="14203" h="18656" extrusionOk="0">
                  <a:moveTo>
                    <a:pt x="4826" y="1"/>
                  </a:moveTo>
                  <a:lnTo>
                    <a:pt x="4453" y="26"/>
                  </a:lnTo>
                  <a:lnTo>
                    <a:pt x="4104" y="76"/>
                  </a:lnTo>
                  <a:lnTo>
                    <a:pt x="3756" y="125"/>
                  </a:lnTo>
                  <a:lnTo>
                    <a:pt x="3433" y="200"/>
                  </a:lnTo>
                  <a:lnTo>
                    <a:pt x="3109" y="299"/>
                  </a:lnTo>
                  <a:lnTo>
                    <a:pt x="2786" y="399"/>
                  </a:lnTo>
                  <a:lnTo>
                    <a:pt x="2488" y="523"/>
                  </a:lnTo>
                  <a:lnTo>
                    <a:pt x="2115" y="722"/>
                  </a:lnTo>
                  <a:lnTo>
                    <a:pt x="1791" y="971"/>
                  </a:lnTo>
                  <a:lnTo>
                    <a:pt x="1518" y="1220"/>
                  </a:lnTo>
                  <a:lnTo>
                    <a:pt x="1294" y="1493"/>
                  </a:lnTo>
                  <a:lnTo>
                    <a:pt x="1095" y="1792"/>
                  </a:lnTo>
                  <a:lnTo>
                    <a:pt x="946" y="2115"/>
                  </a:lnTo>
                  <a:lnTo>
                    <a:pt x="821" y="2438"/>
                  </a:lnTo>
                  <a:lnTo>
                    <a:pt x="722" y="2762"/>
                  </a:lnTo>
                  <a:lnTo>
                    <a:pt x="1169" y="2538"/>
                  </a:lnTo>
                  <a:lnTo>
                    <a:pt x="1642" y="2339"/>
                  </a:lnTo>
                  <a:lnTo>
                    <a:pt x="2139" y="2190"/>
                  </a:lnTo>
                  <a:lnTo>
                    <a:pt x="2637" y="2040"/>
                  </a:lnTo>
                  <a:lnTo>
                    <a:pt x="3159" y="1916"/>
                  </a:lnTo>
                  <a:lnTo>
                    <a:pt x="3657" y="1841"/>
                  </a:lnTo>
                  <a:lnTo>
                    <a:pt x="4179" y="1767"/>
                  </a:lnTo>
                  <a:lnTo>
                    <a:pt x="4726" y="1742"/>
                  </a:lnTo>
                  <a:lnTo>
                    <a:pt x="5248" y="1717"/>
                  </a:lnTo>
                  <a:lnTo>
                    <a:pt x="5796" y="1742"/>
                  </a:lnTo>
                  <a:lnTo>
                    <a:pt x="6318" y="1792"/>
                  </a:lnTo>
                  <a:lnTo>
                    <a:pt x="6840" y="1866"/>
                  </a:lnTo>
                  <a:lnTo>
                    <a:pt x="7388" y="1966"/>
                  </a:lnTo>
                  <a:lnTo>
                    <a:pt x="7910" y="2090"/>
                  </a:lnTo>
                  <a:lnTo>
                    <a:pt x="8432" y="2264"/>
                  </a:lnTo>
                  <a:lnTo>
                    <a:pt x="8954" y="2438"/>
                  </a:lnTo>
                  <a:lnTo>
                    <a:pt x="9079" y="2513"/>
                  </a:lnTo>
                  <a:lnTo>
                    <a:pt x="9153" y="2637"/>
                  </a:lnTo>
                  <a:lnTo>
                    <a:pt x="9178" y="2762"/>
                  </a:lnTo>
                  <a:lnTo>
                    <a:pt x="9153" y="2911"/>
                  </a:lnTo>
                  <a:lnTo>
                    <a:pt x="9079" y="3010"/>
                  </a:lnTo>
                  <a:lnTo>
                    <a:pt x="8954" y="3110"/>
                  </a:lnTo>
                  <a:lnTo>
                    <a:pt x="8830" y="3135"/>
                  </a:lnTo>
                  <a:lnTo>
                    <a:pt x="8681" y="3110"/>
                  </a:lnTo>
                  <a:lnTo>
                    <a:pt x="8159" y="2911"/>
                  </a:lnTo>
                  <a:lnTo>
                    <a:pt x="7636" y="2762"/>
                  </a:lnTo>
                  <a:lnTo>
                    <a:pt x="7089" y="2637"/>
                  </a:lnTo>
                  <a:lnTo>
                    <a:pt x="6542" y="2538"/>
                  </a:lnTo>
                  <a:lnTo>
                    <a:pt x="6020" y="2463"/>
                  </a:lnTo>
                  <a:lnTo>
                    <a:pt x="5472" y="2438"/>
                  </a:lnTo>
                  <a:lnTo>
                    <a:pt x="4925" y="2438"/>
                  </a:lnTo>
                  <a:lnTo>
                    <a:pt x="4403" y="2463"/>
                  </a:lnTo>
                  <a:lnTo>
                    <a:pt x="3856" y="2513"/>
                  </a:lnTo>
                  <a:lnTo>
                    <a:pt x="3333" y="2612"/>
                  </a:lnTo>
                  <a:lnTo>
                    <a:pt x="2811" y="2712"/>
                  </a:lnTo>
                  <a:lnTo>
                    <a:pt x="2314" y="2861"/>
                  </a:lnTo>
                  <a:lnTo>
                    <a:pt x="1816" y="3035"/>
                  </a:lnTo>
                  <a:lnTo>
                    <a:pt x="1344" y="3234"/>
                  </a:lnTo>
                  <a:lnTo>
                    <a:pt x="871" y="3483"/>
                  </a:lnTo>
                  <a:lnTo>
                    <a:pt x="423" y="3732"/>
                  </a:lnTo>
                  <a:lnTo>
                    <a:pt x="274" y="4378"/>
                  </a:lnTo>
                  <a:lnTo>
                    <a:pt x="125" y="5000"/>
                  </a:lnTo>
                  <a:lnTo>
                    <a:pt x="50" y="5622"/>
                  </a:lnTo>
                  <a:lnTo>
                    <a:pt x="0" y="5945"/>
                  </a:lnTo>
                  <a:lnTo>
                    <a:pt x="0" y="6244"/>
                  </a:lnTo>
                  <a:lnTo>
                    <a:pt x="0" y="7637"/>
                  </a:lnTo>
                  <a:lnTo>
                    <a:pt x="771" y="7438"/>
                  </a:lnTo>
                  <a:lnTo>
                    <a:pt x="1543" y="7313"/>
                  </a:lnTo>
                  <a:lnTo>
                    <a:pt x="2338" y="7214"/>
                  </a:lnTo>
                  <a:lnTo>
                    <a:pt x="3109" y="7189"/>
                  </a:lnTo>
                  <a:lnTo>
                    <a:pt x="3905" y="7214"/>
                  </a:lnTo>
                  <a:lnTo>
                    <a:pt x="4701" y="7264"/>
                  </a:lnTo>
                  <a:lnTo>
                    <a:pt x="5522" y="7388"/>
                  </a:lnTo>
                  <a:lnTo>
                    <a:pt x="6318" y="7562"/>
                  </a:lnTo>
                  <a:lnTo>
                    <a:pt x="6467" y="7637"/>
                  </a:lnTo>
                  <a:lnTo>
                    <a:pt x="6542" y="7736"/>
                  </a:lnTo>
                  <a:lnTo>
                    <a:pt x="6592" y="7861"/>
                  </a:lnTo>
                  <a:lnTo>
                    <a:pt x="6592" y="8010"/>
                  </a:lnTo>
                  <a:lnTo>
                    <a:pt x="6517" y="8134"/>
                  </a:lnTo>
                  <a:lnTo>
                    <a:pt x="6417" y="8234"/>
                  </a:lnTo>
                  <a:lnTo>
                    <a:pt x="6293" y="8259"/>
                  </a:lnTo>
                  <a:lnTo>
                    <a:pt x="6219" y="8283"/>
                  </a:lnTo>
                  <a:lnTo>
                    <a:pt x="6169" y="8259"/>
                  </a:lnTo>
                  <a:lnTo>
                    <a:pt x="5373" y="8084"/>
                  </a:lnTo>
                  <a:lnTo>
                    <a:pt x="4577" y="7985"/>
                  </a:lnTo>
                  <a:lnTo>
                    <a:pt x="3806" y="7910"/>
                  </a:lnTo>
                  <a:lnTo>
                    <a:pt x="3035" y="7885"/>
                  </a:lnTo>
                  <a:lnTo>
                    <a:pt x="2264" y="7935"/>
                  </a:lnTo>
                  <a:lnTo>
                    <a:pt x="1518" y="8035"/>
                  </a:lnTo>
                  <a:lnTo>
                    <a:pt x="747" y="8184"/>
                  </a:lnTo>
                  <a:lnTo>
                    <a:pt x="0" y="8383"/>
                  </a:lnTo>
                  <a:lnTo>
                    <a:pt x="0" y="13905"/>
                  </a:lnTo>
                  <a:lnTo>
                    <a:pt x="299" y="13730"/>
                  </a:lnTo>
                  <a:lnTo>
                    <a:pt x="597" y="13581"/>
                  </a:lnTo>
                  <a:lnTo>
                    <a:pt x="896" y="13432"/>
                  </a:lnTo>
                  <a:lnTo>
                    <a:pt x="1244" y="13332"/>
                  </a:lnTo>
                  <a:lnTo>
                    <a:pt x="1592" y="13233"/>
                  </a:lnTo>
                  <a:lnTo>
                    <a:pt x="1940" y="13134"/>
                  </a:lnTo>
                  <a:lnTo>
                    <a:pt x="2687" y="12984"/>
                  </a:lnTo>
                  <a:lnTo>
                    <a:pt x="3184" y="12910"/>
                  </a:lnTo>
                  <a:lnTo>
                    <a:pt x="3682" y="12860"/>
                  </a:lnTo>
                  <a:lnTo>
                    <a:pt x="4179" y="12885"/>
                  </a:lnTo>
                  <a:lnTo>
                    <a:pt x="4676" y="12910"/>
                  </a:lnTo>
                  <a:lnTo>
                    <a:pt x="5174" y="12984"/>
                  </a:lnTo>
                  <a:lnTo>
                    <a:pt x="5671" y="13109"/>
                  </a:lnTo>
                  <a:lnTo>
                    <a:pt x="6119" y="13258"/>
                  </a:lnTo>
                  <a:lnTo>
                    <a:pt x="6592" y="13432"/>
                  </a:lnTo>
                  <a:lnTo>
                    <a:pt x="6691" y="13531"/>
                  </a:lnTo>
                  <a:lnTo>
                    <a:pt x="6766" y="13631"/>
                  </a:lnTo>
                  <a:lnTo>
                    <a:pt x="6791" y="13780"/>
                  </a:lnTo>
                  <a:lnTo>
                    <a:pt x="6766" y="13905"/>
                  </a:lnTo>
                  <a:lnTo>
                    <a:pt x="6666" y="14029"/>
                  </a:lnTo>
                  <a:lnTo>
                    <a:pt x="6567" y="14104"/>
                  </a:lnTo>
                  <a:lnTo>
                    <a:pt x="6417" y="14128"/>
                  </a:lnTo>
                  <a:lnTo>
                    <a:pt x="6293" y="14079"/>
                  </a:lnTo>
                  <a:lnTo>
                    <a:pt x="5895" y="13929"/>
                  </a:lnTo>
                  <a:lnTo>
                    <a:pt x="5472" y="13780"/>
                  </a:lnTo>
                  <a:lnTo>
                    <a:pt x="5025" y="13681"/>
                  </a:lnTo>
                  <a:lnTo>
                    <a:pt x="4602" y="13631"/>
                  </a:lnTo>
                  <a:lnTo>
                    <a:pt x="4154" y="13581"/>
                  </a:lnTo>
                  <a:lnTo>
                    <a:pt x="3706" y="13581"/>
                  </a:lnTo>
                  <a:lnTo>
                    <a:pt x="3259" y="13606"/>
                  </a:lnTo>
                  <a:lnTo>
                    <a:pt x="2836" y="13681"/>
                  </a:lnTo>
                  <a:lnTo>
                    <a:pt x="1965" y="13855"/>
                  </a:lnTo>
                  <a:lnTo>
                    <a:pt x="1567" y="13979"/>
                  </a:lnTo>
                  <a:lnTo>
                    <a:pt x="1219" y="14079"/>
                  </a:lnTo>
                  <a:lnTo>
                    <a:pt x="871" y="14228"/>
                  </a:lnTo>
                  <a:lnTo>
                    <a:pt x="548" y="14402"/>
                  </a:lnTo>
                  <a:lnTo>
                    <a:pt x="274" y="14601"/>
                  </a:lnTo>
                  <a:lnTo>
                    <a:pt x="0" y="14850"/>
                  </a:lnTo>
                  <a:lnTo>
                    <a:pt x="0" y="17959"/>
                  </a:lnTo>
                  <a:lnTo>
                    <a:pt x="274" y="18108"/>
                  </a:lnTo>
                  <a:lnTo>
                    <a:pt x="548" y="18257"/>
                  </a:lnTo>
                  <a:lnTo>
                    <a:pt x="821" y="18382"/>
                  </a:lnTo>
                  <a:lnTo>
                    <a:pt x="1120" y="18481"/>
                  </a:lnTo>
                  <a:lnTo>
                    <a:pt x="1418" y="18556"/>
                  </a:lnTo>
                  <a:lnTo>
                    <a:pt x="1766" y="18605"/>
                  </a:lnTo>
                  <a:lnTo>
                    <a:pt x="2139" y="18630"/>
                  </a:lnTo>
                  <a:lnTo>
                    <a:pt x="2537" y="18655"/>
                  </a:lnTo>
                  <a:lnTo>
                    <a:pt x="3010" y="18630"/>
                  </a:lnTo>
                  <a:lnTo>
                    <a:pt x="3458" y="18556"/>
                  </a:lnTo>
                  <a:lnTo>
                    <a:pt x="3856" y="18456"/>
                  </a:lnTo>
                  <a:lnTo>
                    <a:pt x="4229" y="18307"/>
                  </a:lnTo>
                  <a:lnTo>
                    <a:pt x="4477" y="18183"/>
                  </a:lnTo>
                  <a:lnTo>
                    <a:pt x="4701" y="18009"/>
                  </a:lnTo>
                  <a:lnTo>
                    <a:pt x="4900" y="17834"/>
                  </a:lnTo>
                  <a:lnTo>
                    <a:pt x="5050" y="17635"/>
                  </a:lnTo>
                  <a:lnTo>
                    <a:pt x="4776" y="17511"/>
                  </a:lnTo>
                  <a:lnTo>
                    <a:pt x="4502" y="17362"/>
                  </a:lnTo>
                  <a:lnTo>
                    <a:pt x="4229" y="17213"/>
                  </a:lnTo>
                  <a:lnTo>
                    <a:pt x="4005" y="17038"/>
                  </a:lnTo>
                  <a:lnTo>
                    <a:pt x="3781" y="16840"/>
                  </a:lnTo>
                  <a:lnTo>
                    <a:pt x="3557" y="16616"/>
                  </a:lnTo>
                  <a:lnTo>
                    <a:pt x="3383" y="16417"/>
                  </a:lnTo>
                  <a:lnTo>
                    <a:pt x="3209" y="16168"/>
                  </a:lnTo>
                  <a:lnTo>
                    <a:pt x="3159" y="16044"/>
                  </a:lnTo>
                  <a:lnTo>
                    <a:pt x="3184" y="15894"/>
                  </a:lnTo>
                  <a:lnTo>
                    <a:pt x="3234" y="15770"/>
                  </a:lnTo>
                  <a:lnTo>
                    <a:pt x="3333" y="15670"/>
                  </a:lnTo>
                  <a:lnTo>
                    <a:pt x="3458" y="15621"/>
                  </a:lnTo>
                  <a:lnTo>
                    <a:pt x="3607" y="15646"/>
                  </a:lnTo>
                  <a:lnTo>
                    <a:pt x="3731" y="15695"/>
                  </a:lnTo>
                  <a:lnTo>
                    <a:pt x="3831" y="15795"/>
                  </a:lnTo>
                  <a:lnTo>
                    <a:pt x="3980" y="15994"/>
                  </a:lnTo>
                  <a:lnTo>
                    <a:pt x="4129" y="16193"/>
                  </a:lnTo>
                  <a:lnTo>
                    <a:pt x="4328" y="16392"/>
                  </a:lnTo>
                  <a:lnTo>
                    <a:pt x="4527" y="16541"/>
                  </a:lnTo>
                  <a:lnTo>
                    <a:pt x="4751" y="16715"/>
                  </a:lnTo>
                  <a:lnTo>
                    <a:pt x="5000" y="16840"/>
                  </a:lnTo>
                  <a:lnTo>
                    <a:pt x="5248" y="16964"/>
                  </a:lnTo>
                  <a:lnTo>
                    <a:pt x="5522" y="17063"/>
                  </a:lnTo>
                  <a:lnTo>
                    <a:pt x="5547" y="17063"/>
                  </a:lnTo>
                  <a:lnTo>
                    <a:pt x="5920" y="17014"/>
                  </a:lnTo>
                  <a:lnTo>
                    <a:pt x="6268" y="16964"/>
                  </a:lnTo>
                  <a:lnTo>
                    <a:pt x="6641" y="16864"/>
                  </a:lnTo>
                  <a:lnTo>
                    <a:pt x="6990" y="16740"/>
                  </a:lnTo>
                  <a:lnTo>
                    <a:pt x="7338" y="16591"/>
                  </a:lnTo>
                  <a:lnTo>
                    <a:pt x="7661" y="16417"/>
                  </a:lnTo>
                  <a:lnTo>
                    <a:pt x="7960" y="16243"/>
                  </a:lnTo>
                  <a:lnTo>
                    <a:pt x="8258" y="16044"/>
                  </a:lnTo>
                  <a:lnTo>
                    <a:pt x="8532" y="15820"/>
                  </a:lnTo>
                  <a:lnTo>
                    <a:pt x="8805" y="15571"/>
                  </a:lnTo>
                  <a:lnTo>
                    <a:pt x="9029" y="15322"/>
                  </a:lnTo>
                  <a:lnTo>
                    <a:pt x="9228" y="15049"/>
                  </a:lnTo>
                  <a:lnTo>
                    <a:pt x="9427" y="14775"/>
                  </a:lnTo>
                  <a:lnTo>
                    <a:pt x="9576" y="14477"/>
                  </a:lnTo>
                  <a:lnTo>
                    <a:pt x="9701" y="14178"/>
                  </a:lnTo>
                  <a:lnTo>
                    <a:pt x="9775" y="13880"/>
                  </a:lnTo>
                  <a:lnTo>
                    <a:pt x="9850" y="13556"/>
                  </a:lnTo>
                  <a:lnTo>
                    <a:pt x="9875" y="13233"/>
                  </a:lnTo>
                  <a:lnTo>
                    <a:pt x="9924" y="12537"/>
                  </a:lnTo>
                  <a:lnTo>
                    <a:pt x="9949" y="12014"/>
                  </a:lnTo>
                  <a:lnTo>
                    <a:pt x="9900" y="11989"/>
                  </a:lnTo>
                  <a:lnTo>
                    <a:pt x="9576" y="11790"/>
                  </a:lnTo>
                  <a:lnTo>
                    <a:pt x="9253" y="11591"/>
                  </a:lnTo>
                  <a:lnTo>
                    <a:pt x="8905" y="11417"/>
                  </a:lnTo>
                  <a:lnTo>
                    <a:pt x="8557" y="11243"/>
                  </a:lnTo>
                  <a:lnTo>
                    <a:pt x="7835" y="10945"/>
                  </a:lnTo>
                  <a:lnTo>
                    <a:pt x="7089" y="10696"/>
                  </a:lnTo>
                  <a:lnTo>
                    <a:pt x="6318" y="10522"/>
                  </a:lnTo>
                  <a:lnTo>
                    <a:pt x="5920" y="10447"/>
                  </a:lnTo>
                  <a:lnTo>
                    <a:pt x="5522" y="10373"/>
                  </a:lnTo>
                  <a:lnTo>
                    <a:pt x="5124" y="10323"/>
                  </a:lnTo>
                  <a:lnTo>
                    <a:pt x="4726" y="10298"/>
                  </a:lnTo>
                  <a:lnTo>
                    <a:pt x="3930" y="10298"/>
                  </a:lnTo>
                  <a:lnTo>
                    <a:pt x="3781" y="10248"/>
                  </a:lnTo>
                  <a:lnTo>
                    <a:pt x="3682" y="10174"/>
                  </a:lnTo>
                  <a:lnTo>
                    <a:pt x="3607" y="10074"/>
                  </a:lnTo>
                  <a:lnTo>
                    <a:pt x="3557" y="9950"/>
                  </a:lnTo>
                  <a:lnTo>
                    <a:pt x="3582" y="9801"/>
                  </a:lnTo>
                  <a:lnTo>
                    <a:pt x="3657" y="9676"/>
                  </a:lnTo>
                  <a:lnTo>
                    <a:pt x="3781" y="9602"/>
                  </a:lnTo>
                  <a:lnTo>
                    <a:pt x="3930" y="9577"/>
                  </a:lnTo>
                  <a:lnTo>
                    <a:pt x="4751" y="9577"/>
                  </a:lnTo>
                  <a:lnTo>
                    <a:pt x="5547" y="9651"/>
                  </a:lnTo>
                  <a:lnTo>
                    <a:pt x="6343" y="9801"/>
                  </a:lnTo>
                  <a:lnTo>
                    <a:pt x="7139" y="9975"/>
                  </a:lnTo>
                  <a:lnTo>
                    <a:pt x="7910" y="10223"/>
                  </a:lnTo>
                  <a:lnTo>
                    <a:pt x="8631" y="10497"/>
                  </a:lnTo>
                  <a:lnTo>
                    <a:pt x="9352" y="10845"/>
                  </a:lnTo>
                  <a:lnTo>
                    <a:pt x="10024" y="11243"/>
                  </a:lnTo>
                  <a:lnTo>
                    <a:pt x="10099" y="10895"/>
                  </a:lnTo>
                  <a:lnTo>
                    <a:pt x="10223" y="10547"/>
                  </a:lnTo>
                  <a:lnTo>
                    <a:pt x="10372" y="10223"/>
                  </a:lnTo>
                  <a:lnTo>
                    <a:pt x="10546" y="9900"/>
                  </a:lnTo>
                  <a:lnTo>
                    <a:pt x="10770" y="9602"/>
                  </a:lnTo>
                  <a:lnTo>
                    <a:pt x="10994" y="9328"/>
                  </a:lnTo>
                  <a:lnTo>
                    <a:pt x="11218" y="9079"/>
                  </a:lnTo>
                  <a:lnTo>
                    <a:pt x="11491" y="8806"/>
                  </a:lnTo>
                  <a:lnTo>
                    <a:pt x="11989" y="8333"/>
                  </a:lnTo>
                  <a:lnTo>
                    <a:pt x="12188" y="8159"/>
                  </a:lnTo>
                  <a:lnTo>
                    <a:pt x="12238" y="8109"/>
                  </a:lnTo>
                  <a:lnTo>
                    <a:pt x="11715" y="7637"/>
                  </a:lnTo>
                  <a:lnTo>
                    <a:pt x="11442" y="7388"/>
                  </a:lnTo>
                  <a:lnTo>
                    <a:pt x="11143" y="7164"/>
                  </a:lnTo>
                  <a:lnTo>
                    <a:pt x="10845" y="6940"/>
                  </a:lnTo>
                  <a:lnTo>
                    <a:pt x="10497" y="6741"/>
                  </a:lnTo>
                  <a:lnTo>
                    <a:pt x="10148" y="6542"/>
                  </a:lnTo>
                  <a:lnTo>
                    <a:pt x="9750" y="6368"/>
                  </a:lnTo>
                  <a:lnTo>
                    <a:pt x="9352" y="6194"/>
                  </a:lnTo>
                  <a:lnTo>
                    <a:pt x="8905" y="6045"/>
                  </a:lnTo>
                  <a:lnTo>
                    <a:pt x="8432" y="5896"/>
                  </a:lnTo>
                  <a:lnTo>
                    <a:pt x="7935" y="5796"/>
                  </a:lnTo>
                  <a:lnTo>
                    <a:pt x="7388" y="5697"/>
                  </a:lnTo>
                  <a:lnTo>
                    <a:pt x="6815" y="5647"/>
                  </a:lnTo>
                  <a:lnTo>
                    <a:pt x="6194" y="5597"/>
                  </a:lnTo>
                  <a:lnTo>
                    <a:pt x="5522" y="5597"/>
                  </a:lnTo>
                  <a:lnTo>
                    <a:pt x="5373" y="5547"/>
                  </a:lnTo>
                  <a:lnTo>
                    <a:pt x="5273" y="5473"/>
                  </a:lnTo>
                  <a:lnTo>
                    <a:pt x="5199" y="5373"/>
                  </a:lnTo>
                  <a:lnTo>
                    <a:pt x="5174" y="5224"/>
                  </a:lnTo>
                  <a:lnTo>
                    <a:pt x="5199" y="5100"/>
                  </a:lnTo>
                  <a:lnTo>
                    <a:pt x="5273" y="4975"/>
                  </a:lnTo>
                  <a:lnTo>
                    <a:pt x="5373" y="4901"/>
                  </a:lnTo>
                  <a:lnTo>
                    <a:pt x="5522" y="4876"/>
                  </a:lnTo>
                  <a:lnTo>
                    <a:pt x="6243" y="4901"/>
                  </a:lnTo>
                  <a:lnTo>
                    <a:pt x="6915" y="4926"/>
                  </a:lnTo>
                  <a:lnTo>
                    <a:pt x="7537" y="5000"/>
                  </a:lnTo>
                  <a:lnTo>
                    <a:pt x="8109" y="5100"/>
                  </a:lnTo>
                  <a:lnTo>
                    <a:pt x="8656" y="5224"/>
                  </a:lnTo>
                  <a:lnTo>
                    <a:pt x="9153" y="5373"/>
                  </a:lnTo>
                  <a:lnTo>
                    <a:pt x="9626" y="5523"/>
                  </a:lnTo>
                  <a:lnTo>
                    <a:pt x="10074" y="5722"/>
                  </a:lnTo>
                  <a:lnTo>
                    <a:pt x="10497" y="5921"/>
                  </a:lnTo>
                  <a:lnTo>
                    <a:pt x="10870" y="6119"/>
                  </a:lnTo>
                  <a:lnTo>
                    <a:pt x="11243" y="6368"/>
                  </a:lnTo>
                  <a:lnTo>
                    <a:pt x="11591" y="6592"/>
                  </a:lnTo>
                  <a:lnTo>
                    <a:pt x="11914" y="6841"/>
                  </a:lnTo>
                  <a:lnTo>
                    <a:pt x="12213" y="7114"/>
                  </a:lnTo>
                  <a:lnTo>
                    <a:pt x="12760" y="7637"/>
                  </a:lnTo>
                  <a:lnTo>
                    <a:pt x="13058" y="7363"/>
                  </a:lnTo>
                  <a:lnTo>
                    <a:pt x="13332" y="7065"/>
                  </a:lnTo>
                  <a:lnTo>
                    <a:pt x="13556" y="6791"/>
                  </a:lnTo>
                  <a:lnTo>
                    <a:pt x="13780" y="6468"/>
                  </a:lnTo>
                  <a:lnTo>
                    <a:pt x="13904" y="6219"/>
                  </a:lnTo>
                  <a:lnTo>
                    <a:pt x="14028" y="5945"/>
                  </a:lnTo>
                  <a:lnTo>
                    <a:pt x="14103" y="5647"/>
                  </a:lnTo>
                  <a:lnTo>
                    <a:pt x="14178" y="5324"/>
                  </a:lnTo>
                  <a:lnTo>
                    <a:pt x="14203" y="5025"/>
                  </a:lnTo>
                  <a:lnTo>
                    <a:pt x="14178" y="4727"/>
                  </a:lnTo>
                  <a:lnTo>
                    <a:pt x="14103" y="4478"/>
                  </a:lnTo>
                  <a:lnTo>
                    <a:pt x="14053" y="4354"/>
                  </a:lnTo>
                  <a:lnTo>
                    <a:pt x="13979" y="4229"/>
                  </a:lnTo>
                  <a:lnTo>
                    <a:pt x="13630" y="3831"/>
                  </a:lnTo>
                  <a:lnTo>
                    <a:pt x="13556" y="3831"/>
                  </a:lnTo>
                  <a:lnTo>
                    <a:pt x="13282" y="3881"/>
                  </a:lnTo>
                  <a:lnTo>
                    <a:pt x="13034" y="3931"/>
                  </a:lnTo>
                  <a:lnTo>
                    <a:pt x="12760" y="4030"/>
                  </a:lnTo>
                  <a:lnTo>
                    <a:pt x="12536" y="4155"/>
                  </a:lnTo>
                  <a:lnTo>
                    <a:pt x="12312" y="4304"/>
                  </a:lnTo>
                  <a:lnTo>
                    <a:pt x="12138" y="4478"/>
                  </a:lnTo>
                  <a:lnTo>
                    <a:pt x="11989" y="4677"/>
                  </a:lnTo>
                  <a:lnTo>
                    <a:pt x="11889" y="4901"/>
                  </a:lnTo>
                  <a:lnTo>
                    <a:pt x="11840" y="4975"/>
                  </a:lnTo>
                  <a:lnTo>
                    <a:pt x="11740" y="5050"/>
                  </a:lnTo>
                  <a:lnTo>
                    <a:pt x="11666" y="5100"/>
                  </a:lnTo>
                  <a:lnTo>
                    <a:pt x="11541" y="5125"/>
                  </a:lnTo>
                  <a:lnTo>
                    <a:pt x="11417" y="5100"/>
                  </a:lnTo>
                  <a:lnTo>
                    <a:pt x="11292" y="5000"/>
                  </a:lnTo>
                  <a:lnTo>
                    <a:pt x="11218" y="4901"/>
                  </a:lnTo>
                  <a:lnTo>
                    <a:pt x="11193" y="4776"/>
                  </a:lnTo>
                  <a:lnTo>
                    <a:pt x="11218" y="4627"/>
                  </a:lnTo>
                  <a:lnTo>
                    <a:pt x="11342" y="4378"/>
                  </a:lnTo>
                  <a:lnTo>
                    <a:pt x="11516" y="4130"/>
                  </a:lnTo>
                  <a:lnTo>
                    <a:pt x="11715" y="3906"/>
                  </a:lnTo>
                  <a:lnTo>
                    <a:pt x="11939" y="3707"/>
                  </a:lnTo>
                  <a:lnTo>
                    <a:pt x="12188" y="3558"/>
                  </a:lnTo>
                  <a:lnTo>
                    <a:pt x="12461" y="3408"/>
                  </a:lnTo>
                  <a:lnTo>
                    <a:pt x="12735" y="3284"/>
                  </a:lnTo>
                  <a:lnTo>
                    <a:pt x="13034" y="3209"/>
                  </a:lnTo>
                  <a:lnTo>
                    <a:pt x="12536" y="2762"/>
                  </a:lnTo>
                  <a:lnTo>
                    <a:pt x="12014" y="2339"/>
                  </a:lnTo>
                  <a:lnTo>
                    <a:pt x="11467" y="1941"/>
                  </a:lnTo>
                  <a:lnTo>
                    <a:pt x="10870" y="1568"/>
                  </a:lnTo>
                  <a:lnTo>
                    <a:pt x="10273" y="1245"/>
                  </a:lnTo>
                  <a:lnTo>
                    <a:pt x="9626" y="946"/>
                  </a:lnTo>
                  <a:lnTo>
                    <a:pt x="8979" y="697"/>
                  </a:lnTo>
                  <a:lnTo>
                    <a:pt x="8308" y="449"/>
                  </a:lnTo>
                  <a:lnTo>
                    <a:pt x="7910" y="349"/>
                  </a:lnTo>
                  <a:lnTo>
                    <a:pt x="7512" y="250"/>
                  </a:lnTo>
                  <a:lnTo>
                    <a:pt x="7114" y="175"/>
                  </a:lnTo>
                  <a:lnTo>
                    <a:pt x="6716" y="100"/>
                  </a:lnTo>
                  <a:lnTo>
                    <a:pt x="6343" y="51"/>
                  </a:lnTo>
                  <a:lnTo>
                    <a:pt x="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7;p15">
              <a:extLst>
                <a:ext uri="{FF2B5EF4-FFF2-40B4-BE49-F238E27FC236}">
                  <a16:creationId xmlns:a16="http://schemas.microsoft.com/office/drawing/2014/main" id="{208BA761-1D48-4901-81F4-B8BAB5848ED7}"/>
                </a:ext>
              </a:extLst>
            </p:cNvPr>
            <p:cNvSpPr/>
            <p:nvPr/>
          </p:nvSpPr>
          <p:spPr>
            <a:xfrm>
              <a:off x="-511571" y="3947208"/>
              <a:ext cx="292336" cy="384640"/>
            </a:xfrm>
            <a:custGeom>
              <a:avLst/>
              <a:gdLst/>
              <a:ahLst/>
              <a:cxnLst/>
              <a:rect l="l" t="t" r="r" b="b"/>
              <a:pathLst>
                <a:path w="14179" h="18656" extrusionOk="0">
                  <a:moveTo>
                    <a:pt x="8880" y="1"/>
                  </a:moveTo>
                  <a:lnTo>
                    <a:pt x="8159" y="26"/>
                  </a:lnTo>
                  <a:lnTo>
                    <a:pt x="7413" y="100"/>
                  </a:lnTo>
                  <a:lnTo>
                    <a:pt x="6642" y="250"/>
                  </a:lnTo>
                  <a:lnTo>
                    <a:pt x="5871" y="449"/>
                  </a:lnTo>
                  <a:lnTo>
                    <a:pt x="5199" y="697"/>
                  </a:lnTo>
                  <a:lnTo>
                    <a:pt x="4553" y="946"/>
                  </a:lnTo>
                  <a:lnTo>
                    <a:pt x="3931" y="1245"/>
                  </a:lnTo>
                  <a:lnTo>
                    <a:pt x="3309" y="1568"/>
                  </a:lnTo>
                  <a:lnTo>
                    <a:pt x="2737" y="1941"/>
                  </a:lnTo>
                  <a:lnTo>
                    <a:pt x="2165" y="2339"/>
                  </a:lnTo>
                  <a:lnTo>
                    <a:pt x="1642" y="2762"/>
                  </a:lnTo>
                  <a:lnTo>
                    <a:pt x="1145" y="3209"/>
                  </a:lnTo>
                  <a:lnTo>
                    <a:pt x="1444" y="3284"/>
                  </a:lnTo>
                  <a:lnTo>
                    <a:pt x="1742" y="3408"/>
                  </a:lnTo>
                  <a:lnTo>
                    <a:pt x="2016" y="3558"/>
                  </a:lnTo>
                  <a:lnTo>
                    <a:pt x="2264" y="3707"/>
                  </a:lnTo>
                  <a:lnTo>
                    <a:pt x="2488" y="3906"/>
                  </a:lnTo>
                  <a:lnTo>
                    <a:pt x="2687" y="4130"/>
                  </a:lnTo>
                  <a:lnTo>
                    <a:pt x="2836" y="4378"/>
                  </a:lnTo>
                  <a:lnTo>
                    <a:pt x="2961" y="4627"/>
                  </a:lnTo>
                  <a:lnTo>
                    <a:pt x="2986" y="4776"/>
                  </a:lnTo>
                  <a:lnTo>
                    <a:pt x="2961" y="4901"/>
                  </a:lnTo>
                  <a:lnTo>
                    <a:pt x="2886" y="5025"/>
                  </a:lnTo>
                  <a:lnTo>
                    <a:pt x="2762" y="5100"/>
                  </a:lnTo>
                  <a:lnTo>
                    <a:pt x="2637" y="5125"/>
                  </a:lnTo>
                  <a:lnTo>
                    <a:pt x="2538" y="5100"/>
                  </a:lnTo>
                  <a:lnTo>
                    <a:pt x="2438" y="5050"/>
                  </a:lnTo>
                  <a:lnTo>
                    <a:pt x="2364" y="4975"/>
                  </a:lnTo>
                  <a:lnTo>
                    <a:pt x="2314" y="4901"/>
                  </a:lnTo>
                  <a:lnTo>
                    <a:pt x="2190" y="4677"/>
                  </a:lnTo>
                  <a:lnTo>
                    <a:pt x="2040" y="4478"/>
                  </a:lnTo>
                  <a:lnTo>
                    <a:pt x="1866" y="4304"/>
                  </a:lnTo>
                  <a:lnTo>
                    <a:pt x="1642" y="4155"/>
                  </a:lnTo>
                  <a:lnTo>
                    <a:pt x="1419" y="4030"/>
                  </a:lnTo>
                  <a:lnTo>
                    <a:pt x="1170" y="3931"/>
                  </a:lnTo>
                  <a:lnTo>
                    <a:pt x="896" y="3881"/>
                  </a:lnTo>
                  <a:lnTo>
                    <a:pt x="623" y="3831"/>
                  </a:lnTo>
                  <a:lnTo>
                    <a:pt x="548" y="3831"/>
                  </a:lnTo>
                  <a:lnTo>
                    <a:pt x="200" y="4229"/>
                  </a:lnTo>
                  <a:lnTo>
                    <a:pt x="150" y="4354"/>
                  </a:lnTo>
                  <a:lnTo>
                    <a:pt x="76" y="4478"/>
                  </a:lnTo>
                  <a:lnTo>
                    <a:pt x="26" y="4752"/>
                  </a:lnTo>
                  <a:lnTo>
                    <a:pt x="1" y="5025"/>
                  </a:lnTo>
                  <a:lnTo>
                    <a:pt x="26" y="5324"/>
                  </a:lnTo>
                  <a:lnTo>
                    <a:pt x="76" y="5647"/>
                  </a:lnTo>
                  <a:lnTo>
                    <a:pt x="150" y="5945"/>
                  </a:lnTo>
                  <a:lnTo>
                    <a:pt x="275" y="6219"/>
                  </a:lnTo>
                  <a:lnTo>
                    <a:pt x="424" y="6468"/>
                  </a:lnTo>
                  <a:lnTo>
                    <a:pt x="623" y="6791"/>
                  </a:lnTo>
                  <a:lnTo>
                    <a:pt x="871" y="7065"/>
                  </a:lnTo>
                  <a:lnTo>
                    <a:pt x="1120" y="7363"/>
                  </a:lnTo>
                  <a:lnTo>
                    <a:pt x="1419" y="7637"/>
                  </a:lnTo>
                  <a:lnTo>
                    <a:pt x="1991" y="7114"/>
                  </a:lnTo>
                  <a:lnTo>
                    <a:pt x="2289" y="6841"/>
                  </a:lnTo>
                  <a:lnTo>
                    <a:pt x="2613" y="6592"/>
                  </a:lnTo>
                  <a:lnTo>
                    <a:pt x="2936" y="6368"/>
                  </a:lnTo>
                  <a:lnTo>
                    <a:pt x="3309" y="6119"/>
                  </a:lnTo>
                  <a:lnTo>
                    <a:pt x="3682" y="5921"/>
                  </a:lnTo>
                  <a:lnTo>
                    <a:pt x="4105" y="5722"/>
                  </a:lnTo>
                  <a:lnTo>
                    <a:pt x="4553" y="5523"/>
                  </a:lnTo>
                  <a:lnTo>
                    <a:pt x="5025" y="5373"/>
                  </a:lnTo>
                  <a:lnTo>
                    <a:pt x="5523" y="5224"/>
                  </a:lnTo>
                  <a:lnTo>
                    <a:pt x="6070" y="5100"/>
                  </a:lnTo>
                  <a:lnTo>
                    <a:pt x="6667" y="5000"/>
                  </a:lnTo>
                  <a:lnTo>
                    <a:pt x="7289" y="4926"/>
                  </a:lnTo>
                  <a:lnTo>
                    <a:pt x="7960" y="4901"/>
                  </a:lnTo>
                  <a:lnTo>
                    <a:pt x="8656" y="4876"/>
                  </a:lnTo>
                  <a:lnTo>
                    <a:pt x="8806" y="4901"/>
                  </a:lnTo>
                  <a:lnTo>
                    <a:pt x="8905" y="4975"/>
                  </a:lnTo>
                  <a:lnTo>
                    <a:pt x="9005" y="5100"/>
                  </a:lnTo>
                  <a:lnTo>
                    <a:pt x="9030" y="5224"/>
                  </a:lnTo>
                  <a:lnTo>
                    <a:pt x="9005" y="5373"/>
                  </a:lnTo>
                  <a:lnTo>
                    <a:pt x="8905" y="5473"/>
                  </a:lnTo>
                  <a:lnTo>
                    <a:pt x="8806" y="5547"/>
                  </a:lnTo>
                  <a:lnTo>
                    <a:pt x="8656" y="5597"/>
                  </a:lnTo>
                  <a:lnTo>
                    <a:pt x="8010" y="5597"/>
                  </a:lnTo>
                  <a:lnTo>
                    <a:pt x="7388" y="5647"/>
                  </a:lnTo>
                  <a:lnTo>
                    <a:pt x="6791" y="5697"/>
                  </a:lnTo>
                  <a:lnTo>
                    <a:pt x="6269" y="5796"/>
                  </a:lnTo>
                  <a:lnTo>
                    <a:pt x="5746" y="5896"/>
                  </a:lnTo>
                  <a:lnTo>
                    <a:pt x="5274" y="6045"/>
                  </a:lnTo>
                  <a:lnTo>
                    <a:pt x="4851" y="6194"/>
                  </a:lnTo>
                  <a:lnTo>
                    <a:pt x="4428" y="6368"/>
                  </a:lnTo>
                  <a:lnTo>
                    <a:pt x="4055" y="6542"/>
                  </a:lnTo>
                  <a:lnTo>
                    <a:pt x="3682" y="6741"/>
                  </a:lnTo>
                  <a:lnTo>
                    <a:pt x="3359" y="6940"/>
                  </a:lnTo>
                  <a:lnTo>
                    <a:pt x="3035" y="7164"/>
                  </a:lnTo>
                  <a:lnTo>
                    <a:pt x="2737" y="7388"/>
                  </a:lnTo>
                  <a:lnTo>
                    <a:pt x="2463" y="7637"/>
                  </a:lnTo>
                  <a:lnTo>
                    <a:pt x="1941" y="8109"/>
                  </a:lnTo>
                  <a:lnTo>
                    <a:pt x="1991" y="8159"/>
                  </a:lnTo>
                  <a:lnTo>
                    <a:pt x="2190" y="8333"/>
                  </a:lnTo>
                  <a:lnTo>
                    <a:pt x="2712" y="8806"/>
                  </a:lnTo>
                  <a:lnTo>
                    <a:pt x="2961" y="9079"/>
                  </a:lnTo>
                  <a:lnTo>
                    <a:pt x="3209" y="9328"/>
                  </a:lnTo>
                  <a:lnTo>
                    <a:pt x="3433" y="9602"/>
                  </a:lnTo>
                  <a:lnTo>
                    <a:pt x="3632" y="9900"/>
                  </a:lnTo>
                  <a:lnTo>
                    <a:pt x="3806" y="10223"/>
                  </a:lnTo>
                  <a:lnTo>
                    <a:pt x="3956" y="10547"/>
                  </a:lnTo>
                  <a:lnTo>
                    <a:pt x="4080" y="10895"/>
                  </a:lnTo>
                  <a:lnTo>
                    <a:pt x="4155" y="11243"/>
                  </a:lnTo>
                  <a:lnTo>
                    <a:pt x="4478" y="11044"/>
                  </a:lnTo>
                  <a:lnTo>
                    <a:pt x="4826" y="10845"/>
                  </a:lnTo>
                  <a:lnTo>
                    <a:pt x="5547" y="10497"/>
                  </a:lnTo>
                  <a:lnTo>
                    <a:pt x="6294" y="10223"/>
                  </a:lnTo>
                  <a:lnTo>
                    <a:pt x="7065" y="9975"/>
                  </a:lnTo>
                  <a:lnTo>
                    <a:pt x="7836" y="9801"/>
                  </a:lnTo>
                  <a:lnTo>
                    <a:pt x="8632" y="9651"/>
                  </a:lnTo>
                  <a:lnTo>
                    <a:pt x="9452" y="9577"/>
                  </a:lnTo>
                  <a:lnTo>
                    <a:pt x="10273" y="9577"/>
                  </a:lnTo>
                  <a:lnTo>
                    <a:pt x="10398" y="9602"/>
                  </a:lnTo>
                  <a:lnTo>
                    <a:pt x="10522" y="9676"/>
                  </a:lnTo>
                  <a:lnTo>
                    <a:pt x="10597" y="9801"/>
                  </a:lnTo>
                  <a:lnTo>
                    <a:pt x="10621" y="9950"/>
                  </a:lnTo>
                  <a:lnTo>
                    <a:pt x="10621" y="10000"/>
                  </a:lnTo>
                  <a:lnTo>
                    <a:pt x="10597" y="10074"/>
                  </a:lnTo>
                  <a:lnTo>
                    <a:pt x="10497" y="10174"/>
                  </a:lnTo>
                  <a:lnTo>
                    <a:pt x="10398" y="10248"/>
                  </a:lnTo>
                  <a:lnTo>
                    <a:pt x="10248" y="10298"/>
                  </a:lnTo>
                  <a:lnTo>
                    <a:pt x="9452" y="10298"/>
                  </a:lnTo>
                  <a:lnTo>
                    <a:pt x="9054" y="10323"/>
                  </a:lnTo>
                  <a:lnTo>
                    <a:pt x="8656" y="10373"/>
                  </a:lnTo>
                  <a:lnTo>
                    <a:pt x="7861" y="10522"/>
                  </a:lnTo>
                  <a:lnTo>
                    <a:pt x="7090" y="10696"/>
                  </a:lnTo>
                  <a:lnTo>
                    <a:pt x="6343" y="10945"/>
                  </a:lnTo>
                  <a:lnTo>
                    <a:pt x="5970" y="11094"/>
                  </a:lnTo>
                  <a:lnTo>
                    <a:pt x="5622" y="11243"/>
                  </a:lnTo>
                  <a:lnTo>
                    <a:pt x="5274" y="11417"/>
                  </a:lnTo>
                  <a:lnTo>
                    <a:pt x="4926" y="11591"/>
                  </a:lnTo>
                  <a:lnTo>
                    <a:pt x="4602" y="11790"/>
                  </a:lnTo>
                  <a:lnTo>
                    <a:pt x="4279" y="11989"/>
                  </a:lnTo>
                  <a:lnTo>
                    <a:pt x="4254" y="12014"/>
                  </a:lnTo>
                  <a:lnTo>
                    <a:pt x="4279" y="12537"/>
                  </a:lnTo>
                  <a:lnTo>
                    <a:pt x="4304" y="13233"/>
                  </a:lnTo>
                  <a:lnTo>
                    <a:pt x="4354" y="13556"/>
                  </a:lnTo>
                  <a:lnTo>
                    <a:pt x="4403" y="13880"/>
                  </a:lnTo>
                  <a:lnTo>
                    <a:pt x="4503" y="14178"/>
                  </a:lnTo>
                  <a:lnTo>
                    <a:pt x="4627" y="14477"/>
                  </a:lnTo>
                  <a:lnTo>
                    <a:pt x="4776" y="14775"/>
                  </a:lnTo>
                  <a:lnTo>
                    <a:pt x="4951" y="15049"/>
                  </a:lnTo>
                  <a:lnTo>
                    <a:pt x="5149" y="15322"/>
                  </a:lnTo>
                  <a:lnTo>
                    <a:pt x="5398" y="15571"/>
                  </a:lnTo>
                  <a:lnTo>
                    <a:pt x="5647" y="15820"/>
                  </a:lnTo>
                  <a:lnTo>
                    <a:pt x="5921" y="16044"/>
                  </a:lnTo>
                  <a:lnTo>
                    <a:pt x="6219" y="16243"/>
                  </a:lnTo>
                  <a:lnTo>
                    <a:pt x="6517" y="16417"/>
                  </a:lnTo>
                  <a:lnTo>
                    <a:pt x="6866" y="16591"/>
                  </a:lnTo>
                  <a:lnTo>
                    <a:pt x="7189" y="16740"/>
                  </a:lnTo>
                  <a:lnTo>
                    <a:pt x="7537" y="16864"/>
                  </a:lnTo>
                  <a:lnTo>
                    <a:pt x="7910" y="16964"/>
                  </a:lnTo>
                  <a:lnTo>
                    <a:pt x="8283" y="17014"/>
                  </a:lnTo>
                  <a:lnTo>
                    <a:pt x="8656" y="17063"/>
                  </a:lnTo>
                  <a:lnTo>
                    <a:pt x="8681" y="17063"/>
                  </a:lnTo>
                  <a:lnTo>
                    <a:pt x="8930" y="16964"/>
                  </a:lnTo>
                  <a:lnTo>
                    <a:pt x="9179" y="16840"/>
                  </a:lnTo>
                  <a:lnTo>
                    <a:pt x="9428" y="16715"/>
                  </a:lnTo>
                  <a:lnTo>
                    <a:pt x="9651" y="16541"/>
                  </a:lnTo>
                  <a:lnTo>
                    <a:pt x="9850" y="16392"/>
                  </a:lnTo>
                  <a:lnTo>
                    <a:pt x="10049" y="16193"/>
                  </a:lnTo>
                  <a:lnTo>
                    <a:pt x="10223" y="15994"/>
                  </a:lnTo>
                  <a:lnTo>
                    <a:pt x="10373" y="15795"/>
                  </a:lnTo>
                  <a:lnTo>
                    <a:pt x="10472" y="15695"/>
                  </a:lnTo>
                  <a:lnTo>
                    <a:pt x="10597" y="15646"/>
                  </a:lnTo>
                  <a:lnTo>
                    <a:pt x="10721" y="15621"/>
                  </a:lnTo>
                  <a:lnTo>
                    <a:pt x="10870" y="15670"/>
                  </a:lnTo>
                  <a:lnTo>
                    <a:pt x="10970" y="15770"/>
                  </a:lnTo>
                  <a:lnTo>
                    <a:pt x="11019" y="15894"/>
                  </a:lnTo>
                  <a:lnTo>
                    <a:pt x="11019" y="16044"/>
                  </a:lnTo>
                  <a:lnTo>
                    <a:pt x="10970" y="16168"/>
                  </a:lnTo>
                  <a:lnTo>
                    <a:pt x="10796" y="16417"/>
                  </a:lnTo>
                  <a:lnTo>
                    <a:pt x="10621" y="16641"/>
                  </a:lnTo>
                  <a:lnTo>
                    <a:pt x="10422" y="16840"/>
                  </a:lnTo>
                  <a:lnTo>
                    <a:pt x="10199" y="17038"/>
                  </a:lnTo>
                  <a:lnTo>
                    <a:pt x="9950" y="17213"/>
                  </a:lnTo>
                  <a:lnTo>
                    <a:pt x="9701" y="17362"/>
                  </a:lnTo>
                  <a:lnTo>
                    <a:pt x="9428" y="17511"/>
                  </a:lnTo>
                  <a:lnTo>
                    <a:pt x="9129" y="17635"/>
                  </a:lnTo>
                  <a:lnTo>
                    <a:pt x="9303" y="17834"/>
                  </a:lnTo>
                  <a:lnTo>
                    <a:pt x="9477" y="18009"/>
                  </a:lnTo>
                  <a:lnTo>
                    <a:pt x="9701" y="18183"/>
                  </a:lnTo>
                  <a:lnTo>
                    <a:pt x="9975" y="18307"/>
                  </a:lnTo>
                  <a:lnTo>
                    <a:pt x="10323" y="18456"/>
                  </a:lnTo>
                  <a:lnTo>
                    <a:pt x="10746" y="18556"/>
                  </a:lnTo>
                  <a:lnTo>
                    <a:pt x="11169" y="18630"/>
                  </a:lnTo>
                  <a:lnTo>
                    <a:pt x="11641" y="18655"/>
                  </a:lnTo>
                  <a:lnTo>
                    <a:pt x="12039" y="18630"/>
                  </a:lnTo>
                  <a:lnTo>
                    <a:pt x="12412" y="18605"/>
                  </a:lnTo>
                  <a:lnTo>
                    <a:pt x="12760" y="18556"/>
                  </a:lnTo>
                  <a:lnTo>
                    <a:pt x="13084" y="18481"/>
                  </a:lnTo>
                  <a:lnTo>
                    <a:pt x="13382" y="18382"/>
                  </a:lnTo>
                  <a:lnTo>
                    <a:pt x="13656" y="18257"/>
                  </a:lnTo>
                  <a:lnTo>
                    <a:pt x="13929" y="18108"/>
                  </a:lnTo>
                  <a:lnTo>
                    <a:pt x="14178" y="17959"/>
                  </a:lnTo>
                  <a:lnTo>
                    <a:pt x="14178" y="14850"/>
                  </a:lnTo>
                  <a:lnTo>
                    <a:pt x="13929" y="14601"/>
                  </a:lnTo>
                  <a:lnTo>
                    <a:pt x="13631" y="14402"/>
                  </a:lnTo>
                  <a:lnTo>
                    <a:pt x="13308" y="14228"/>
                  </a:lnTo>
                  <a:lnTo>
                    <a:pt x="12984" y="14079"/>
                  </a:lnTo>
                  <a:lnTo>
                    <a:pt x="12611" y="13979"/>
                  </a:lnTo>
                  <a:lnTo>
                    <a:pt x="12213" y="13855"/>
                  </a:lnTo>
                  <a:lnTo>
                    <a:pt x="11368" y="13681"/>
                  </a:lnTo>
                  <a:lnTo>
                    <a:pt x="10920" y="13606"/>
                  </a:lnTo>
                  <a:lnTo>
                    <a:pt x="10472" y="13581"/>
                  </a:lnTo>
                  <a:lnTo>
                    <a:pt x="10024" y="13581"/>
                  </a:lnTo>
                  <a:lnTo>
                    <a:pt x="9602" y="13631"/>
                  </a:lnTo>
                  <a:lnTo>
                    <a:pt x="9154" y="13681"/>
                  </a:lnTo>
                  <a:lnTo>
                    <a:pt x="8731" y="13780"/>
                  </a:lnTo>
                  <a:lnTo>
                    <a:pt x="8308" y="13929"/>
                  </a:lnTo>
                  <a:lnTo>
                    <a:pt x="7910" y="14079"/>
                  </a:lnTo>
                  <a:lnTo>
                    <a:pt x="7761" y="14104"/>
                  </a:lnTo>
                  <a:lnTo>
                    <a:pt x="7637" y="14104"/>
                  </a:lnTo>
                  <a:lnTo>
                    <a:pt x="7512" y="14029"/>
                  </a:lnTo>
                  <a:lnTo>
                    <a:pt x="7438" y="13905"/>
                  </a:lnTo>
                  <a:lnTo>
                    <a:pt x="7388" y="13780"/>
                  </a:lnTo>
                  <a:lnTo>
                    <a:pt x="7413" y="13631"/>
                  </a:lnTo>
                  <a:lnTo>
                    <a:pt x="7487" y="13531"/>
                  </a:lnTo>
                  <a:lnTo>
                    <a:pt x="7612" y="13432"/>
                  </a:lnTo>
                  <a:lnTo>
                    <a:pt x="8060" y="13258"/>
                  </a:lnTo>
                  <a:lnTo>
                    <a:pt x="8532" y="13109"/>
                  </a:lnTo>
                  <a:lnTo>
                    <a:pt x="9005" y="12984"/>
                  </a:lnTo>
                  <a:lnTo>
                    <a:pt x="9502" y="12910"/>
                  </a:lnTo>
                  <a:lnTo>
                    <a:pt x="10000" y="12885"/>
                  </a:lnTo>
                  <a:lnTo>
                    <a:pt x="10497" y="12860"/>
                  </a:lnTo>
                  <a:lnTo>
                    <a:pt x="10994" y="12910"/>
                  </a:lnTo>
                  <a:lnTo>
                    <a:pt x="11492" y="12984"/>
                  </a:lnTo>
                  <a:lnTo>
                    <a:pt x="12238" y="13134"/>
                  </a:lnTo>
                  <a:lnTo>
                    <a:pt x="12611" y="13233"/>
                  </a:lnTo>
                  <a:lnTo>
                    <a:pt x="12959" y="13332"/>
                  </a:lnTo>
                  <a:lnTo>
                    <a:pt x="13283" y="13432"/>
                  </a:lnTo>
                  <a:lnTo>
                    <a:pt x="13606" y="13581"/>
                  </a:lnTo>
                  <a:lnTo>
                    <a:pt x="13905" y="13730"/>
                  </a:lnTo>
                  <a:lnTo>
                    <a:pt x="14178" y="13905"/>
                  </a:lnTo>
                  <a:lnTo>
                    <a:pt x="14178" y="8383"/>
                  </a:lnTo>
                  <a:lnTo>
                    <a:pt x="13432" y="8184"/>
                  </a:lnTo>
                  <a:lnTo>
                    <a:pt x="12686" y="8035"/>
                  </a:lnTo>
                  <a:lnTo>
                    <a:pt x="11915" y="7935"/>
                  </a:lnTo>
                  <a:lnTo>
                    <a:pt x="11169" y="7885"/>
                  </a:lnTo>
                  <a:lnTo>
                    <a:pt x="10398" y="7910"/>
                  </a:lnTo>
                  <a:lnTo>
                    <a:pt x="9602" y="7985"/>
                  </a:lnTo>
                  <a:lnTo>
                    <a:pt x="8831" y="8084"/>
                  </a:lnTo>
                  <a:lnTo>
                    <a:pt x="8035" y="8259"/>
                  </a:lnTo>
                  <a:lnTo>
                    <a:pt x="7960" y="8283"/>
                  </a:lnTo>
                  <a:lnTo>
                    <a:pt x="7885" y="8259"/>
                  </a:lnTo>
                  <a:lnTo>
                    <a:pt x="7761" y="8234"/>
                  </a:lnTo>
                  <a:lnTo>
                    <a:pt x="7662" y="8134"/>
                  </a:lnTo>
                  <a:lnTo>
                    <a:pt x="7587" y="8010"/>
                  </a:lnTo>
                  <a:lnTo>
                    <a:pt x="7587" y="7861"/>
                  </a:lnTo>
                  <a:lnTo>
                    <a:pt x="7637" y="7736"/>
                  </a:lnTo>
                  <a:lnTo>
                    <a:pt x="7736" y="7637"/>
                  </a:lnTo>
                  <a:lnTo>
                    <a:pt x="7861" y="7562"/>
                  </a:lnTo>
                  <a:lnTo>
                    <a:pt x="8681" y="7388"/>
                  </a:lnTo>
                  <a:lnTo>
                    <a:pt x="9477" y="7264"/>
                  </a:lnTo>
                  <a:lnTo>
                    <a:pt x="10273" y="7189"/>
                  </a:lnTo>
                  <a:lnTo>
                    <a:pt x="11069" y="7189"/>
                  </a:lnTo>
                  <a:lnTo>
                    <a:pt x="11865" y="7214"/>
                  </a:lnTo>
                  <a:lnTo>
                    <a:pt x="12636" y="7313"/>
                  </a:lnTo>
                  <a:lnTo>
                    <a:pt x="13407" y="7438"/>
                  </a:lnTo>
                  <a:lnTo>
                    <a:pt x="14178" y="7637"/>
                  </a:lnTo>
                  <a:lnTo>
                    <a:pt x="14178" y="6244"/>
                  </a:lnTo>
                  <a:lnTo>
                    <a:pt x="14178" y="5945"/>
                  </a:lnTo>
                  <a:lnTo>
                    <a:pt x="14153" y="5622"/>
                  </a:lnTo>
                  <a:lnTo>
                    <a:pt x="14054" y="5000"/>
                  </a:lnTo>
                  <a:lnTo>
                    <a:pt x="13929" y="4378"/>
                  </a:lnTo>
                  <a:lnTo>
                    <a:pt x="13755" y="3732"/>
                  </a:lnTo>
                  <a:lnTo>
                    <a:pt x="13308" y="3483"/>
                  </a:lnTo>
                  <a:lnTo>
                    <a:pt x="12860" y="3234"/>
                  </a:lnTo>
                  <a:lnTo>
                    <a:pt x="12362" y="3035"/>
                  </a:lnTo>
                  <a:lnTo>
                    <a:pt x="11865" y="2861"/>
                  </a:lnTo>
                  <a:lnTo>
                    <a:pt x="11368" y="2712"/>
                  </a:lnTo>
                  <a:lnTo>
                    <a:pt x="10845" y="2612"/>
                  </a:lnTo>
                  <a:lnTo>
                    <a:pt x="10323" y="2513"/>
                  </a:lnTo>
                  <a:lnTo>
                    <a:pt x="9801" y="2463"/>
                  </a:lnTo>
                  <a:lnTo>
                    <a:pt x="9253" y="2438"/>
                  </a:lnTo>
                  <a:lnTo>
                    <a:pt x="8706" y="2438"/>
                  </a:lnTo>
                  <a:lnTo>
                    <a:pt x="8184" y="2463"/>
                  </a:lnTo>
                  <a:lnTo>
                    <a:pt x="7637" y="2538"/>
                  </a:lnTo>
                  <a:lnTo>
                    <a:pt x="7090" y="2637"/>
                  </a:lnTo>
                  <a:lnTo>
                    <a:pt x="6567" y="2762"/>
                  </a:lnTo>
                  <a:lnTo>
                    <a:pt x="6020" y="2911"/>
                  </a:lnTo>
                  <a:lnTo>
                    <a:pt x="5498" y="3110"/>
                  </a:lnTo>
                  <a:lnTo>
                    <a:pt x="5348" y="3135"/>
                  </a:lnTo>
                  <a:lnTo>
                    <a:pt x="5224" y="3110"/>
                  </a:lnTo>
                  <a:lnTo>
                    <a:pt x="5125" y="3010"/>
                  </a:lnTo>
                  <a:lnTo>
                    <a:pt x="5025" y="2911"/>
                  </a:lnTo>
                  <a:lnTo>
                    <a:pt x="5000" y="2762"/>
                  </a:lnTo>
                  <a:lnTo>
                    <a:pt x="5050" y="2637"/>
                  </a:lnTo>
                  <a:lnTo>
                    <a:pt x="5125" y="2513"/>
                  </a:lnTo>
                  <a:lnTo>
                    <a:pt x="5249" y="2438"/>
                  </a:lnTo>
                  <a:lnTo>
                    <a:pt x="5746" y="2264"/>
                  </a:lnTo>
                  <a:lnTo>
                    <a:pt x="6269" y="2090"/>
                  </a:lnTo>
                  <a:lnTo>
                    <a:pt x="6816" y="1966"/>
                  </a:lnTo>
                  <a:lnTo>
                    <a:pt x="7338" y="1866"/>
                  </a:lnTo>
                  <a:lnTo>
                    <a:pt x="7861" y="1792"/>
                  </a:lnTo>
                  <a:lnTo>
                    <a:pt x="8408" y="1742"/>
                  </a:lnTo>
                  <a:lnTo>
                    <a:pt x="8930" y="1717"/>
                  </a:lnTo>
                  <a:lnTo>
                    <a:pt x="9477" y="1742"/>
                  </a:lnTo>
                  <a:lnTo>
                    <a:pt x="10000" y="1767"/>
                  </a:lnTo>
                  <a:lnTo>
                    <a:pt x="10522" y="1841"/>
                  </a:lnTo>
                  <a:lnTo>
                    <a:pt x="11044" y="1916"/>
                  </a:lnTo>
                  <a:lnTo>
                    <a:pt x="11542" y="2040"/>
                  </a:lnTo>
                  <a:lnTo>
                    <a:pt x="12039" y="2190"/>
                  </a:lnTo>
                  <a:lnTo>
                    <a:pt x="12537" y="2339"/>
                  </a:lnTo>
                  <a:lnTo>
                    <a:pt x="13009" y="2538"/>
                  </a:lnTo>
                  <a:lnTo>
                    <a:pt x="13482" y="2762"/>
                  </a:lnTo>
                  <a:lnTo>
                    <a:pt x="13482" y="2762"/>
                  </a:lnTo>
                  <a:lnTo>
                    <a:pt x="13357" y="2438"/>
                  </a:lnTo>
                  <a:lnTo>
                    <a:pt x="13233" y="2115"/>
                  </a:lnTo>
                  <a:lnTo>
                    <a:pt x="13084" y="1792"/>
                  </a:lnTo>
                  <a:lnTo>
                    <a:pt x="12885" y="1493"/>
                  </a:lnTo>
                  <a:lnTo>
                    <a:pt x="12661" y="1220"/>
                  </a:lnTo>
                  <a:lnTo>
                    <a:pt x="12387" y="946"/>
                  </a:lnTo>
                  <a:lnTo>
                    <a:pt x="12089" y="722"/>
                  </a:lnTo>
                  <a:lnTo>
                    <a:pt x="11691" y="523"/>
                  </a:lnTo>
                  <a:lnTo>
                    <a:pt x="11392" y="399"/>
                  </a:lnTo>
                  <a:lnTo>
                    <a:pt x="11069" y="299"/>
                  </a:lnTo>
                  <a:lnTo>
                    <a:pt x="10721" y="200"/>
                  </a:lnTo>
                  <a:lnTo>
                    <a:pt x="10373" y="125"/>
                  </a:lnTo>
                  <a:lnTo>
                    <a:pt x="10024" y="76"/>
                  </a:lnTo>
                  <a:lnTo>
                    <a:pt x="9651" y="26"/>
                  </a:lnTo>
                  <a:lnTo>
                    <a:pt x="9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8;p15">
              <a:extLst>
                <a:ext uri="{FF2B5EF4-FFF2-40B4-BE49-F238E27FC236}">
                  <a16:creationId xmlns:a16="http://schemas.microsoft.com/office/drawing/2014/main" id="{804799CE-E3BE-48A6-BA9C-7B87B0190690}"/>
                </a:ext>
              </a:extLst>
            </p:cNvPr>
            <p:cNvSpPr/>
            <p:nvPr/>
          </p:nvSpPr>
          <p:spPr>
            <a:xfrm>
              <a:off x="-640286" y="4042605"/>
              <a:ext cx="421051" cy="461028"/>
            </a:xfrm>
            <a:custGeom>
              <a:avLst/>
              <a:gdLst/>
              <a:ahLst/>
              <a:cxnLst/>
              <a:rect l="l" t="t" r="r" b="b"/>
              <a:pathLst>
                <a:path w="20422" h="22361" extrusionOk="0">
                  <a:moveTo>
                    <a:pt x="5572" y="0"/>
                  </a:moveTo>
                  <a:lnTo>
                    <a:pt x="5199" y="149"/>
                  </a:lnTo>
                  <a:lnTo>
                    <a:pt x="4876" y="323"/>
                  </a:lnTo>
                  <a:lnTo>
                    <a:pt x="4528" y="498"/>
                  </a:lnTo>
                  <a:lnTo>
                    <a:pt x="4204" y="697"/>
                  </a:lnTo>
                  <a:lnTo>
                    <a:pt x="3881" y="896"/>
                  </a:lnTo>
                  <a:lnTo>
                    <a:pt x="3583" y="1119"/>
                  </a:lnTo>
                  <a:lnTo>
                    <a:pt x="3284" y="1343"/>
                  </a:lnTo>
                  <a:lnTo>
                    <a:pt x="3011" y="1592"/>
                  </a:lnTo>
                  <a:lnTo>
                    <a:pt x="2737" y="1841"/>
                  </a:lnTo>
                  <a:lnTo>
                    <a:pt x="2488" y="2089"/>
                  </a:lnTo>
                  <a:lnTo>
                    <a:pt x="2239" y="2363"/>
                  </a:lnTo>
                  <a:lnTo>
                    <a:pt x="2016" y="2661"/>
                  </a:lnTo>
                  <a:lnTo>
                    <a:pt x="1817" y="2935"/>
                  </a:lnTo>
                  <a:lnTo>
                    <a:pt x="1618" y="3234"/>
                  </a:lnTo>
                  <a:lnTo>
                    <a:pt x="1444" y="3532"/>
                  </a:lnTo>
                  <a:lnTo>
                    <a:pt x="1294" y="3855"/>
                  </a:lnTo>
                  <a:lnTo>
                    <a:pt x="1145" y="4179"/>
                  </a:lnTo>
                  <a:lnTo>
                    <a:pt x="1021" y="4527"/>
                  </a:lnTo>
                  <a:lnTo>
                    <a:pt x="921" y="4850"/>
                  </a:lnTo>
                  <a:lnTo>
                    <a:pt x="822" y="5198"/>
                  </a:lnTo>
                  <a:lnTo>
                    <a:pt x="772" y="5547"/>
                  </a:lnTo>
                  <a:lnTo>
                    <a:pt x="722" y="5920"/>
                  </a:lnTo>
                  <a:lnTo>
                    <a:pt x="697" y="6268"/>
                  </a:lnTo>
                  <a:lnTo>
                    <a:pt x="697" y="6616"/>
                  </a:lnTo>
                  <a:lnTo>
                    <a:pt x="722" y="6964"/>
                  </a:lnTo>
                  <a:lnTo>
                    <a:pt x="747" y="7313"/>
                  </a:lnTo>
                  <a:lnTo>
                    <a:pt x="797" y="7661"/>
                  </a:lnTo>
                  <a:lnTo>
                    <a:pt x="871" y="8009"/>
                  </a:lnTo>
                  <a:lnTo>
                    <a:pt x="971" y="8357"/>
                  </a:lnTo>
                  <a:lnTo>
                    <a:pt x="1095" y="8705"/>
                  </a:lnTo>
                  <a:lnTo>
                    <a:pt x="1220" y="9029"/>
                  </a:lnTo>
                  <a:lnTo>
                    <a:pt x="1369" y="9377"/>
                  </a:lnTo>
                  <a:lnTo>
                    <a:pt x="1742" y="8954"/>
                  </a:lnTo>
                  <a:lnTo>
                    <a:pt x="2165" y="8581"/>
                  </a:lnTo>
                  <a:lnTo>
                    <a:pt x="2613" y="8258"/>
                  </a:lnTo>
                  <a:lnTo>
                    <a:pt x="3110" y="7934"/>
                  </a:lnTo>
                  <a:lnTo>
                    <a:pt x="3607" y="7661"/>
                  </a:lnTo>
                  <a:lnTo>
                    <a:pt x="4155" y="7437"/>
                  </a:lnTo>
                  <a:lnTo>
                    <a:pt x="4702" y="7263"/>
                  </a:lnTo>
                  <a:lnTo>
                    <a:pt x="5299" y="7114"/>
                  </a:lnTo>
                  <a:lnTo>
                    <a:pt x="5423" y="7114"/>
                  </a:lnTo>
                  <a:lnTo>
                    <a:pt x="5572" y="7163"/>
                  </a:lnTo>
                  <a:lnTo>
                    <a:pt x="5647" y="7263"/>
                  </a:lnTo>
                  <a:lnTo>
                    <a:pt x="5722" y="7387"/>
                  </a:lnTo>
                  <a:lnTo>
                    <a:pt x="5722" y="7536"/>
                  </a:lnTo>
                  <a:lnTo>
                    <a:pt x="5672" y="7661"/>
                  </a:lnTo>
                  <a:lnTo>
                    <a:pt x="5572" y="7760"/>
                  </a:lnTo>
                  <a:lnTo>
                    <a:pt x="5448" y="7810"/>
                  </a:lnTo>
                  <a:lnTo>
                    <a:pt x="4876" y="7934"/>
                  </a:lnTo>
                  <a:lnTo>
                    <a:pt x="4354" y="8133"/>
                  </a:lnTo>
                  <a:lnTo>
                    <a:pt x="3831" y="8357"/>
                  </a:lnTo>
                  <a:lnTo>
                    <a:pt x="3359" y="8606"/>
                  </a:lnTo>
                  <a:lnTo>
                    <a:pt x="2911" y="8904"/>
                  </a:lnTo>
                  <a:lnTo>
                    <a:pt x="2488" y="9228"/>
                  </a:lnTo>
                  <a:lnTo>
                    <a:pt x="2115" y="9601"/>
                  </a:lnTo>
                  <a:lnTo>
                    <a:pt x="1767" y="9999"/>
                  </a:lnTo>
                  <a:lnTo>
                    <a:pt x="2239" y="10521"/>
                  </a:lnTo>
                  <a:lnTo>
                    <a:pt x="2488" y="10795"/>
                  </a:lnTo>
                  <a:lnTo>
                    <a:pt x="2737" y="11043"/>
                  </a:lnTo>
                  <a:lnTo>
                    <a:pt x="3011" y="11267"/>
                  </a:lnTo>
                  <a:lnTo>
                    <a:pt x="3309" y="11491"/>
                  </a:lnTo>
                  <a:lnTo>
                    <a:pt x="3632" y="11690"/>
                  </a:lnTo>
                  <a:lnTo>
                    <a:pt x="3956" y="11864"/>
                  </a:lnTo>
                  <a:lnTo>
                    <a:pt x="4354" y="12014"/>
                  </a:lnTo>
                  <a:lnTo>
                    <a:pt x="4776" y="12138"/>
                  </a:lnTo>
                  <a:lnTo>
                    <a:pt x="5224" y="12213"/>
                  </a:lnTo>
                  <a:lnTo>
                    <a:pt x="5672" y="12237"/>
                  </a:lnTo>
                  <a:lnTo>
                    <a:pt x="6120" y="12213"/>
                  </a:lnTo>
                  <a:lnTo>
                    <a:pt x="6343" y="12188"/>
                  </a:lnTo>
                  <a:lnTo>
                    <a:pt x="6542" y="12113"/>
                  </a:lnTo>
                  <a:lnTo>
                    <a:pt x="6741" y="12063"/>
                  </a:lnTo>
                  <a:lnTo>
                    <a:pt x="6940" y="11964"/>
                  </a:lnTo>
                  <a:lnTo>
                    <a:pt x="7139" y="11864"/>
                  </a:lnTo>
                  <a:lnTo>
                    <a:pt x="7313" y="11740"/>
                  </a:lnTo>
                  <a:lnTo>
                    <a:pt x="7438" y="11690"/>
                  </a:lnTo>
                  <a:lnTo>
                    <a:pt x="7587" y="11690"/>
                  </a:lnTo>
                  <a:lnTo>
                    <a:pt x="7711" y="11715"/>
                  </a:lnTo>
                  <a:lnTo>
                    <a:pt x="7811" y="11815"/>
                  </a:lnTo>
                  <a:lnTo>
                    <a:pt x="7885" y="11939"/>
                  </a:lnTo>
                  <a:lnTo>
                    <a:pt x="7885" y="12088"/>
                  </a:lnTo>
                  <a:lnTo>
                    <a:pt x="7836" y="12213"/>
                  </a:lnTo>
                  <a:lnTo>
                    <a:pt x="7736" y="12312"/>
                  </a:lnTo>
                  <a:lnTo>
                    <a:pt x="7463" y="12511"/>
                  </a:lnTo>
                  <a:lnTo>
                    <a:pt x="7139" y="12660"/>
                  </a:lnTo>
                  <a:lnTo>
                    <a:pt x="6816" y="12785"/>
                  </a:lnTo>
                  <a:lnTo>
                    <a:pt x="6468" y="12859"/>
                  </a:lnTo>
                  <a:lnTo>
                    <a:pt x="6468" y="13158"/>
                  </a:lnTo>
                  <a:lnTo>
                    <a:pt x="6518" y="13431"/>
                  </a:lnTo>
                  <a:lnTo>
                    <a:pt x="6567" y="13730"/>
                  </a:lnTo>
                  <a:lnTo>
                    <a:pt x="6642" y="14003"/>
                  </a:lnTo>
                  <a:lnTo>
                    <a:pt x="6766" y="14277"/>
                  </a:lnTo>
                  <a:lnTo>
                    <a:pt x="6891" y="14551"/>
                  </a:lnTo>
                  <a:lnTo>
                    <a:pt x="7065" y="14824"/>
                  </a:lnTo>
                  <a:lnTo>
                    <a:pt x="7239" y="15073"/>
                  </a:lnTo>
                  <a:lnTo>
                    <a:pt x="7438" y="15297"/>
                  </a:lnTo>
                  <a:lnTo>
                    <a:pt x="7662" y="15521"/>
                  </a:lnTo>
                  <a:lnTo>
                    <a:pt x="7885" y="15744"/>
                  </a:lnTo>
                  <a:lnTo>
                    <a:pt x="8159" y="15943"/>
                  </a:lnTo>
                  <a:lnTo>
                    <a:pt x="8433" y="16117"/>
                  </a:lnTo>
                  <a:lnTo>
                    <a:pt x="8706" y="16267"/>
                  </a:lnTo>
                  <a:lnTo>
                    <a:pt x="9005" y="16416"/>
                  </a:lnTo>
                  <a:lnTo>
                    <a:pt x="9328" y="16515"/>
                  </a:lnTo>
                  <a:lnTo>
                    <a:pt x="9776" y="16665"/>
                  </a:lnTo>
                  <a:lnTo>
                    <a:pt x="10223" y="16739"/>
                  </a:lnTo>
                  <a:lnTo>
                    <a:pt x="11169" y="16889"/>
                  </a:lnTo>
                  <a:lnTo>
                    <a:pt x="11865" y="17013"/>
                  </a:lnTo>
                  <a:lnTo>
                    <a:pt x="11965" y="16963"/>
                  </a:lnTo>
                  <a:lnTo>
                    <a:pt x="12512" y="16839"/>
                  </a:lnTo>
                  <a:lnTo>
                    <a:pt x="12885" y="16739"/>
                  </a:lnTo>
                  <a:lnTo>
                    <a:pt x="13208" y="16615"/>
                  </a:lnTo>
                  <a:lnTo>
                    <a:pt x="13581" y="16441"/>
                  </a:lnTo>
                  <a:lnTo>
                    <a:pt x="13805" y="16341"/>
                  </a:lnTo>
                  <a:lnTo>
                    <a:pt x="13979" y="16217"/>
                  </a:lnTo>
                  <a:lnTo>
                    <a:pt x="14178" y="16068"/>
                  </a:lnTo>
                  <a:lnTo>
                    <a:pt x="14327" y="15894"/>
                  </a:lnTo>
                  <a:lnTo>
                    <a:pt x="14502" y="15744"/>
                  </a:lnTo>
                  <a:lnTo>
                    <a:pt x="14626" y="15570"/>
                  </a:lnTo>
                  <a:lnTo>
                    <a:pt x="14725" y="15396"/>
                  </a:lnTo>
                  <a:lnTo>
                    <a:pt x="14825" y="15197"/>
                  </a:lnTo>
                  <a:lnTo>
                    <a:pt x="14899" y="15098"/>
                  </a:lnTo>
                  <a:lnTo>
                    <a:pt x="14999" y="14998"/>
                  </a:lnTo>
                  <a:lnTo>
                    <a:pt x="15148" y="14973"/>
                  </a:lnTo>
                  <a:lnTo>
                    <a:pt x="15273" y="14998"/>
                  </a:lnTo>
                  <a:lnTo>
                    <a:pt x="15397" y="15073"/>
                  </a:lnTo>
                  <a:lnTo>
                    <a:pt x="15472" y="15197"/>
                  </a:lnTo>
                  <a:lnTo>
                    <a:pt x="15496" y="15322"/>
                  </a:lnTo>
                  <a:lnTo>
                    <a:pt x="15472" y="15471"/>
                  </a:lnTo>
                  <a:lnTo>
                    <a:pt x="15372" y="15695"/>
                  </a:lnTo>
                  <a:lnTo>
                    <a:pt x="15223" y="15943"/>
                  </a:lnTo>
                  <a:lnTo>
                    <a:pt x="15049" y="16167"/>
                  </a:lnTo>
                  <a:lnTo>
                    <a:pt x="14875" y="16391"/>
                  </a:lnTo>
                  <a:lnTo>
                    <a:pt x="14651" y="16590"/>
                  </a:lnTo>
                  <a:lnTo>
                    <a:pt x="14402" y="16789"/>
                  </a:lnTo>
                  <a:lnTo>
                    <a:pt x="14153" y="16938"/>
                  </a:lnTo>
                  <a:lnTo>
                    <a:pt x="13905" y="17087"/>
                  </a:lnTo>
                  <a:lnTo>
                    <a:pt x="13581" y="17237"/>
                  </a:lnTo>
                  <a:lnTo>
                    <a:pt x="13283" y="17361"/>
                  </a:lnTo>
                  <a:lnTo>
                    <a:pt x="13656" y="17510"/>
                  </a:lnTo>
                  <a:lnTo>
                    <a:pt x="14029" y="17709"/>
                  </a:lnTo>
                  <a:lnTo>
                    <a:pt x="14377" y="17933"/>
                  </a:lnTo>
                  <a:lnTo>
                    <a:pt x="14676" y="18207"/>
                  </a:lnTo>
                  <a:lnTo>
                    <a:pt x="14825" y="18356"/>
                  </a:lnTo>
                  <a:lnTo>
                    <a:pt x="14949" y="18505"/>
                  </a:lnTo>
                  <a:lnTo>
                    <a:pt x="15049" y="18654"/>
                  </a:lnTo>
                  <a:lnTo>
                    <a:pt x="15148" y="18829"/>
                  </a:lnTo>
                  <a:lnTo>
                    <a:pt x="15223" y="19003"/>
                  </a:lnTo>
                  <a:lnTo>
                    <a:pt x="15297" y="19177"/>
                  </a:lnTo>
                  <a:lnTo>
                    <a:pt x="15322" y="19376"/>
                  </a:lnTo>
                  <a:lnTo>
                    <a:pt x="15347" y="19575"/>
                  </a:lnTo>
                  <a:lnTo>
                    <a:pt x="15322" y="19724"/>
                  </a:lnTo>
                  <a:lnTo>
                    <a:pt x="15248" y="19823"/>
                  </a:lnTo>
                  <a:lnTo>
                    <a:pt x="15148" y="19898"/>
                  </a:lnTo>
                  <a:lnTo>
                    <a:pt x="14999" y="19948"/>
                  </a:lnTo>
                  <a:lnTo>
                    <a:pt x="14974" y="19948"/>
                  </a:lnTo>
                  <a:lnTo>
                    <a:pt x="14850" y="19923"/>
                  </a:lnTo>
                  <a:lnTo>
                    <a:pt x="14750" y="19848"/>
                  </a:lnTo>
                  <a:lnTo>
                    <a:pt x="14651" y="19724"/>
                  </a:lnTo>
                  <a:lnTo>
                    <a:pt x="14626" y="19600"/>
                  </a:lnTo>
                  <a:lnTo>
                    <a:pt x="14626" y="19450"/>
                  </a:lnTo>
                  <a:lnTo>
                    <a:pt x="14576" y="19301"/>
                  </a:lnTo>
                  <a:lnTo>
                    <a:pt x="14526" y="19152"/>
                  </a:lnTo>
                  <a:lnTo>
                    <a:pt x="14427" y="19028"/>
                  </a:lnTo>
                  <a:lnTo>
                    <a:pt x="14327" y="18878"/>
                  </a:lnTo>
                  <a:lnTo>
                    <a:pt x="14228" y="18754"/>
                  </a:lnTo>
                  <a:lnTo>
                    <a:pt x="13954" y="18530"/>
                  </a:lnTo>
                  <a:lnTo>
                    <a:pt x="13656" y="18306"/>
                  </a:lnTo>
                  <a:lnTo>
                    <a:pt x="13308" y="18132"/>
                  </a:lnTo>
                  <a:lnTo>
                    <a:pt x="12959" y="17983"/>
                  </a:lnTo>
                  <a:lnTo>
                    <a:pt x="12586" y="17883"/>
                  </a:lnTo>
                  <a:lnTo>
                    <a:pt x="12213" y="17784"/>
                  </a:lnTo>
                  <a:lnTo>
                    <a:pt x="11840" y="17734"/>
                  </a:lnTo>
                  <a:lnTo>
                    <a:pt x="11069" y="17610"/>
                  </a:lnTo>
                  <a:lnTo>
                    <a:pt x="10895" y="17585"/>
                  </a:lnTo>
                  <a:lnTo>
                    <a:pt x="10995" y="17859"/>
                  </a:lnTo>
                  <a:lnTo>
                    <a:pt x="11019" y="18132"/>
                  </a:lnTo>
                  <a:lnTo>
                    <a:pt x="11044" y="18431"/>
                  </a:lnTo>
                  <a:lnTo>
                    <a:pt x="11019" y="18704"/>
                  </a:lnTo>
                  <a:lnTo>
                    <a:pt x="10945" y="18978"/>
                  </a:lnTo>
                  <a:lnTo>
                    <a:pt x="10845" y="19251"/>
                  </a:lnTo>
                  <a:lnTo>
                    <a:pt x="10696" y="19525"/>
                  </a:lnTo>
                  <a:lnTo>
                    <a:pt x="10522" y="19749"/>
                  </a:lnTo>
                  <a:lnTo>
                    <a:pt x="10472" y="19823"/>
                  </a:lnTo>
                  <a:lnTo>
                    <a:pt x="10398" y="19848"/>
                  </a:lnTo>
                  <a:lnTo>
                    <a:pt x="10323" y="19873"/>
                  </a:lnTo>
                  <a:lnTo>
                    <a:pt x="10124" y="19873"/>
                  </a:lnTo>
                  <a:lnTo>
                    <a:pt x="10025" y="19799"/>
                  </a:lnTo>
                  <a:lnTo>
                    <a:pt x="9925" y="19699"/>
                  </a:lnTo>
                  <a:lnTo>
                    <a:pt x="9900" y="19550"/>
                  </a:lnTo>
                  <a:lnTo>
                    <a:pt x="9900" y="19425"/>
                  </a:lnTo>
                  <a:lnTo>
                    <a:pt x="9975" y="19301"/>
                  </a:lnTo>
                  <a:lnTo>
                    <a:pt x="10124" y="19077"/>
                  </a:lnTo>
                  <a:lnTo>
                    <a:pt x="10223" y="18853"/>
                  </a:lnTo>
                  <a:lnTo>
                    <a:pt x="10298" y="18630"/>
                  </a:lnTo>
                  <a:lnTo>
                    <a:pt x="10323" y="18381"/>
                  </a:lnTo>
                  <a:lnTo>
                    <a:pt x="10323" y="18132"/>
                  </a:lnTo>
                  <a:lnTo>
                    <a:pt x="10273" y="17883"/>
                  </a:lnTo>
                  <a:lnTo>
                    <a:pt x="10174" y="17660"/>
                  </a:lnTo>
                  <a:lnTo>
                    <a:pt x="10025" y="17436"/>
                  </a:lnTo>
                  <a:lnTo>
                    <a:pt x="9552" y="17336"/>
                  </a:lnTo>
                  <a:lnTo>
                    <a:pt x="9104" y="17212"/>
                  </a:lnTo>
                  <a:lnTo>
                    <a:pt x="8632" y="17013"/>
                  </a:lnTo>
                  <a:lnTo>
                    <a:pt x="8209" y="16814"/>
                  </a:lnTo>
                  <a:lnTo>
                    <a:pt x="7811" y="16565"/>
                  </a:lnTo>
                  <a:lnTo>
                    <a:pt x="7438" y="16267"/>
                  </a:lnTo>
                  <a:lnTo>
                    <a:pt x="7164" y="16491"/>
                  </a:lnTo>
                  <a:lnTo>
                    <a:pt x="6891" y="16690"/>
                  </a:lnTo>
                  <a:lnTo>
                    <a:pt x="6592" y="16864"/>
                  </a:lnTo>
                  <a:lnTo>
                    <a:pt x="6269" y="17013"/>
                  </a:lnTo>
                  <a:lnTo>
                    <a:pt x="5945" y="17162"/>
                  </a:lnTo>
                  <a:lnTo>
                    <a:pt x="5597" y="17262"/>
                  </a:lnTo>
                  <a:lnTo>
                    <a:pt x="5249" y="17361"/>
                  </a:lnTo>
                  <a:lnTo>
                    <a:pt x="4901" y="17411"/>
                  </a:lnTo>
                  <a:lnTo>
                    <a:pt x="4851" y="17411"/>
                  </a:lnTo>
                  <a:lnTo>
                    <a:pt x="4727" y="17386"/>
                  </a:lnTo>
                  <a:lnTo>
                    <a:pt x="4602" y="17336"/>
                  </a:lnTo>
                  <a:lnTo>
                    <a:pt x="4528" y="17237"/>
                  </a:lnTo>
                  <a:lnTo>
                    <a:pt x="4503" y="17112"/>
                  </a:lnTo>
                  <a:lnTo>
                    <a:pt x="4503" y="16963"/>
                  </a:lnTo>
                  <a:lnTo>
                    <a:pt x="4553" y="16839"/>
                  </a:lnTo>
                  <a:lnTo>
                    <a:pt x="4652" y="16764"/>
                  </a:lnTo>
                  <a:lnTo>
                    <a:pt x="4801" y="16714"/>
                  </a:lnTo>
                  <a:lnTo>
                    <a:pt x="5100" y="16665"/>
                  </a:lnTo>
                  <a:lnTo>
                    <a:pt x="5373" y="16590"/>
                  </a:lnTo>
                  <a:lnTo>
                    <a:pt x="5672" y="16491"/>
                  </a:lnTo>
                  <a:lnTo>
                    <a:pt x="5945" y="16391"/>
                  </a:lnTo>
                  <a:lnTo>
                    <a:pt x="6194" y="16267"/>
                  </a:lnTo>
                  <a:lnTo>
                    <a:pt x="6443" y="16117"/>
                  </a:lnTo>
                  <a:lnTo>
                    <a:pt x="6692" y="15943"/>
                  </a:lnTo>
                  <a:lnTo>
                    <a:pt x="6915" y="15794"/>
                  </a:lnTo>
                  <a:lnTo>
                    <a:pt x="6642" y="15471"/>
                  </a:lnTo>
                  <a:lnTo>
                    <a:pt x="6418" y="15147"/>
                  </a:lnTo>
                  <a:lnTo>
                    <a:pt x="6219" y="14799"/>
                  </a:lnTo>
                  <a:lnTo>
                    <a:pt x="6070" y="14451"/>
                  </a:lnTo>
                  <a:lnTo>
                    <a:pt x="5921" y="14078"/>
                  </a:lnTo>
                  <a:lnTo>
                    <a:pt x="5846" y="13705"/>
                  </a:lnTo>
                  <a:lnTo>
                    <a:pt x="5771" y="13332"/>
                  </a:lnTo>
                  <a:lnTo>
                    <a:pt x="5771" y="12959"/>
                  </a:lnTo>
                  <a:lnTo>
                    <a:pt x="5398" y="12959"/>
                  </a:lnTo>
                  <a:lnTo>
                    <a:pt x="5125" y="12934"/>
                  </a:lnTo>
                  <a:lnTo>
                    <a:pt x="4602" y="12834"/>
                  </a:lnTo>
                  <a:lnTo>
                    <a:pt x="4105" y="12685"/>
                  </a:lnTo>
                  <a:lnTo>
                    <a:pt x="3657" y="12511"/>
                  </a:lnTo>
                  <a:lnTo>
                    <a:pt x="3284" y="12312"/>
                  </a:lnTo>
                  <a:lnTo>
                    <a:pt x="2911" y="12088"/>
                  </a:lnTo>
                  <a:lnTo>
                    <a:pt x="2588" y="11839"/>
                  </a:lnTo>
                  <a:lnTo>
                    <a:pt x="2264" y="11591"/>
                  </a:lnTo>
                  <a:lnTo>
                    <a:pt x="1991" y="11292"/>
                  </a:lnTo>
                  <a:lnTo>
                    <a:pt x="1717" y="11019"/>
                  </a:lnTo>
                  <a:lnTo>
                    <a:pt x="1195" y="10422"/>
                  </a:lnTo>
                  <a:lnTo>
                    <a:pt x="971" y="10745"/>
                  </a:lnTo>
                  <a:lnTo>
                    <a:pt x="747" y="11068"/>
                  </a:lnTo>
                  <a:lnTo>
                    <a:pt x="573" y="11392"/>
                  </a:lnTo>
                  <a:lnTo>
                    <a:pt x="399" y="11740"/>
                  </a:lnTo>
                  <a:lnTo>
                    <a:pt x="250" y="12088"/>
                  </a:lnTo>
                  <a:lnTo>
                    <a:pt x="150" y="12461"/>
                  </a:lnTo>
                  <a:lnTo>
                    <a:pt x="76" y="12834"/>
                  </a:lnTo>
                  <a:lnTo>
                    <a:pt x="1" y="13232"/>
                  </a:lnTo>
                  <a:lnTo>
                    <a:pt x="125" y="13431"/>
                  </a:lnTo>
                  <a:lnTo>
                    <a:pt x="250" y="13630"/>
                  </a:lnTo>
                  <a:lnTo>
                    <a:pt x="399" y="13829"/>
                  </a:lnTo>
                  <a:lnTo>
                    <a:pt x="573" y="14003"/>
                  </a:lnTo>
                  <a:lnTo>
                    <a:pt x="772" y="14177"/>
                  </a:lnTo>
                  <a:lnTo>
                    <a:pt x="996" y="14327"/>
                  </a:lnTo>
                  <a:lnTo>
                    <a:pt x="1245" y="14476"/>
                  </a:lnTo>
                  <a:lnTo>
                    <a:pt x="1518" y="14600"/>
                  </a:lnTo>
                  <a:lnTo>
                    <a:pt x="1817" y="14700"/>
                  </a:lnTo>
                  <a:lnTo>
                    <a:pt x="2115" y="14799"/>
                  </a:lnTo>
                  <a:lnTo>
                    <a:pt x="2438" y="14849"/>
                  </a:lnTo>
                  <a:lnTo>
                    <a:pt x="2737" y="14899"/>
                  </a:lnTo>
                  <a:lnTo>
                    <a:pt x="3384" y="14899"/>
                  </a:lnTo>
                  <a:lnTo>
                    <a:pt x="3707" y="14849"/>
                  </a:lnTo>
                  <a:lnTo>
                    <a:pt x="4005" y="14774"/>
                  </a:lnTo>
                  <a:lnTo>
                    <a:pt x="4155" y="14774"/>
                  </a:lnTo>
                  <a:lnTo>
                    <a:pt x="4279" y="14824"/>
                  </a:lnTo>
                  <a:lnTo>
                    <a:pt x="4378" y="14899"/>
                  </a:lnTo>
                  <a:lnTo>
                    <a:pt x="4453" y="15023"/>
                  </a:lnTo>
                  <a:lnTo>
                    <a:pt x="4453" y="15172"/>
                  </a:lnTo>
                  <a:lnTo>
                    <a:pt x="4403" y="15297"/>
                  </a:lnTo>
                  <a:lnTo>
                    <a:pt x="4329" y="15396"/>
                  </a:lnTo>
                  <a:lnTo>
                    <a:pt x="4204" y="15471"/>
                  </a:lnTo>
                  <a:lnTo>
                    <a:pt x="3906" y="15545"/>
                  </a:lnTo>
                  <a:lnTo>
                    <a:pt x="3607" y="15570"/>
                  </a:lnTo>
                  <a:lnTo>
                    <a:pt x="3334" y="15620"/>
                  </a:lnTo>
                  <a:lnTo>
                    <a:pt x="3035" y="15620"/>
                  </a:lnTo>
                  <a:lnTo>
                    <a:pt x="2563" y="15595"/>
                  </a:lnTo>
                  <a:lnTo>
                    <a:pt x="2115" y="15521"/>
                  </a:lnTo>
                  <a:lnTo>
                    <a:pt x="1667" y="15421"/>
                  </a:lnTo>
                  <a:lnTo>
                    <a:pt x="1245" y="15247"/>
                  </a:lnTo>
                  <a:lnTo>
                    <a:pt x="896" y="15098"/>
                  </a:lnTo>
                  <a:lnTo>
                    <a:pt x="573" y="14899"/>
                  </a:lnTo>
                  <a:lnTo>
                    <a:pt x="299" y="14700"/>
                  </a:lnTo>
                  <a:lnTo>
                    <a:pt x="26" y="14476"/>
                  </a:lnTo>
                  <a:lnTo>
                    <a:pt x="125" y="14998"/>
                  </a:lnTo>
                  <a:lnTo>
                    <a:pt x="175" y="15247"/>
                  </a:lnTo>
                  <a:lnTo>
                    <a:pt x="250" y="15496"/>
                  </a:lnTo>
                  <a:lnTo>
                    <a:pt x="374" y="15819"/>
                  </a:lnTo>
                  <a:lnTo>
                    <a:pt x="523" y="16142"/>
                  </a:lnTo>
                  <a:lnTo>
                    <a:pt x="673" y="16441"/>
                  </a:lnTo>
                  <a:lnTo>
                    <a:pt x="871" y="16739"/>
                  </a:lnTo>
                  <a:lnTo>
                    <a:pt x="1070" y="17038"/>
                  </a:lnTo>
                  <a:lnTo>
                    <a:pt x="1294" y="17311"/>
                  </a:lnTo>
                  <a:lnTo>
                    <a:pt x="1518" y="17560"/>
                  </a:lnTo>
                  <a:lnTo>
                    <a:pt x="1792" y="17834"/>
                  </a:lnTo>
                  <a:lnTo>
                    <a:pt x="2065" y="18058"/>
                  </a:lnTo>
                  <a:lnTo>
                    <a:pt x="2339" y="18306"/>
                  </a:lnTo>
                  <a:lnTo>
                    <a:pt x="2662" y="18505"/>
                  </a:lnTo>
                  <a:lnTo>
                    <a:pt x="2961" y="18704"/>
                  </a:lnTo>
                  <a:lnTo>
                    <a:pt x="3309" y="18903"/>
                  </a:lnTo>
                  <a:lnTo>
                    <a:pt x="3657" y="19077"/>
                  </a:lnTo>
                  <a:lnTo>
                    <a:pt x="4005" y="19227"/>
                  </a:lnTo>
                  <a:lnTo>
                    <a:pt x="4378" y="19351"/>
                  </a:lnTo>
                  <a:lnTo>
                    <a:pt x="4926" y="19351"/>
                  </a:lnTo>
                  <a:lnTo>
                    <a:pt x="5349" y="19326"/>
                  </a:lnTo>
                  <a:lnTo>
                    <a:pt x="5771" y="19227"/>
                  </a:lnTo>
                  <a:lnTo>
                    <a:pt x="6194" y="19127"/>
                  </a:lnTo>
                  <a:lnTo>
                    <a:pt x="6567" y="18953"/>
                  </a:lnTo>
                  <a:lnTo>
                    <a:pt x="6940" y="18779"/>
                  </a:lnTo>
                  <a:lnTo>
                    <a:pt x="7289" y="18555"/>
                  </a:lnTo>
                  <a:lnTo>
                    <a:pt x="7587" y="18281"/>
                  </a:lnTo>
                  <a:lnTo>
                    <a:pt x="7711" y="18232"/>
                  </a:lnTo>
                  <a:lnTo>
                    <a:pt x="7861" y="18207"/>
                  </a:lnTo>
                  <a:lnTo>
                    <a:pt x="7985" y="18232"/>
                  </a:lnTo>
                  <a:lnTo>
                    <a:pt x="8109" y="18306"/>
                  </a:lnTo>
                  <a:lnTo>
                    <a:pt x="8184" y="18431"/>
                  </a:lnTo>
                  <a:lnTo>
                    <a:pt x="8209" y="18555"/>
                  </a:lnTo>
                  <a:lnTo>
                    <a:pt x="8159" y="18704"/>
                  </a:lnTo>
                  <a:lnTo>
                    <a:pt x="8084" y="18804"/>
                  </a:lnTo>
                  <a:lnTo>
                    <a:pt x="7811" y="19052"/>
                  </a:lnTo>
                  <a:lnTo>
                    <a:pt x="7512" y="19251"/>
                  </a:lnTo>
                  <a:lnTo>
                    <a:pt x="7189" y="19450"/>
                  </a:lnTo>
                  <a:lnTo>
                    <a:pt x="6866" y="19624"/>
                  </a:lnTo>
                  <a:lnTo>
                    <a:pt x="6518" y="19749"/>
                  </a:lnTo>
                  <a:lnTo>
                    <a:pt x="6169" y="19873"/>
                  </a:lnTo>
                  <a:lnTo>
                    <a:pt x="5796" y="19948"/>
                  </a:lnTo>
                  <a:lnTo>
                    <a:pt x="5423" y="20022"/>
                  </a:lnTo>
                  <a:lnTo>
                    <a:pt x="5970" y="20445"/>
                  </a:lnTo>
                  <a:lnTo>
                    <a:pt x="6542" y="20843"/>
                  </a:lnTo>
                  <a:lnTo>
                    <a:pt x="7164" y="21191"/>
                  </a:lnTo>
                  <a:lnTo>
                    <a:pt x="7786" y="21490"/>
                  </a:lnTo>
                  <a:lnTo>
                    <a:pt x="8458" y="21739"/>
                  </a:lnTo>
                  <a:lnTo>
                    <a:pt x="9129" y="21962"/>
                  </a:lnTo>
                  <a:lnTo>
                    <a:pt x="9826" y="22137"/>
                  </a:lnTo>
                  <a:lnTo>
                    <a:pt x="10522" y="22261"/>
                  </a:lnTo>
                  <a:lnTo>
                    <a:pt x="10895" y="22211"/>
                  </a:lnTo>
                  <a:lnTo>
                    <a:pt x="11069" y="22161"/>
                  </a:lnTo>
                  <a:lnTo>
                    <a:pt x="11268" y="22112"/>
                  </a:lnTo>
                  <a:lnTo>
                    <a:pt x="11467" y="22012"/>
                  </a:lnTo>
                  <a:lnTo>
                    <a:pt x="11666" y="21913"/>
                  </a:lnTo>
                  <a:lnTo>
                    <a:pt x="11840" y="21788"/>
                  </a:lnTo>
                  <a:lnTo>
                    <a:pt x="11989" y="21614"/>
                  </a:lnTo>
                  <a:lnTo>
                    <a:pt x="12114" y="21440"/>
                  </a:lnTo>
                  <a:lnTo>
                    <a:pt x="12213" y="21291"/>
                  </a:lnTo>
                  <a:lnTo>
                    <a:pt x="12288" y="21117"/>
                  </a:lnTo>
                  <a:lnTo>
                    <a:pt x="12338" y="20918"/>
                  </a:lnTo>
                  <a:lnTo>
                    <a:pt x="12363" y="20744"/>
                  </a:lnTo>
                  <a:lnTo>
                    <a:pt x="12387" y="20545"/>
                  </a:lnTo>
                  <a:lnTo>
                    <a:pt x="12363" y="20371"/>
                  </a:lnTo>
                  <a:lnTo>
                    <a:pt x="12313" y="20172"/>
                  </a:lnTo>
                  <a:lnTo>
                    <a:pt x="12313" y="20047"/>
                  </a:lnTo>
                  <a:lnTo>
                    <a:pt x="12338" y="19923"/>
                  </a:lnTo>
                  <a:lnTo>
                    <a:pt x="12437" y="19799"/>
                  </a:lnTo>
                  <a:lnTo>
                    <a:pt x="12561" y="19749"/>
                  </a:lnTo>
                  <a:lnTo>
                    <a:pt x="12686" y="19724"/>
                  </a:lnTo>
                  <a:lnTo>
                    <a:pt x="12835" y="19774"/>
                  </a:lnTo>
                  <a:lnTo>
                    <a:pt x="12935" y="19848"/>
                  </a:lnTo>
                  <a:lnTo>
                    <a:pt x="13009" y="19973"/>
                  </a:lnTo>
                  <a:lnTo>
                    <a:pt x="13059" y="20246"/>
                  </a:lnTo>
                  <a:lnTo>
                    <a:pt x="13084" y="20520"/>
                  </a:lnTo>
                  <a:lnTo>
                    <a:pt x="13084" y="20793"/>
                  </a:lnTo>
                  <a:lnTo>
                    <a:pt x="13034" y="21067"/>
                  </a:lnTo>
                  <a:lnTo>
                    <a:pt x="12959" y="21341"/>
                  </a:lnTo>
                  <a:lnTo>
                    <a:pt x="12860" y="21589"/>
                  </a:lnTo>
                  <a:lnTo>
                    <a:pt x="12711" y="21838"/>
                  </a:lnTo>
                  <a:lnTo>
                    <a:pt x="12537" y="22087"/>
                  </a:lnTo>
                  <a:lnTo>
                    <a:pt x="12387" y="22211"/>
                  </a:lnTo>
                  <a:lnTo>
                    <a:pt x="12238" y="22360"/>
                  </a:lnTo>
                  <a:lnTo>
                    <a:pt x="12263" y="22360"/>
                  </a:lnTo>
                  <a:lnTo>
                    <a:pt x="12885" y="22286"/>
                  </a:lnTo>
                  <a:lnTo>
                    <a:pt x="13482" y="22211"/>
                  </a:lnTo>
                  <a:lnTo>
                    <a:pt x="14054" y="22062"/>
                  </a:lnTo>
                  <a:lnTo>
                    <a:pt x="14626" y="21888"/>
                  </a:lnTo>
                  <a:lnTo>
                    <a:pt x="15198" y="21689"/>
                  </a:lnTo>
                  <a:lnTo>
                    <a:pt x="15720" y="21465"/>
                  </a:lnTo>
                  <a:lnTo>
                    <a:pt x="16243" y="21191"/>
                  </a:lnTo>
                  <a:lnTo>
                    <a:pt x="16740" y="20893"/>
                  </a:lnTo>
                  <a:lnTo>
                    <a:pt x="17213" y="20570"/>
                  </a:lnTo>
                  <a:lnTo>
                    <a:pt x="17660" y="20197"/>
                  </a:lnTo>
                  <a:lnTo>
                    <a:pt x="18058" y="19823"/>
                  </a:lnTo>
                  <a:lnTo>
                    <a:pt x="18456" y="19425"/>
                  </a:lnTo>
                  <a:lnTo>
                    <a:pt x="18804" y="19003"/>
                  </a:lnTo>
                  <a:lnTo>
                    <a:pt x="19128" y="18555"/>
                  </a:lnTo>
                  <a:lnTo>
                    <a:pt x="19426" y="18107"/>
                  </a:lnTo>
                  <a:lnTo>
                    <a:pt x="19700" y="17610"/>
                  </a:lnTo>
                  <a:lnTo>
                    <a:pt x="19376" y="17859"/>
                  </a:lnTo>
                  <a:lnTo>
                    <a:pt x="19028" y="18082"/>
                  </a:lnTo>
                  <a:lnTo>
                    <a:pt x="18680" y="18256"/>
                  </a:lnTo>
                  <a:lnTo>
                    <a:pt x="18332" y="18406"/>
                  </a:lnTo>
                  <a:lnTo>
                    <a:pt x="17959" y="18530"/>
                  </a:lnTo>
                  <a:lnTo>
                    <a:pt x="17586" y="18605"/>
                  </a:lnTo>
                  <a:lnTo>
                    <a:pt x="17213" y="18654"/>
                  </a:lnTo>
                  <a:lnTo>
                    <a:pt x="16840" y="18679"/>
                  </a:lnTo>
                  <a:lnTo>
                    <a:pt x="16367" y="18654"/>
                  </a:lnTo>
                  <a:lnTo>
                    <a:pt x="16243" y="18605"/>
                  </a:lnTo>
                  <a:lnTo>
                    <a:pt x="16118" y="18530"/>
                  </a:lnTo>
                  <a:lnTo>
                    <a:pt x="16068" y="18406"/>
                  </a:lnTo>
                  <a:lnTo>
                    <a:pt x="16044" y="18256"/>
                  </a:lnTo>
                  <a:lnTo>
                    <a:pt x="16093" y="18132"/>
                  </a:lnTo>
                  <a:lnTo>
                    <a:pt x="16193" y="18033"/>
                  </a:lnTo>
                  <a:lnTo>
                    <a:pt x="16317" y="17958"/>
                  </a:lnTo>
                  <a:lnTo>
                    <a:pt x="16989" y="17958"/>
                  </a:lnTo>
                  <a:lnTo>
                    <a:pt x="17237" y="17933"/>
                  </a:lnTo>
                  <a:lnTo>
                    <a:pt x="17511" y="17908"/>
                  </a:lnTo>
                  <a:lnTo>
                    <a:pt x="17785" y="17834"/>
                  </a:lnTo>
                  <a:lnTo>
                    <a:pt x="18033" y="17759"/>
                  </a:lnTo>
                  <a:lnTo>
                    <a:pt x="18282" y="17635"/>
                  </a:lnTo>
                  <a:lnTo>
                    <a:pt x="18556" y="17510"/>
                  </a:lnTo>
                  <a:lnTo>
                    <a:pt x="18804" y="17386"/>
                  </a:lnTo>
                  <a:lnTo>
                    <a:pt x="19028" y="17212"/>
                  </a:lnTo>
                  <a:lnTo>
                    <a:pt x="19277" y="17038"/>
                  </a:lnTo>
                  <a:lnTo>
                    <a:pt x="19476" y="16864"/>
                  </a:lnTo>
                  <a:lnTo>
                    <a:pt x="19700" y="16665"/>
                  </a:lnTo>
                  <a:lnTo>
                    <a:pt x="19899" y="16441"/>
                  </a:lnTo>
                  <a:lnTo>
                    <a:pt x="20098" y="16192"/>
                  </a:lnTo>
                  <a:lnTo>
                    <a:pt x="20272" y="15943"/>
                  </a:lnTo>
                  <a:lnTo>
                    <a:pt x="20297" y="15918"/>
                  </a:lnTo>
                  <a:lnTo>
                    <a:pt x="20347" y="15570"/>
                  </a:lnTo>
                  <a:lnTo>
                    <a:pt x="20396" y="15222"/>
                  </a:lnTo>
                  <a:lnTo>
                    <a:pt x="20421" y="14849"/>
                  </a:lnTo>
                  <a:lnTo>
                    <a:pt x="20421" y="14501"/>
                  </a:lnTo>
                  <a:lnTo>
                    <a:pt x="20421" y="14153"/>
                  </a:lnTo>
                  <a:lnTo>
                    <a:pt x="20172" y="14277"/>
                  </a:lnTo>
                  <a:lnTo>
                    <a:pt x="19874" y="14401"/>
                  </a:lnTo>
                  <a:lnTo>
                    <a:pt x="19600" y="14501"/>
                  </a:lnTo>
                  <a:lnTo>
                    <a:pt x="19302" y="14575"/>
                  </a:lnTo>
                  <a:lnTo>
                    <a:pt x="18979" y="14650"/>
                  </a:lnTo>
                  <a:lnTo>
                    <a:pt x="18630" y="14700"/>
                  </a:lnTo>
                  <a:lnTo>
                    <a:pt x="18282" y="14725"/>
                  </a:lnTo>
                  <a:lnTo>
                    <a:pt x="17834" y="14725"/>
                  </a:lnTo>
                  <a:lnTo>
                    <a:pt x="17287" y="14700"/>
                  </a:lnTo>
                  <a:lnTo>
                    <a:pt x="16790" y="14625"/>
                  </a:lnTo>
                  <a:lnTo>
                    <a:pt x="16342" y="14501"/>
                  </a:lnTo>
                  <a:lnTo>
                    <a:pt x="15894" y="14327"/>
                  </a:lnTo>
                  <a:lnTo>
                    <a:pt x="15695" y="14227"/>
                  </a:lnTo>
                  <a:lnTo>
                    <a:pt x="15496" y="14103"/>
                  </a:lnTo>
                  <a:lnTo>
                    <a:pt x="15297" y="13954"/>
                  </a:lnTo>
                  <a:lnTo>
                    <a:pt x="15123" y="13804"/>
                  </a:lnTo>
                  <a:lnTo>
                    <a:pt x="14974" y="13655"/>
                  </a:lnTo>
                  <a:lnTo>
                    <a:pt x="14850" y="13481"/>
                  </a:lnTo>
                  <a:lnTo>
                    <a:pt x="14725" y="13307"/>
                  </a:lnTo>
                  <a:lnTo>
                    <a:pt x="14626" y="13133"/>
                  </a:lnTo>
                  <a:lnTo>
                    <a:pt x="14253" y="13083"/>
                  </a:lnTo>
                  <a:lnTo>
                    <a:pt x="13905" y="13008"/>
                  </a:lnTo>
                  <a:lnTo>
                    <a:pt x="13556" y="12909"/>
                  </a:lnTo>
                  <a:lnTo>
                    <a:pt x="13233" y="12785"/>
                  </a:lnTo>
                  <a:lnTo>
                    <a:pt x="12910" y="12660"/>
                  </a:lnTo>
                  <a:lnTo>
                    <a:pt x="12586" y="12511"/>
                  </a:lnTo>
                  <a:lnTo>
                    <a:pt x="12288" y="12337"/>
                  </a:lnTo>
                  <a:lnTo>
                    <a:pt x="11989" y="12138"/>
                  </a:lnTo>
                  <a:lnTo>
                    <a:pt x="11741" y="12536"/>
                  </a:lnTo>
                  <a:lnTo>
                    <a:pt x="11492" y="12909"/>
                  </a:lnTo>
                  <a:lnTo>
                    <a:pt x="11194" y="13257"/>
                  </a:lnTo>
                  <a:lnTo>
                    <a:pt x="10845" y="13605"/>
                  </a:lnTo>
                  <a:lnTo>
                    <a:pt x="10497" y="13904"/>
                  </a:lnTo>
                  <a:lnTo>
                    <a:pt x="10099" y="14202"/>
                  </a:lnTo>
                  <a:lnTo>
                    <a:pt x="9701" y="14451"/>
                  </a:lnTo>
                  <a:lnTo>
                    <a:pt x="9253" y="14675"/>
                  </a:lnTo>
                  <a:lnTo>
                    <a:pt x="9179" y="14700"/>
                  </a:lnTo>
                  <a:lnTo>
                    <a:pt x="9104" y="14725"/>
                  </a:lnTo>
                  <a:lnTo>
                    <a:pt x="9005" y="14700"/>
                  </a:lnTo>
                  <a:lnTo>
                    <a:pt x="8930" y="14675"/>
                  </a:lnTo>
                  <a:lnTo>
                    <a:pt x="8856" y="14600"/>
                  </a:lnTo>
                  <a:lnTo>
                    <a:pt x="8781" y="14526"/>
                  </a:lnTo>
                  <a:lnTo>
                    <a:pt x="8756" y="14376"/>
                  </a:lnTo>
                  <a:lnTo>
                    <a:pt x="8781" y="14252"/>
                  </a:lnTo>
                  <a:lnTo>
                    <a:pt x="8831" y="14128"/>
                  </a:lnTo>
                  <a:lnTo>
                    <a:pt x="8955" y="14028"/>
                  </a:lnTo>
                  <a:lnTo>
                    <a:pt x="9353" y="13829"/>
                  </a:lnTo>
                  <a:lnTo>
                    <a:pt x="9726" y="13580"/>
                  </a:lnTo>
                  <a:lnTo>
                    <a:pt x="10074" y="13332"/>
                  </a:lnTo>
                  <a:lnTo>
                    <a:pt x="10398" y="13033"/>
                  </a:lnTo>
                  <a:lnTo>
                    <a:pt x="10696" y="12735"/>
                  </a:lnTo>
                  <a:lnTo>
                    <a:pt x="10970" y="12411"/>
                  </a:lnTo>
                  <a:lnTo>
                    <a:pt x="11218" y="12063"/>
                  </a:lnTo>
                  <a:lnTo>
                    <a:pt x="11417" y="11715"/>
                  </a:lnTo>
                  <a:lnTo>
                    <a:pt x="11144" y="11466"/>
                  </a:lnTo>
                  <a:lnTo>
                    <a:pt x="10895" y="11193"/>
                  </a:lnTo>
                  <a:lnTo>
                    <a:pt x="10696" y="10919"/>
                  </a:lnTo>
                  <a:lnTo>
                    <a:pt x="10497" y="10646"/>
                  </a:lnTo>
                  <a:lnTo>
                    <a:pt x="10323" y="10347"/>
                  </a:lnTo>
                  <a:lnTo>
                    <a:pt x="10174" y="10049"/>
                  </a:lnTo>
                  <a:lnTo>
                    <a:pt x="10049" y="9750"/>
                  </a:lnTo>
                  <a:lnTo>
                    <a:pt x="9950" y="9427"/>
                  </a:lnTo>
                  <a:lnTo>
                    <a:pt x="9900" y="9054"/>
                  </a:lnTo>
                  <a:lnTo>
                    <a:pt x="9850" y="8705"/>
                  </a:lnTo>
                  <a:lnTo>
                    <a:pt x="9403" y="8755"/>
                  </a:lnTo>
                  <a:lnTo>
                    <a:pt x="8955" y="8855"/>
                  </a:lnTo>
                  <a:lnTo>
                    <a:pt x="8532" y="8979"/>
                  </a:lnTo>
                  <a:lnTo>
                    <a:pt x="8109" y="9153"/>
                  </a:lnTo>
                  <a:lnTo>
                    <a:pt x="7736" y="9377"/>
                  </a:lnTo>
                  <a:lnTo>
                    <a:pt x="7388" y="9651"/>
                  </a:lnTo>
                  <a:lnTo>
                    <a:pt x="7065" y="9949"/>
                  </a:lnTo>
                  <a:lnTo>
                    <a:pt x="6791" y="10272"/>
                  </a:lnTo>
                  <a:lnTo>
                    <a:pt x="6741" y="10347"/>
                  </a:lnTo>
                  <a:lnTo>
                    <a:pt x="6667" y="10397"/>
                  </a:lnTo>
                  <a:lnTo>
                    <a:pt x="6592" y="10422"/>
                  </a:lnTo>
                  <a:lnTo>
                    <a:pt x="6393" y="10422"/>
                  </a:lnTo>
                  <a:lnTo>
                    <a:pt x="6294" y="10372"/>
                  </a:lnTo>
                  <a:lnTo>
                    <a:pt x="6194" y="10272"/>
                  </a:lnTo>
                  <a:lnTo>
                    <a:pt x="6144" y="10123"/>
                  </a:lnTo>
                  <a:lnTo>
                    <a:pt x="6169" y="9999"/>
                  </a:lnTo>
                  <a:lnTo>
                    <a:pt x="6219" y="9874"/>
                  </a:lnTo>
                  <a:lnTo>
                    <a:pt x="6368" y="9651"/>
                  </a:lnTo>
                  <a:lnTo>
                    <a:pt x="6542" y="9477"/>
                  </a:lnTo>
                  <a:lnTo>
                    <a:pt x="6716" y="9278"/>
                  </a:lnTo>
                  <a:lnTo>
                    <a:pt x="6915" y="9103"/>
                  </a:lnTo>
                  <a:lnTo>
                    <a:pt x="7338" y="8805"/>
                  </a:lnTo>
                  <a:lnTo>
                    <a:pt x="7786" y="8531"/>
                  </a:lnTo>
                  <a:lnTo>
                    <a:pt x="8259" y="8332"/>
                  </a:lnTo>
                  <a:lnTo>
                    <a:pt x="8756" y="8158"/>
                  </a:lnTo>
                  <a:lnTo>
                    <a:pt x="9278" y="8059"/>
                  </a:lnTo>
                  <a:lnTo>
                    <a:pt x="9801" y="8009"/>
                  </a:lnTo>
                  <a:lnTo>
                    <a:pt x="9801" y="7934"/>
                  </a:lnTo>
                  <a:lnTo>
                    <a:pt x="9776" y="7462"/>
                  </a:lnTo>
                  <a:lnTo>
                    <a:pt x="9751" y="7014"/>
                  </a:lnTo>
                  <a:lnTo>
                    <a:pt x="9676" y="6591"/>
                  </a:lnTo>
                  <a:lnTo>
                    <a:pt x="9627" y="6367"/>
                  </a:lnTo>
                  <a:lnTo>
                    <a:pt x="9552" y="6169"/>
                  </a:lnTo>
                  <a:lnTo>
                    <a:pt x="9403" y="5895"/>
                  </a:lnTo>
                  <a:lnTo>
                    <a:pt x="9253" y="5646"/>
                  </a:lnTo>
                  <a:lnTo>
                    <a:pt x="9079" y="5373"/>
                  </a:lnTo>
                  <a:lnTo>
                    <a:pt x="8880" y="5149"/>
                  </a:lnTo>
                  <a:lnTo>
                    <a:pt x="8433" y="4676"/>
                  </a:lnTo>
                  <a:lnTo>
                    <a:pt x="7960" y="4253"/>
                  </a:lnTo>
                  <a:lnTo>
                    <a:pt x="7761" y="4054"/>
                  </a:lnTo>
                  <a:lnTo>
                    <a:pt x="7264" y="3607"/>
                  </a:lnTo>
                  <a:lnTo>
                    <a:pt x="6766" y="3134"/>
                  </a:lnTo>
                  <a:lnTo>
                    <a:pt x="6169" y="3308"/>
                  </a:lnTo>
                  <a:lnTo>
                    <a:pt x="5597" y="3507"/>
                  </a:lnTo>
                  <a:lnTo>
                    <a:pt x="5025" y="3781"/>
                  </a:lnTo>
                  <a:lnTo>
                    <a:pt x="4503" y="4079"/>
                  </a:lnTo>
                  <a:lnTo>
                    <a:pt x="4030" y="4403"/>
                  </a:lnTo>
                  <a:lnTo>
                    <a:pt x="3558" y="4776"/>
                  </a:lnTo>
                  <a:lnTo>
                    <a:pt x="3160" y="5198"/>
                  </a:lnTo>
                  <a:lnTo>
                    <a:pt x="2812" y="5621"/>
                  </a:lnTo>
                  <a:lnTo>
                    <a:pt x="2737" y="5696"/>
                  </a:lnTo>
                  <a:lnTo>
                    <a:pt x="2662" y="5746"/>
                  </a:lnTo>
                  <a:lnTo>
                    <a:pt x="2588" y="5771"/>
                  </a:lnTo>
                  <a:lnTo>
                    <a:pt x="2414" y="5771"/>
                  </a:lnTo>
                  <a:lnTo>
                    <a:pt x="2314" y="5721"/>
                  </a:lnTo>
                  <a:lnTo>
                    <a:pt x="2215" y="5596"/>
                  </a:lnTo>
                  <a:lnTo>
                    <a:pt x="2165" y="5472"/>
                  </a:lnTo>
                  <a:lnTo>
                    <a:pt x="2165" y="5348"/>
                  </a:lnTo>
                  <a:lnTo>
                    <a:pt x="2239" y="5223"/>
                  </a:lnTo>
                  <a:lnTo>
                    <a:pt x="2613" y="4751"/>
                  </a:lnTo>
                  <a:lnTo>
                    <a:pt x="3011" y="4328"/>
                  </a:lnTo>
                  <a:lnTo>
                    <a:pt x="3483" y="3930"/>
                  </a:lnTo>
                  <a:lnTo>
                    <a:pt x="3981" y="3582"/>
                  </a:lnTo>
                  <a:lnTo>
                    <a:pt x="4503" y="3258"/>
                  </a:lnTo>
                  <a:lnTo>
                    <a:pt x="5075" y="2960"/>
                  </a:lnTo>
                  <a:lnTo>
                    <a:pt x="5672" y="2736"/>
                  </a:lnTo>
                  <a:lnTo>
                    <a:pt x="6269" y="2537"/>
                  </a:lnTo>
                  <a:lnTo>
                    <a:pt x="6045" y="2214"/>
                  </a:lnTo>
                  <a:lnTo>
                    <a:pt x="5921" y="1965"/>
                  </a:lnTo>
                  <a:lnTo>
                    <a:pt x="5796" y="1716"/>
                  </a:lnTo>
                  <a:lnTo>
                    <a:pt x="5697" y="1443"/>
                  </a:lnTo>
                  <a:lnTo>
                    <a:pt x="5622" y="1144"/>
                  </a:lnTo>
                  <a:lnTo>
                    <a:pt x="5572" y="871"/>
                  </a:lnTo>
                  <a:lnTo>
                    <a:pt x="5547" y="572"/>
                  </a:lnTo>
                  <a:lnTo>
                    <a:pt x="5547" y="274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9;p15">
              <a:extLst>
                <a:ext uri="{FF2B5EF4-FFF2-40B4-BE49-F238E27FC236}">
                  <a16:creationId xmlns:a16="http://schemas.microsoft.com/office/drawing/2014/main" id="{19062C2E-CC30-417E-9161-08906B7C7C0E}"/>
                </a:ext>
              </a:extLst>
            </p:cNvPr>
            <p:cNvSpPr/>
            <p:nvPr/>
          </p:nvSpPr>
          <p:spPr>
            <a:xfrm>
              <a:off x="-583877" y="3288252"/>
              <a:ext cx="114901" cy="309757"/>
            </a:xfrm>
            <a:custGeom>
              <a:avLst/>
              <a:gdLst/>
              <a:ahLst/>
              <a:cxnLst/>
              <a:rect l="l" t="t" r="r" b="b"/>
              <a:pathLst>
                <a:path w="5573" h="15024" fill="none" extrusionOk="0">
                  <a:moveTo>
                    <a:pt x="5572" y="1"/>
                  </a:moveTo>
                  <a:lnTo>
                    <a:pt x="5572" y="6891"/>
                  </a:lnTo>
                  <a:lnTo>
                    <a:pt x="1" y="10074"/>
                  </a:lnTo>
                  <a:lnTo>
                    <a:pt x="1" y="15024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90;p15">
              <a:extLst>
                <a:ext uri="{FF2B5EF4-FFF2-40B4-BE49-F238E27FC236}">
                  <a16:creationId xmlns:a16="http://schemas.microsoft.com/office/drawing/2014/main" id="{A9AA65B4-3FE1-4DCB-81AD-10205AE7B607}"/>
                </a:ext>
              </a:extLst>
            </p:cNvPr>
            <p:cNvSpPr/>
            <p:nvPr/>
          </p:nvSpPr>
          <p:spPr>
            <a:xfrm>
              <a:off x="-615669" y="3597989"/>
              <a:ext cx="63110" cy="63110"/>
            </a:xfrm>
            <a:custGeom>
              <a:avLst/>
              <a:gdLst/>
              <a:ahLst/>
              <a:cxnLst/>
              <a:rect l="l" t="t" r="r" b="b"/>
              <a:pathLst>
                <a:path w="3061" h="3061" fill="none" extrusionOk="0">
                  <a:moveTo>
                    <a:pt x="3060" y="1543"/>
                  </a:moveTo>
                  <a:lnTo>
                    <a:pt x="3060" y="1543"/>
                  </a:lnTo>
                  <a:lnTo>
                    <a:pt x="3060" y="1692"/>
                  </a:lnTo>
                  <a:lnTo>
                    <a:pt x="3035" y="1841"/>
                  </a:lnTo>
                  <a:lnTo>
                    <a:pt x="2986" y="1991"/>
                  </a:lnTo>
                  <a:lnTo>
                    <a:pt x="2936" y="2140"/>
                  </a:lnTo>
                  <a:lnTo>
                    <a:pt x="2787" y="2389"/>
                  </a:lnTo>
                  <a:lnTo>
                    <a:pt x="2612" y="2612"/>
                  </a:lnTo>
                  <a:lnTo>
                    <a:pt x="2389" y="2786"/>
                  </a:lnTo>
                  <a:lnTo>
                    <a:pt x="2115" y="2936"/>
                  </a:lnTo>
                  <a:lnTo>
                    <a:pt x="1991" y="2985"/>
                  </a:lnTo>
                  <a:lnTo>
                    <a:pt x="1841" y="3035"/>
                  </a:lnTo>
                  <a:lnTo>
                    <a:pt x="1692" y="3060"/>
                  </a:lnTo>
                  <a:lnTo>
                    <a:pt x="1543" y="3060"/>
                  </a:lnTo>
                  <a:lnTo>
                    <a:pt x="1543" y="3060"/>
                  </a:lnTo>
                  <a:lnTo>
                    <a:pt x="1369" y="3060"/>
                  </a:lnTo>
                  <a:lnTo>
                    <a:pt x="1220" y="3035"/>
                  </a:lnTo>
                  <a:lnTo>
                    <a:pt x="1070" y="2985"/>
                  </a:lnTo>
                  <a:lnTo>
                    <a:pt x="946" y="2936"/>
                  </a:lnTo>
                  <a:lnTo>
                    <a:pt x="672" y="2786"/>
                  </a:lnTo>
                  <a:lnTo>
                    <a:pt x="449" y="2612"/>
                  </a:lnTo>
                  <a:lnTo>
                    <a:pt x="274" y="2389"/>
                  </a:lnTo>
                  <a:lnTo>
                    <a:pt x="125" y="2140"/>
                  </a:lnTo>
                  <a:lnTo>
                    <a:pt x="75" y="1991"/>
                  </a:lnTo>
                  <a:lnTo>
                    <a:pt x="26" y="1841"/>
                  </a:lnTo>
                  <a:lnTo>
                    <a:pt x="1" y="1692"/>
                  </a:lnTo>
                  <a:lnTo>
                    <a:pt x="1" y="1543"/>
                  </a:lnTo>
                  <a:lnTo>
                    <a:pt x="1" y="1543"/>
                  </a:lnTo>
                  <a:lnTo>
                    <a:pt x="1" y="1369"/>
                  </a:lnTo>
                  <a:lnTo>
                    <a:pt x="26" y="1220"/>
                  </a:lnTo>
                  <a:lnTo>
                    <a:pt x="75" y="1070"/>
                  </a:lnTo>
                  <a:lnTo>
                    <a:pt x="125" y="946"/>
                  </a:lnTo>
                  <a:lnTo>
                    <a:pt x="274" y="672"/>
                  </a:lnTo>
                  <a:lnTo>
                    <a:pt x="449" y="448"/>
                  </a:lnTo>
                  <a:lnTo>
                    <a:pt x="672" y="274"/>
                  </a:lnTo>
                  <a:lnTo>
                    <a:pt x="946" y="125"/>
                  </a:lnTo>
                  <a:lnTo>
                    <a:pt x="1070" y="75"/>
                  </a:lnTo>
                  <a:lnTo>
                    <a:pt x="1220" y="51"/>
                  </a:lnTo>
                  <a:lnTo>
                    <a:pt x="1369" y="26"/>
                  </a:lnTo>
                  <a:lnTo>
                    <a:pt x="1543" y="1"/>
                  </a:lnTo>
                  <a:lnTo>
                    <a:pt x="1543" y="1"/>
                  </a:lnTo>
                  <a:lnTo>
                    <a:pt x="1692" y="26"/>
                  </a:lnTo>
                  <a:lnTo>
                    <a:pt x="1841" y="51"/>
                  </a:lnTo>
                  <a:lnTo>
                    <a:pt x="1991" y="75"/>
                  </a:lnTo>
                  <a:lnTo>
                    <a:pt x="2115" y="125"/>
                  </a:lnTo>
                  <a:lnTo>
                    <a:pt x="2389" y="274"/>
                  </a:lnTo>
                  <a:lnTo>
                    <a:pt x="2612" y="448"/>
                  </a:lnTo>
                  <a:lnTo>
                    <a:pt x="2787" y="672"/>
                  </a:lnTo>
                  <a:lnTo>
                    <a:pt x="2936" y="946"/>
                  </a:lnTo>
                  <a:lnTo>
                    <a:pt x="2986" y="1070"/>
                  </a:lnTo>
                  <a:lnTo>
                    <a:pt x="3035" y="1220"/>
                  </a:lnTo>
                  <a:lnTo>
                    <a:pt x="3060" y="1369"/>
                  </a:lnTo>
                  <a:lnTo>
                    <a:pt x="3060" y="1543"/>
                  </a:lnTo>
                  <a:lnTo>
                    <a:pt x="3060" y="1543"/>
                  </a:lnTo>
                  <a:close/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91;p15">
              <a:extLst>
                <a:ext uri="{FF2B5EF4-FFF2-40B4-BE49-F238E27FC236}">
                  <a16:creationId xmlns:a16="http://schemas.microsoft.com/office/drawing/2014/main" id="{F8AFB633-2BCA-47C7-927C-2E8BED84C836}"/>
                </a:ext>
              </a:extLst>
            </p:cNvPr>
            <p:cNvSpPr/>
            <p:nvPr/>
          </p:nvSpPr>
          <p:spPr>
            <a:xfrm>
              <a:off x="-397206" y="3204669"/>
              <a:ext cx="21" cy="132839"/>
            </a:xfrm>
            <a:custGeom>
              <a:avLst/>
              <a:gdLst/>
              <a:ahLst/>
              <a:cxnLst/>
              <a:rect l="l" t="t" r="r" b="b"/>
              <a:pathLst>
                <a:path w="1" h="6443" fill="none" extrusionOk="0">
                  <a:moveTo>
                    <a:pt x="0" y="1"/>
                  </a:moveTo>
                  <a:lnTo>
                    <a:pt x="0" y="6443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2;p15">
              <a:extLst>
                <a:ext uri="{FF2B5EF4-FFF2-40B4-BE49-F238E27FC236}">
                  <a16:creationId xmlns:a16="http://schemas.microsoft.com/office/drawing/2014/main" id="{5DAEB01B-5CFB-4CD1-AEA9-69A4B4EF8765}"/>
                </a:ext>
              </a:extLst>
            </p:cNvPr>
            <p:cNvSpPr/>
            <p:nvPr/>
          </p:nvSpPr>
          <p:spPr>
            <a:xfrm>
              <a:off x="-337209" y="3204669"/>
              <a:ext cx="20535" cy="320520"/>
            </a:xfrm>
            <a:custGeom>
              <a:avLst/>
              <a:gdLst/>
              <a:ahLst/>
              <a:cxnLst/>
              <a:rect l="l" t="t" r="r" b="b"/>
              <a:pathLst>
                <a:path w="996" h="15546" fill="none" extrusionOk="0">
                  <a:moveTo>
                    <a:pt x="1" y="1"/>
                  </a:moveTo>
                  <a:lnTo>
                    <a:pt x="1" y="6443"/>
                  </a:lnTo>
                  <a:lnTo>
                    <a:pt x="995" y="7189"/>
                  </a:lnTo>
                  <a:lnTo>
                    <a:pt x="995" y="15546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3;p15">
              <a:extLst>
                <a:ext uri="{FF2B5EF4-FFF2-40B4-BE49-F238E27FC236}">
                  <a16:creationId xmlns:a16="http://schemas.microsoft.com/office/drawing/2014/main" id="{CCC18A10-718A-4CAE-93CC-4825F085DD37}"/>
                </a:ext>
              </a:extLst>
            </p:cNvPr>
            <p:cNvSpPr/>
            <p:nvPr/>
          </p:nvSpPr>
          <p:spPr>
            <a:xfrm>
              <a:off x="-515158" y="3456450"/>
              <a:ext cx="21" cy="94387"/>
            </a:xfrm>
            <a:custGeom>
              <a:avLst/>
              <a:gdLst/>
              <a:ahLst/>
              <a:cxnLst/>
              <a:rect l="l" t="t" r="r" b="b"/>
              <a:pathLst>
                <a:path w="1" h="4578" fill="none" extrusionOk="0">
                  <a:moveTo>
                    <a:pt x="1" y="1"/>
                  </a:moveTo>
                  <a:lnTo>
                    <a:pt x="1" y="4578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4;p15">
              <a:extLst>
                <a:ext uri="{FF2B5EF4-FFF2-40B4-BE49-F238E27FC236}">
                  <a16:creationId xmlns:a16="http://schemas.microsoft.com/office/drawing/2014/main" id="{869FBB00-E55A-4CF6-A14D-C9C067C335C1}"/>
                </a:ext>
              </a:extLst>
            </p:cNvPr>
            <p:cNvSpPr/>
            <p:nvPr/>
          </p:nvSpPr>
          <p:spPr>
            <a:xfrm>
              <a:off x="-468996" y="3192876"/>
              <a:ext cx="10783" cy="93356"/>
            </a:xfrm>
            <a:custGeom>
              <a:avLst/>
              <a:gdLst/>
              <a:ahLst/>
              <a:cxnLst/>
              <a:rect l="l" t="t" r="r" b="b"/>
              <a:pathLst>
                <a:path w="523" h="4528" fill="none" extrusionOk="0">
                  <a:moveTo>
                    <a:pt x="0" y="4527"/>
                  </a:moveTo>
                  <a:lnTo>
                    <a:pt x="523" y="4179"/>
                  </a:lnTo>
                  <a:lnTo>
                    <a:pt x="523" y="1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5;p15">
              <a:extLst>
                <a:ext uri="{FF2B5EF4-FFF2-40B4-BE49-F238E27FC236}">
                  <a16:creationId xmlns:a16="http://schemas.microsoft.com/office/drawing/2014/main" id="{75564242-9B5B-41C4-8F76-CE83B0DDE187}"/>
                </a:ext>
              </a:extLst>
            </p:cNvPr>
            <p:cNvSpPr/>
            <p:nvPr/>
          </p:nvSpPr>
          <p:spPr>
            <a:xfrm>
              <a:off x="-428482" y="3393381"/>
              <a:ext cx="63090" cy="63090"/>
            </a:xfrm>
            <a:custGeom>
              <a:avLst/>
              <a:gdLst/>
              <a:ahLst/>
              <a:cxnLst/>
              <a:rect l="l" t="t" r="r" b="b"/>
              <a:pathLst>
                <a:path w="3060" h="3060" fill="none" extrusionOk="0">
                  <a:moveTo>
                    <a:pt x="3060" y="1543"/>
                  </a:moveTo>
                  <a:lnTo>
                    <a:pt x="3060" y="1543"/>
                  </a:lnTo>
                  <a:lnTo>
                    <a:pt x="3035" y="1692"/>
                  </a:lnTo>
                  <a:lnTo>
                    <a:pt x="3035" y="1841"/>
                  </a:lnTo>
                  <a:lnTo>
                    <a:pt x="2985" y="1990"/>
                  </a:lnTo>
                  <a:lnTo>
                    <a:pt x="2935" y="2140"/>
                  </a:lnTo>
                  <a:lnTo>
                    <a:pt x="2786" y="2388"/>
                  </a:lnTo>
                  <a:lnTo>
                    <a:pt x="2612" y="2612"/>
                  </a:lnTo>
                  <a:lnTo>
                    <a:pt x="2388" y="2811"/>
                  </a:lnTo>
                  <a:lnTo>
                    <a:pt x="2114" y="2936"/>
                  </a:lnTo>
                  <a:lnTo>
                    <a:pt x="1990" y="2985"/>
                  </a:lnTo>
                  <a:lnTo>
                    <a:pt x="1841" y="3035"/>
                  </a:lnTo>
                  <a:lnTo>
                    <a:pt x="1692" y="3060"/>
                  </a:lnTo>
                  <a:lnTo>
                    <a:pt x="1517" y="3060"/>
                  </a:lnTo>
                  <a:lnTo>
                    <a:pt x="1517" y="3060"/>
                  </a:lnTo>
                  <a:lnTo>
                    <a:pt x="1368" y="3060"/>
                  </a:lnTo>
                  <a:lnTo>
                    <a:pt x="1219" y="3035"/>
                  </a:lnTo>
                  <a:lnTo>
                    <a:pt x="1070" y="2985"/>
                  </a:lnTo>
                  <a:lnTo>
                    <a:pt x="945" y="2936"/>
                  </a:lnTo>
                  <a:lnTo>
                    <a:pt x="672" y="2811"/>
                  </a:lnTo>
                  <a:lnTo>
                    <a:pt x="448" y="2612"/>
                  </a:lnTo>
                  <a:lnTo>
                    <a:pt x="274" y="2388"/>
                  </a:lnTo>
                  <a:lnTo>
                    <a:pt x="125" y="2140"/>
                  </a:lnTo>
                  <a:lnTo>
                    <a:pt x="75" y="1990"/>
                  </a:lnTo>
                  <a:lnTo>
                    <a:pt x="25" y="1841"/>
                  </a:lnTo>
                  <a:lnTo>
                    <a:pt x="0" y="1692"/>
                  </a:lnTo>
                  <a:lnTo>
                    <a:pt x="0" y="1543"/>
                  </a:lnTo>
                  <a:lnTo>
                    <a:pt x="0" y="1543"/>
                  </a:lnTo>
                  <a:lnTo>
                    <a:pt x="0" y="1394"/>
                  </a:lnTo>
                  <a:lnTo>
                    <a:pt x="25" y="1219"/>
                  </a:lnTo>
                  <a:lnTo>
                    <a:pt x="75" y="1095"/>
                  </a:lnTo>
                  <a:lnTo>
                    <a:pt x="125" y="946"/>
                  </a:lnTo>
                  <a:lnTo>
                    <a:pt x="274" y="697"/>
                  </a:lnTo>
                  <a:lnTo>
                    <a:pt x="448" y="448"/>
                  </a:lnTo>
                  <a:lnTo>
                    <a:pt x="672" y="274"/>
                  </a:lnTo>
                  <a:lnTo>
                    <a:pt x="945" y="125"/>
                  </a:lnTo>
                  <a:lnTo>
                    <a:pt x="1070" y="75"/>
                  </a:lnTo>
                  <a:lnTo>
                    <a:pt x="1219" y="50"/>
                  </a:lnTo>
                  <a:lnTo>
                    <a:pt x="1368" y="26"/>
                  </a:lnTo>
                  <a:lnTo>
                    <a:pt x="1517" y="1"/>
                  </a:lnTo>
                  <a:lnTo>
                    <a:pt x="1517" y="1"/>
                  </a:lnTo>
                  <a:lnTo>
                    <a:pt x="1692" y="26"/>
                  </a:lnTo>
                  <a:lnTo>
                    <a:pt x="1841" y="50"/>
                  </a:lnTo>
                  <a:lnTo>
                    <a:pt x="1990" y="75"/>
                  </a:lnTo>
                  <a:lnTo>
                    <a:pt x="2114" y="125"/>
                  </a:lnTo>
                  <a:lnTo>
                    <a:pt x="2388" y="274"/>
                  </a:lnTo>
                  <a:lnTo>
                    <a:pt x="2612" y="448"/>
                  </a:lnTo>
                  <a:lnTo>
                    <a:pt x="2786" y="697"/>
                  </a:lnTo>
                  <a:lnTo>
                    <a:pt x="2935" y="946"/>
                  </a:lnTo>
                  <a:lnTo>
                    <a:pt x="2985" y="1095"/>
                  </a:lnTo>
                  <a:lnTo>
                    <a:pt x="3035" y="1219"/>
                  </a:lnTo>
                  <a:lnTo>
                    <a:pt x="3035" y="1394"/>
                  </a:lnTo>
                  <a:lnTo>
                    <a:pt x="3060" y="1543"/>
                  </a:lnTo>
                  <a:lnTo>
                    <a:pt x="3060" y="1543"/>
                  </a:lnTo>
                  <a:close/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6;p15">
              <a:extLst>
                <a:ext uri="{FF2B5EF4-FFF2-40B4-BE49-F238E27FC236}">
                  <a16:creationId xmlns:a16="http://schemas.microsoft.com/office/drawing/2014/main" id="{C2C9F489-0C18-4C66-8F33-AE30D5A5451F}"/>
                </a:ext>
              </a:extLst>
            </p:cNvPr>
            <p:cNvSpPr/>
            <p:nvPr/>
          </p:nvSpPr>
          <p:spPr>
            <a:xfrm>
              <a:off x="-583876" y="3727735"/>
              <a:ext cx="21" cy="213350"/>
            </a:xfrm>
            <a:custGeom>
              <a:avLst/>
              <a:gdLst/>
              <a:ahLst/>
              <a:cxnLst/>
              <a:rect l="l" t="t" r="r" b="b"/>
              <a:pathLst>
                <a:path w="1" h="10348" fill="none" extrusionOk="0">
                  <a:moveTo>
                    <a:pt x="1" y="10347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97;p15">
              <a:extLst>
                <a:ext uri="{FF2B5EF4-FFF2-40B4-BE49-F238E27FC236}">
                  <a16:creationId xmlns:a16="http://schemas.microsoft.com/office/drawing/2014/main" id="{AFFF9CBA-2E20-46A5-BFD3-33B6A7217DC9}"/>
                </a:ext>
              </a:extLst>
            </p:cNvPr>
            <p:cNvSpPr/>
            <p:nvPr/>
          </p:nvSpPr>
          <p:spPr>
            <a:xfrm>
              <a:off x="-397206" y="3456450"/>
              <a:ext cx="126674" cy="405670"/>
            </a:xfrm>
            <a:custGeom>
              <a:avLst/>
              <a:gdLst/>
              <a:ahLst/>
              <a:cxnLst/>
              <a:rect l="l" t="t" r="r" b="b"/>
              <a:pathLst>
                <a:path w="6144" h="19676" fill="none" extrusionOk="0">
                  <a:moveTo>
                    <a:pt x="6144" y="19675"/>
                  </a:moveTo>
                  <a:lnTo>
                    <a:pt x="6144" y="11194"/>
                  </a:lnTo>
                  <a:lnTo>
                    <a:pt x="0" y="8060"/>
                  </a:ln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98;p15">
              <a:extLst>
                <a:ext uri="{FF2B5EF4-FFF2-40B4-BE49-F238E27FC236}">
                  <a16:creationId xmlns:a16="http://schemas.microsoft.com/office/drawing/2014/main" id="{33C8EAC2-A07A-4BE7-82BF-AB807CC81A4D}"/>
                </a:ext>
              </a:extLst>
            </p:cNvPr>
            <p:cNvSpPr/>
            <p:nvPr/>
          </p:nvSpPr>
          <p:spPr>
            <a:xfrm>
              <a:off x="-515158" y="3519539"/>
              <a:ext cx="46183" cy="387691"/>
            </a:xfrm>
            <a:custGeom>
              <a:avLst/>
              <a:gdLst/>
              <a:ahLst/>
              <a:cxnLst/>
              <a:rect l="l" t="t" r="r" b="b"/>
              <a:pathLst>
                <a:path w="2240" h="18804" fill="none" extrusionOk="0">
                  <a:moveTo>
                    <a:pt x="2239" y="0"/>
                  </a:moveTo>
                  <a:lnTo>
                    <a:pt x="2239" y="9850"/>
                  </a:lnTo>
                  <a:lnTo>
                    <a:pt x="1" y="11292"/>
                  </a:lnTo>
                  <a:lnTo>
                    <a:pt x="1" y="18804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99;p15">
              <a:extLst>
                <a:ext uri="{FF2B5EF4-FFF2-40B4-BE49-F238E27FC236}">
                  <a16:creationId xmlns:a16="http://schemas.microsoft.com/office/drawing/2014/main" id="{B9ED2A18-2943-4FC3-846F-D6C4233FF2A3}"/>
                </a:ext>
              </a:extLst>
            </p:cNvPr>
            <p:cNvSpPr/>
            <p:nvPr/>
          </p:nvSpPr>
          <p:spPr>
            <a:xfrm>
              <a:off x="-397206" y="3809277"/>
              <a:ext cx="21" cy="52843"/>
            </a:xfrm>
            <a:custGeom>
              <a:avLst/>
              <a:gdLst/>
              <a:ahLst/>
              <a:cxnLst/>
              <a:rect l="l" t="t" r="r" b="b"/>
              <a:pathLst>
                <a:path w="1" h="2563" fill="none" extrusionOk="0">
                  <a:moveTo>
                    <a:pt x="0" y="2562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0;p15">
              <a:extLst>
                <a:ext uri="{FF2B5EF4-FFF2-40B4-BE49-F238E27FC236}">
                  <a16:creationId xmlns:a16="http://schemas.microsoft.com/office/drawing/2014/main" id="{4737A468-2601-44A0-A7D0-658E8B49CB3F}"/>
                </a:ext>
              </a:extLst>
            </p:cNvPr>
            <p:cNvSpPr/>
            <p:nvPr/>
          </p:nvSpPr>
          <p:spPr>
            <a:xfrm>
              <a:off x="-397206" y="3672872"/>
              <a:ext cx="21" cy="86161"/>
            </a:xfrm>
            <a:custGeom>
              <a:avLst/>
              <a:gdLst/>
              <a:ahLst/>
              <a:cxnLst/>
              <a:rect l="l" t="t" r="r" b="b"/>
              <a:pathLst>
                <a:path w="1" h="4179" fill="none" extrusionOk="0">
                  <a:moveTo>
                    <a:pt x="0" y="4179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1;p15">
              <a:extLst>
                <a:ext uri="{FF2B5EF4-FFF2-40B4-BE49-F238E27FC236}">
                  <a16:creationId xmlns:a16="http://schemas.microsoft.com/office/drawing/2014/main" id="{10DFE0E5-AA4E-4372-99E9-90EF8921EDB5}"/>
                </a:ext>
              </a:extLst>
            </p:cNvPr>
            <p:cNvSpPr/>
            <p:nvPr/>
          </p:nvSpPr>
          <p:spPr>
            <a:xfrm>
              <a:off x="-316694" y="3581062"/>
              <a:ext cx="21" cy="31318"/>
            </a:xfrm>
            <a:custGeom>
              <a:avLst/>
              <a:gdLst/>
              <a:ahLst/>
              <a:cxnLst/>
              <a:rect l="l" t="t" r="r" b="b"/>
              <a:pathLst>
                <a:path w="1" h="1519" fill="none" extrusionOk="0">
                  <a:moveTo>
                    <a:pt x="0" y="1"/>
                  </a:moveTo>
                  <a:lnTo>
                    <a:pt x="0" y="1518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2;p15">
              <a:extLst>
                <a:ext uri="{FF2B5EF4-FFF2-40B4-BE49-F238E27FC236}">
                  <a16:creationId xmlns:a16="http://schemas.microsoft.com/office/drawing/2014/main" id="{DF3E6CC8-4C29-48C2-A40F-A6469065D81B}"/>
                </a:ext>
              </a:extLst>
            </p:cNvPr>
            <p:cNvSpPr/>
            <p:nvPr/>
          </p:nvSpPr>
          <p:spPr>
            <a:xfrm>
              <a:off x="49452" y="3581062"/>
              <a:ext cx="63090" cy="62595"/>
            </a:xfrm>
            <a:custGeom>
              <a:avLst/>
              <a:gdLst/>
              <a:ahLst/>
              <a:cxnLst/>
              <a:rect l="l" t="t" r="r" b="b"/>
              <a:pathLst>
                <a:path w="3060" h="3036" fill="none" extrusionOk="0">
                  <a:moveTo>
                    <a:pt x="3060" y="1518"/>
                  </a:moveTo>
                  <a:lnTo>
                    <a:pt x="3060" y="1518"/>
                  </a:lnTo>
                  <a:lnTo>
                    <a:pt x="3060" y="1667"/>
                  </a:lnTo>
                  <a:lnTo>
                    <a:pt x="3035" y="1817"/>
                  </a:lnTo>
                  <a:lnTo>
                    <a:pt x="2985" y="1966"/>
                  </a:lnTo>
                  <a:lnTo>
                    <a:pt x="2935" y="2115"/>
                  </a:lnTo>
                  <a:lnTo>
                    <a:pt x="2786" y="2364"/>
                  </a:lnTo>
                  <a:lnTo>
                    <a:pt x="2612" y="2588"/>
                  </a:lnTo>
                  <a:lnTo>
                    <a:pt x="2388" y="2787"/>
                  </a:lnTo>
                  <a:lnTo>
                    <a:pt x="2114" y="2911"/>
                  </a:lnTo>
                  <a:lnTo>
                    <a:pt x="1990" y="2986"/>
                  </a:lnTo>
                  <a:lnTo>
                    <a:pt x="1841" y="3011"/>
                  </a:lnTo>
                  <a:lnTo>
                    <a:pt x="1692" y="3035"/>
                  </a:lnTo>
                  <a:lnTo>
                    <a:pt x="1542" y="3035"/>
                  </a:lnTo>
                  <a:lnTo>
                    <a:pt x="1542" y="3035"/>
                  </a:lnTo>
                  <a:lnTo>
                    <a:pt x="1368" y="3035"/>
                  </a:lnTo>
                  <a:lnTo>
                    <a:pt x="1219" y="3011"/>
                  </a:lnTo>
                  <a:lnTo>
                    <a:pt x="1070" y="2986"/>
                  </a:lnTo>
                  <a:lnTo>
                    <a:pt x="945" y="2911"/>
                  </a:lnTo>
                  <a:lnTo>
                    <a:pt x="672" y="2787"/>
                  </a:lnTo>
                  <a:lnTo>
                    <a:pt x="448" y="2588"/>
                  </a:lnTo>
                  <a:lnTo>
                    <a:pt x="274" y="2364"/>
                  </a:lnTo>
                  <a:lnTo>
                    <a:pt x="125" y="2115"/>
                  </a:lnTo>
                  <a:lnTo>
                    <a:pt x="75" y="1966"/>
                  </a:lnTo>
                  <a:lnTo>
                    <a:pt x="25" y="1817"/>
                  </a:lnTo>
                  <a:lnTo>
                    <a:pt x="0" y="1667"/>
                  </a:lnTo>
                  <a:lnTo>
                    <a:pt x="0" y="1518"/>
                  </a:lnTo>
                  <a:lnTo>
                    <a:pt x="0" y="1518"/>
                  </a:lnTo>
                  <a:lnTo>
                    <a:pt x="0" y="1369"/>
                  </a:lnTo>
                  <a:lnTo>
                    <a:pt x="25" y="1220"/>
                  </a:lnTo>
                  <a:lnTo>
                    <a:pt x="75" y="1071"/>
                  </a:lnTo>
                  <a:lnTo>
                    <a:pt x="125" y="921"/>
                  </a:lnTo>
                  <a:lnTo>
                    <a:pt x="274" y="673"/>
                  </a:lnTo>
                  <a:lnTo>
                    <a:pt x="448" y="449"/>
                  </a:lnTo>
                  <a:lnTo>
                    <a:pt x="672" y="250"/>
                  </a:lnTo>
                  <a:lnTo>
                    <a:pt x="945" y="100"/>
                  </a:lnTo>
                  <a:lnTo>
                    <a:pt x="1070" y="51"/>
                  </a:lnTo>
                  <a:lnTo>
                    <a:pt x="1219" y="26"/>
                  </a:lnTo>
                  <a:lnTo>
                    <a:pt x="1368" y="1"/>
                  </a:lnTo>
                  <a:lnTo>
                    <a:pt x="1542" y="1"/>
                  </a:lnTo>
                  <a:lnTo>
                    <a:pt x="1542" y="1"/>
                  </a:lnTo>
                  <a:lnTo>
                    <a:pt x="1692" y="1"/>
                  </a:lnTo>
                  <a:lnTo>
                    <a:pt x="1841" y="26"/>
                  </a:lnTo>
                  <a:lnTo>
                    <a:pt x="1990" y="51"/>
                  </a:lnTo>
                  <a:lnTo>
                    <a:pt x="2114" y="100"/>
                  </a:lnTo>
                  <a:lnTo>
                    <a:pt x="2388" y="250"/>
                  </a:lnTo>
                  <a:lnTo>
                    <a:pt x="2612" y="449"/>
                  </a:lnTo>
                  <a:lnTo>
                    <a:pt x="2786" y="673"/>
                  </a:lnTo>
                  <a:lnTo>
                    <a:pt x="2935" y="921"/>
                  </a:lnTo>
                  <a:lnTo>
                    <a:pt x="2985" y="1071"/>
                  </a:lnTo>
                  <a:lnTo>
                    <a:pt x="3035" y="1220"/>
                  </a:lnTo>
                  <a:lnTo>
                    <a:pt x="3060" y="1369"/>
                  </a:lnTo>
                  <a:lnTo>
                    <a:pt x="3060" y="1518"/>
                  </a:lnTo>
                  <a:lnTo>
                    <a:pt x="3060" y="1518"/>
                  </a:lnTo>
                  <a:close/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3;p15">
              <a:extLst>
                <a:ext uri="{FF2B5EF4-FFF2-40B4-BE49-F238E27FC236}">
                  <a16:creationId xmlns:a16="http://schemas.microsoft.com/office/drawing/2014/main" id="{D457C83A-01A2-4126-A49B-73A84E00867D}"/>
                </a:ext>
              </a:extLst>
            </p:cNvPr>
            <p:cNvSpPr/>
            <p:nvPr/>
          </p:nvSpPr>
          <p:spPr>
            <a:xfrm>
              <a:off x="-126436" y="3393381"/>
              <a:ext cx="62574" cy="63090"/>
            </a:xfrm>
            <a:custGeom>
              <a:avLst/>
              <a:gdLst/>
              <a:ahLst/>
              <a:cxnLst/>
              <a:rect l="l" t="t" r="r" b="b"/>
              <a:pathLst>
                <a:path w="3035" h="3060" fill="none" extrusionOk="0">
                  <a:moveTo>
                    <a:pt x="3034" y="1543"/>
                  </a:moveTo>
                  <a:lnTo>
                    <a:pt x="3034" y="1543"/>
                  </a:lnTo>
                  <a:lnTo>
                    <a:pt x="3034" y="1692"/>
                  </a:lnTo>
                  <a:lnTo>
                    <a:pt x="3010" y="1841"/>
                  </a:lnTo>
                  <a:lnTo>
                    <a:pt x="2985" y="1990"/>
                  </a:lnTo>
                  <a:lnTo>
                    <a:pt x="2935" y="2140"/>
                  </a:lnTo>
                  <a:lnTo>
                    <a:pt x="2786" y="2388"/>
                  </a:lnTo>
                  <a:lnTo>
                    <a:pt x="2612" y="2612"/>
                  </a:lnTo>
                  <a:lnTo>
                    <a:pt x="2363" y="2811"/>
                  </a:lnTo>
                  <a:lnTo>
                    <a:pt x="2114" y="2936"/>
                  </a:lnTo>
                  <a:lnTo>
                    <a:pt x="1965" y="2985"/>
                  </a:lnTo>
                  <a:lnTo>
                    <a:pt x="1816" y="3035"/>
                  </a:lnTo>
                  <a:lnTo>
                    <a:pt x="1666" y="3060"/>
                  </a:lnTo>
                  <a:lnTo>
                    <a:pt x="1517" y="3060"/>
                  </a:lnTo>
                  <a:lnTo>
                    <a:pt x="1517" y="3060"/>
                  </a:lnTo>
                  <a:lnTo>
                    <a:pt x="1368" y="3060"/>
                  </a:lnTo>
                  <a:lnTo>
                    <a:pt x="1219" y="3035"/>
                  </a:lnTo>
                  <a:lnTo>
                    <a:pt x="1070" y="2985"/>
                  </a:lnTo>
                  <a:lnTo>
                    <a:pt x="920" y="2936"/>
                  </a:lnTo>
                  <a:lnTo>
                    <a:pt x="672" y="2811"/>
                  </a:lnTo>
                  <a:lnTo>
                    <a:pt x="448" y="2612"/>
                  </a:lnTo>
                  <a:lnTo>
                    <a:pt x="249" y="2388"/>
                  </a:lnTo>
                  <a:lnTo>
                    <a:pt x="124" y="2140"/>
                  </a:lnTo>
                  <a:lnTo>
                    <a:pt x="75" y="1990"/>
                  </a:lnTo>
                  <a:lnTo>
                    <a:pt x="25" y="1841"/>
                  </a:lnTo>
                  <a:lnTo>
                    <a:pt x="0" y="1692"/>
                  </a:lnTo>
                  <a:lnTo>
                    <a:pt x="0" y="1543"/>
                  </a:lnTo>
                  <a:lnTo>
                    <a:pt x="0" y="1543"/>
                  </a:lnTo>
                  <a:lnTo>
                    <a:pt x="0" y="1394"/>
                  </a:lnTo>
                  <a:lnTo>
                    <a:pt x="25" y="1219"/>
                  </a:lnTo>
                  <a:lnTo>
                    <a:pt x="75" y="1095"/>
                  </a:lnTo>
                  <a:lnTo>
                    <a:pt x="124" y="946"/>
                  </a:lnTo>
                  <a:lnTo>
                    <a:pt x="249" y="697"/>
                  </a:lnTo>
                  <a:lnTo>
                    <a:pt x="448" y="448"/>
                  </a:lnTo>
                  <a:lnTo>
                    <a:pt x="672" y="274"/>
                  </a:lnTo>
                  <a:lnTo>
                    <a:pt x="920" y="125"/>
                  </a:lnTo>
                  <a:lnTo>
                    <a:pt x="1070" y="75"/>
                  </a:lnTo>
                  <a:lnTo>
                    <a:pt x="1219" y="50"/>
                  </a:lnTo>
                  <a:lnTo>
                    <a:pt x="1368" y="26"/>
                  </a:lnTo>
                  <a:lnTo>
                    <a:pt x="1517" y="1"/>
                  </a:lnTo>
                  <a:lnTo>
                    <a:pt x="1517" y="1"/>
                  </a:lnTo>
                  <a:lnTo>
                    <a:pt x="1666" y="26"/>
                  </a:lnTo>
                  <a:lnTo>
                    <a:pt x="1816" y="50"/>
                  </a:lnTo>
                  <a:lnTo>
                    <a:pt x="1965" y="75"/>
                  </a:lnTo>
                  <a:lnTo>
                    <a:pt x="2114" y="125"/>
                  </a:lnTo>
                  <a:lnTo>
                    <a:pt x="2363" y="274"/>
                  </a:lnTo>
                  <a:lnTo>
                    <a:pt x="2612" y="448"/>
                  </a:lnTo>
                  <a:lnTo>
                    <a:pt x="2786" y="697"/>
                  </a:lnTo>
                  <a:lnTo>
                    <a:pt x="2935" y="946"/>
                  </a:lnTo>
                  <a:lnTo>
                    <a:pt x="2985" y="1095"/>
                  </a:lnTo>
                  <a:lnTo>
                    <a:pt x="3010" y="1219"/>
                  </a:lnTo>
                  <a:lnTo>
                    <a:pt x="3034" y="1394"/>
                  </a:lnTo>
                  <a:lnTo>
                    <a:pt x="3034" y="1543"/>
                  </a:lnTo>
                  <a:lnTo>
                    <a:pt x="3034" y="1543"/>
                  </a:lnTo>
                  <a:close/>
                </a:path>
              </a:pathLst>
            </a:custGeom>
            <a:noFill/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4;p15">
              <a:extLst>
                <a:ext uri="{FF2B5EF4-FFF2-40B4-BE49-F238E27FC236}">
                  <a16:creationId xmlns:a16="http://schemas.microsoft.com/office/drawing/2014/main" id="{C5D3F8EC-282B-43DC-BA36-7838174C5D78}"/>
                </a:ext>
              </a:extLst>
            </p:cNvPr>
            <p:cNvSpPr/>
            <p:nvPr/>
          </p:nvSpPr>
          <p:spPr>
            <a:xfrm>
              <a:off x="-95159" y="3204669"/>
              <a:ext cx="21" cy="132839"/>
            </a:xfrm>
            <a:custGeom>
              <a:avLst/>
              <a:gdLst/>
              <a:ahLst/>
              <a:cxnLst/>
              <a:rect l="l" t="t" r="r" b="b"/>
              <a:pathLst>
                <a:path w="1" h="6443" fill="none" extrusionOk="0">
                  <a:moveTo>
                    <a:pt x="0" y="1"/>
                  </a:moveTo>
                  <a:lnTo>
                    <a:pt x="0" y="6443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5;p15">
              <a:extLst>
                <a:ext uri="{FF2B5EF4-FFF2-40B4-BE49-F238E27FC236}">
                  <a16:creationId xmlns:a16="http://schemas.microsoft.com/office/drawing/2014/main" id="{303357C8-D59B-45A7-A115-C8A6D3E1DAB5}"/>
                </a:ext>
              </a:extLst>
            </p:cNvPr>
            <p:cNvSpPr/>
            <p:nvPr/>
          </p:nvSpPr>
          <p:spPr>
            <a:xfrm>
              <a:off x="-35678" y="3204669"/>
              <a:ext cx="20535" cy="320520"/>
            </a:xfrm>
            <a:custGeom>
              <a:avLst/>
              <a:gdLst/>
              <a:ahLst/>
              <a:cxnLst/>
              <a:rect l="l" t="t" r="r" b="b"/>
              <a:pathLst>
                <a:path w="996" h="15546" fill="none" extrusionOk="0">
                  <a:moveTo>
                    <a:pt x="0" y="1"/>
                  </a:moveTo>
                  <a:lnTo>
                    <a:pt x="0" y="6443"/>
                  </a:lnTo>
                  <a:lnTo>
                    <a:pt x="995" y="7189"/>
                  </a:lnTo>
                  <a:lnTo>
                    <a:pt x="995" y="15546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6;p15">
              <a:extLst>
                <a:ext uri="{FF2B5EF4-FFF2-40B4-BE49-F238E27FC236}">
                  <a16:creationId xmlns:a16="http://schemas.microsoft.com/office/drawing/2014/main" id="{7BB9908B-628B-4142-ADDD-153A82395D8D}"/>
                </a:ext>
              </a:extLst>
            </p:cNvPr>
            <p:cNvSpPr/>
            <p:nvPr/>
          </p:nvSpPr>
          <p:spPr>
            <a:xfrm>
              <a:off x="-95159" y="3456450"/>
              <a:ext cx="126674" cy="434369"/>
            </a:xfrm>
            <a:custGeom>
              <a:avLst/>
              <a:gdLst/>
              <a:ahLst/>
              <a:cxnLst/>
              <a:rect l="l" t="t" r="r" b="b"/>
              <a:pathLst>
                <a:path w="6144" h="21068" fill="none" extrusionOk="0">
                  <a:moveTo>
                    <a:pt x="6144" y="21068"/>
                  </a:moveTo>
                  <a:lnTo>
                    <a:pt x="6144" y="11194"/>
                  </a:lnTo>
                  <a:lnTo>
                    <a:pt x="0" y="8060"/>
                  </a:ln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7;p15">
              <a:extLst>
                <a:ext uri="{FF2B5EF4-FFF2-40B4-BE49-F238E27FC236}">
                  <a16:creationId xmlns:a16="http://schemas.microsoft.com/office/drawing/2014/main" id="{4458EF7A-8779-4509-8E7A-76D5CA759CFA}"/>
                </a:ext>
              </a:extLst>
            </p:cNvPr>
            <p:cNvSpPr/>
            <p:nvPr/>
          </p:nvSpPr>
          <p:spPr>
            <a:xfrm>
              <a:off x="-216699" y="3463645"/>
              <a:ext cx="21" cy="94366"/>
            </a:xfrm>
            <a:custGeom>
              <a:avLst/>
              <a:gdLst/>
              <a:ahLst/>
              <a:cxnLst/>
              <a:rect l="l" t="t" r="r" b="b"/>
              <a:pathLst>
                <a:path w="1" h="4577" fill="none" extrusionOk="0">
                  <a:moveTo>
                    <a:pt x="0" y="0"/>
                  </a:moveTo>
                  <a:lnTo>
                    <a:pt x="0" y="4577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;p15">
              <a:extLst>
                <a:ext uri="{FF2B5EF4-FFF2-40B4-BE49-F238E27FC236}">
                  <a16:creationId xmlns:a16="http://schemas.microsoft.com/office/drawing/2014/main" id="{F1CDA9C5-98D9-400F-99BC-91E5744BB9E9}"/>
                </a:ext>
              </a:extLst>
            </p:cNvPr>
            <p:cNvSpPr/>
            <p:nvPr/>
          </p:nvSpPr>
          <p:spPr>
            <a:xfrm>
              <a:off x="-213112" y="3519539"/>
              <a:ext cx="46183" cy="335385"/>
            </a:xfrm>
            <a:custGeom>
              <a:avLst/>
              <a:gdLst/>
              <a:ahLst/>
              <a:cxnLst/>
              <a:rect l="l" t="t" r="r" b="b"/>
              <a:pathLst>
                <a:path w="2240" h="16267" fill="none" extrusionOk="0">
                  <a:moveTo>
                    <a:pt x="2239" y="0"/>
                  </a:moveTo>
                  <a:lnTo>
                    <a:pt x="2239" y="9850"/>
                  </a:lnTo>
                  <a:lnTo>
                    <a:pt x="1" y="11292"/>
                  </a:lnTo>
                  <a:lnTo>
                    <a:pt x="1" y="16267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9;p15">
              <a:extLst>
                <a:ext uri="{FF2B5EF4-FFF2-40B4-BE49-F238E27FC236}">
                  <a16:creationId xmlns:a16="http://schemas.microsoft.com/office/drawing/2014/main" id="{EE37DCFB-40D4-47A6-8CCC-8A2B5CC48B7B}"/>
                </a:ext>
              </a:extLst>
            </p:cNvPr>
            <p:cNvSpPr/>
            <p:nvPr/>
          </p:nvSpPr>
          <p:spPr>
            <a:xfrm>
              <a:off x="-95159" y="3809277"/>
              <a:ext cx="21" cy="52843"/>
            </a:xfrm>
            <a:custGeom>
              <a:avLst/>
              <a:gdLst/>
              <a:ahLst/>
              <a:cxnLst/>
              <a:rect l="l" t="t" r="r" b="b"/>
              <a:pathLst>
                <a:path w="1" h="2563" fill="none" extrusionOk="0">
                  <a:moveTo>
                    <a:pt x="0" y="2562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10;p15">
              <a:extLst>
                <a:ext uri="{FF2B5EF4-FFF2-40B4-BE49-F238E27FC236}">
                  <a16:creationId xmlns:a16="http://schemas.microsoft.com/office/drawing/2014/main" id="{65A5FF28-BE83-4236-8CA5-830AC0DA453B}"/>
                </a:ext>
              </a:extLst>
            </p:cNvPr>
            <p:cNvSpPr/>
            <p:nvPr/>
          </p:nvSpPr>
          <p:spPr>
            <a:xfrm>
              <a:off x="-95159" y="3672872"/>
              <a:ext cx="21" cy="86161"/>
            </a:xfrm>
            <a:custGeom>
              <a:avLst/>
              <a:gdLst/>
              <a:ahLst/>
              <a:cxnLst/>
              <a:rect l="l" t="t" r="r" b="b"/>
              <a:pathLst>
                <a:path w="1" h="4179" fill="none" extrusionOk="0">
                  <a:moveTo>
                    <a:pt x="0" y="4179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11;p15">
              <a:extLst>
                <a:ext uri="{FF2B5EF4-FFF2-40B4-BE49-F238E27FC236}">
                  <a16:creationId xmlns:a16="http://schemas.microsoft.com/office/drawing/2014/main" id="{0057AE4B-E7A2-4499-B733-C587A86D810F}"/>
                </a:ext>
              </a:extLst>
            </p:cNvPr>
            <p:cNvSpPr/>
            <p:nvPr/>
          </p:nvSpPr>
          <p:spPr>
            <a:xfrm>
              <a:off x="-166949" y="3192876"/>
              <a:ext cx="10268" cy="93356"/>
            </a:xfrm>
            <a:custGeom>
              <a:avLst/>
              <a:gdLst/>
              <a:ahLst/>
              <a:cxnLst/>
              <a:rect l="l" t="t" r="r" b="b"/>
              <a:pathLst>
                <a:path w="498" h="4528" fill="none" extrusionOk="0">
                  <a:moveTo>
                    <a:pt x="0" y="4527"/>
                  </a:moveTo>
                  <a:lnTo>
                    <a:pt x="498" y="4179"/>
                  </a:lnTo>
                  <a:lnTo>
                    <a:pt x="498" y="1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12;p15">
              <a:extLst>
                <a:ext uri="{FF2B5EF4-FFF2-40B4-BE49-F238E27FC236}">
                  <a16:creationId xmlns:a16="http://schemas.microsoft.com/office/drawing/2014/main" id="{25F8F2F4-67A6-4800-9758-C1BA62B8260F}"/>
                </a:ext>
              </a:extLst>
            </p:cNvPr>
            <p:cNvSpPr/>
            <p:nvPr/>
          </p:nvSpPr>
          <p:spPr>
            <a:xfrm>
              <a:off x="-15163" y="3581062"/>
              <a:ext cx="21" cy="31318"/>
            </a:xfrm>
            <a:custGeom>
              <a:avLst/>
              <a:gdLst/>
              <a:ahLst/>
              <a:cxnLst/>
              <a:rect l="l" t="t" r="r" b="b"/>
              <a:pathLst>
                <a:path w="1" h="1519" fill="none" extrusionOk="0">
                  <a:moveTo>
                    <a:pt x="0" y="1"/>
                  </a:moveTo>
                  <a:lnTo>
                    <a:pt x="0" y="1518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13;p15">
              <a:extLst>
                <a:ext uri="{FF2B5EF4-FFF2-40B4-BE49-F238E27FC236}">
                  <a16:creationId xmlns:a16="http://schemas.microsoft.com/office/drawing/2014/main" id="{16B71E10-C92B-4407-9248-A7657B0272B4}"/>
                </a:ext>
              </a:extLst>
            </p:cNvPr>
            <p:cNvSpPr/>
            <p:nvPr/>
          </p:nvSpPr>
          <p:spPr>
            <a:xfrm>
              <a:off x="-277212" y="3204669"/>
              <a:ext cx="21" cy="52843"/>
            </a:xfrm>
            <a:custGeom>
              <a:avLst/>
              <a:gdLst/>
              <a:ahLst/>
              <a:cxnLst/>
              <a:rect l="l" t="t" r="r" b="b"/>
              <a:pathLst>
                <a:path w="1" h="2563" fill="none" extrusionOk="0">
                  <a:moveTo>
                    <a:pt x="1" y="1"/>
                  </a:moveTo>
                  <a:lnTo>
                    <a:pt x="1" y="2563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14;p15">
              <a:extLst>
                <a:ext uri="{FF2B5EF4-FFF2-40B4-BE49-F238E27FC236}">
                  <a16:creationId xmlns:a16="http://schemas.microsoft.com/office/drawing/2014/main" id="{AD0C99F1-7348-41E6-9D70-5A43B8B96306}"/>
                </a:ext>
              </a:extLst>
            </p:cNvPr>
            <p:cNvSpPr/>
            <p:nvPr/>
          </p:nvSpPr>
          <p:spPr>
            <a:xfrm>
              <a:off x="-277212" y="3300561"/>
              <a:ext cx="57976" cy="91810"/>
            </a:xfrm>
            <a:custGeom>
              <a:avLst/>
              <a:gdLst/>
              <a:ahLst/>
              <a:cxnLst/>
              <a:rect l="l" t="t" r="r" b="b"/>
              <a:pathLst>
                <a:path w="2812" h="4453" fill="none" extrusionOk="0">
                  <a:moveTo>
                    <a:pt x="1" y="1"/>
                  </a:moveTo>
                  <a:lnTo>
                    <a:pt x="2811" y="971"/>
                  </a:lnTo>
                  <a:lnTo>
                    <a:pt x="2811" y="4453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15;p15">
              <a:extLst>
                <a:ext uri="{FF2B5EF4-FFF2-40B4-BE49-F238E27FC236}">
                  <a16:creationId xmlns:a16="http://schemas.microsoft.com/office/drawing/2014/main" id="{D6D254DB-AEF0-4B15-8FF7-840C06E88BFA}"/>
                </a:ext>
              </a:extLst>
            </p:cNvPr>
            <p:cNvSpPr/>
            <p:nvPr/>
          </p:nvSpPr>
          <p:spPr>
            <a:xfrm>
              <a:off x="-270552" y="3288252"/>
              <a:ext cx="103624" cy="352848"/>
            </a:xfrm>
            <a:custGeom>
              <a:avLst/>
              <a:gdLst/>
              <a:ahLst/>
              <a:cxnLst/>
              <a:rect l="l" t="t" r="r" b="b"/>
              <a:pathLst>
                <a:path w="5026" h="17114" fill="none" extrusionOk="0">
                  <a:moveTo>
                    <a:pt x="1" y="17113"/>
                  </a:moveTo>
                  <a:lnTo>
                    <a:pt x="1" y="10074"/>
                  </a:lnTo>
                  <a:lnTo>
                    <a:pt x="5025" y="6891"/>
                  </a:lnTo>
                  <a:lnTo>
                    <a:pt x="5025" y="1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16;p15">
              <a:extLst>
                <a:ext uri="{FF2B5EF4-FFF2-40B4-BE49-F238E27FC236}">
                  <a16:creationId xmlns:a16="http://schemas.microsoft.com/office/drawing/2014/main" id="{4F6FC9F8-43A5-45A1-8348-AF185D34BCC6}"/>
                </a:ext>
              </a:extLst>
            </p:cNvPr>
            <p:cNvSpPr/>
            <p:nvPr/>
          </p:nvSpPr>
          <p:spPr>
            <a:xfrm>
              <a:off x="-473099" y="2616472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1"/>
                  </a:moveTo>
                  <a:lnTo>
                    <a:pt x="0" y="2538"/>
                  </a:lnTo>
                  <a:lnTo>
                    <a:pt x="1443" y="2538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17;p15">
              <a:extLst>
                <a:ext uri="{FF2B5EF4-FFF2-40B4-BE49-F238E27FC236}">
                  <a16:creationId xmlns:a16="http://schemas.microsoft.com/office/drawing/2014/main" id="{846E53B1-ADFE-4E1D-8664-2100FEAC0280}"/>
                </a:ext>
              </a:extLst>
            </p:cNvPr>
            <p:cNvSpPr/>
            <p:nvPr/>
          </p:nvSpPr>
          <p:spPr>
            <a:xfrm>
              <a:off x="-412586" y="2616472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1"/>
                  </a:moveTo>
                  <a:lnTo>
                    <a:pt x="0" y="2538"/>
                  </a:lnTo>
                  <a:lnTo>
                    <a:pt x="1443" y="2538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18;p15">
              <a:extLst>
                <a:ext uri="{FF2B5EF4-FFF2-40B4-BE49-F238E27FC236}">
                  <a16:creationId xmlns:a16="http://schemas.microsoft.com/office/drawing/2014/main" id="{13EE1F00-90CA-491B-95AE-449F145401FE}"/>
                </a:ext>
              </a:extLst>
            </p:cNvPr>
            <p:cNvSpPr/>
            <p:nvPr/>
          </p:nvSpPr>
          <p:spPr>
            <a:xfrm>
              <a:off x="-352074" y="2616472"/>
              <a:ext cx="29236" cy="52327"/>
            </a:xfrm>
            <a:custGeom>
              <a:avLst/>
              <a:gdLst/>
              <a:ahLst/>
              <a:cxnLst/>
              <a:rect l="l" t="t" r="r" b="b"/>
              <a:pathLst>
                <a:path w="1418" h="2538" extrusionOk="0">
                  <a:moveTo>
                    <a:pt x="0" y="1"/>
                  </a:moveTo>
                  <a:lnTo>
                    <a:pt x="0" y="2538"/>
                  </a:lnTo>
                  <a:lnTo>
                    <a:pt x="1418" y="253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19;p15">
              <a:extLst>
                <a:ext uri="{FF2B5EF4-FFF2-40B4-BE49-F238E27FC236}">
                  <a16:creationId xmlns:a16="http://schemas.microsoft.com/office/drawing/2014/main" id="{A1043019-EFAE-4BFD-B15A-ABAE685046D8}"/>
                </a:ext>
              </a:extLst>
            </p:cNvPr>
            <p:cNvSpPr/>
            <p:nvPr/>
          </p:nvSpPr>
          <p:spPr>
            <a:xfrm>
              <a:off x="-291562" y="2616472"/>
              <a:ext cx="29236" cy="52327"/>
            </a:xfrm>
            <a:custGeom>
              <a:avLst/>
              <a:gdLst/>
              <a:ahLst/>
              <a:cxnLst/>
              <a:rect l="l" t="t" r="r" b="b"/>
              <a:pathLst>
                <a:path w="1418" h="2538" extrusionOk="0">
                  <a:moveTo>
                    <a:pt x="0" y="1"/>
                  </a:moveTo>
                  <a:lnTo>
                    <a:pt x="0" y="2538"/>
                  </a:lnTo>
                  <a:lnTo>
                    <a:pt x="1418" y="253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20;p15">
              <a:extLst>
                <a:ext uri="{FF2B5EF4-FFF2-40B4-BE49-F238E27FC236}">
                  <a16:creationId xmlns:a16="http://schemas.microsoft.com/office/drawing/2014/main" id="{6CC281C7-C3D1-4367-A7ED-31348D4FC61B}"/>
                </a:ext>
              </a:extLst>
            </p:cNvPr>
            <p:cNvSpPr/>
            <p:nvPr/>
          </p:nvSpPr>
          <p:spPr>
            <a:xfrm>
              <a:off x="-231565" y="2616472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1"/>
                  </a:moveTo>
                  <a:lnTo>
                    <a:pt x="0" y="2538"/>
                  </a:lnTo>
                  <a:lnTo>
                    <a:pt x="1443" y="2538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21;p15">
              <a:extLst>
                <a:ext uri="{FF2B5EF4-FFF2-40B4-BE49-F238E27FC236}">
                  <a16:creationId xmlns:a16="http://schemas.microsoft.com/office/drawing/2014/main" id="{142F7621-54EB-4A9C-AE4B-6DD43785FAD6}"/>
                </a:ext>
              </a:extLst>
            </p:cNvPr>
            <p:cNvSpPr/>
            <p:nvPr/>
          </p:nvSpPr>
          <p:spPr>
            <a:xfrm>
              <a:off x="-171052" y="2616472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1"/>
                  </a:moveTo>
                  <a:lnTo>
                    <a:pt x="0" y="2538"/>
                  </a:lnTo>
                  <a:lnTo>
                    <a:pt x="1443" y="2538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22;p15">
              <a:extLst>
                <a:ext uri="{FF2B5EF4-FFF2-40B4-BE49-F238E27FC236}">
                  <a16:creationId xmlns:a16="http://schemas.microsoft.com/office/drawing/2014/main" id="{A1F270A1-D17F-4CA3-AFDD-8D184F4EA987}"/>
                </a:ext>
              </a:extLst>
            </p:cNvPr>
            <p:cNvSpPr/>
            <p:nvPr/>
          </p:nvSpPr>
          <p:spPr>
            <a:xfrm>
              <a:off x="-110540" y="2616472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1"/>
                  </a:moveTo>
                  <a:lnTo>
                    <a:pt x="0" y="2538"/>
                  </a:lnTo>
                  <a:lnTo>
                    <a:pt x="1443" y="2538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23;p15">
              <a:extLst>
                <a:ext uri="{FF2B5EF4-FFF2-40B4-BE49-F238E27FC236}">
                  <a16:creationId xmlns:a16="http://schemas.microsoft.com/office/drawing/2014/main" id="{E47F71F2-C1E1-48E2-B780-79E5FFFA0197}"/>
                </a:ext>
              </a:extLst>
            </p:cNvPr>
            <p:cNvSpPr/>
            <p:nvPr/>
          </p:nvSpPr>
          <p:spPr>
            <a:xfrm>
              <a:off x="-50048" y="2616472"/>
              <a:ext cx="29772" cy="52327"/>
            </a:xfrm>
            <a:custGeom>
              <a:avLst/>
              <a:gdLst/>
              <a:ahLst/>
              <a:cxnLst/>
              <a:rect l="l" t="t" r="r" b="b"/>
              <a:pathLst>
                <a:path w="1444" h="2538" extrusionOk="0">
                  <a:moveTo>
                    <a:pt x="1" y="1"/>
                  </a:moveTo>
                  <a:lnTo>
                    <a:pt x="1" y="2538"/>
                  </a:lnTo>
                  <a:lnTo>
                    <a:pt x="1444" y="2538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24;p15">
              <a:extLst>
                <a:ext uri="{FF2B5EF4-FFF2-40B4-BE49-F238E27FC236}">
                  <a16:creationId xmlns:a16="http://schemas.microsoft.com/office/drawing/2014/main" id="{7C8F7EA9-A09C-43EE-B9E1-D76830D20856}"/>
                </a:ext>
              </a:extLst>
            </p:cNvPr>
            <p:cNvSpPr/>
            <p:nvPr/>
          </p:nvSpPr>
          <p:spPr>
            <a:xfrm>
              <a:off x="-473099" y="3157496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0"/>
                  </a:moveTo>
                  <a:lnTo>
                    <a:pt x="0" y="2537"/>
                  </a:lnTo>
                  <a:lnTo>
                    <a:pt x="1443" y="253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25;p15">
              <a:extLst>
                <a:ext uri="{FF2B5EF4-FFF2-40B4-BE49-F238E27FC236}">
                  <a16:creationId xmlns:a16="http://schemas.microsoft.com/office/drawing/2014/main" id="{8841718B-0C8F-42C3-8061-CAD454028C75}"/>
                </a:ext>
              </a:extLst>
            </p:cNvPr>
            <p:cNvSpPr/>
            <p:nvPr/>
          </p:nvSpPr>
          <p:spPr>
            <a:xfrm>
              <a:off x="-412586" y="3157496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0"/>
                  </a:moveTo>
                  <a:lnTo>
                    <a:pt x="0" y="2537"/>
                  </a:lnTo>
                  <a:lnTo>
                    <a:pt x="1443" y="253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26;p15">
              <a:extLst>
                <a:ext uri="{FF2B5EF4-FFF2-40B4-BE49-F238E27FC236}">
                  <a16:creationId xmlns:a16="http://schemas.microsoft.com/office/drawing/2014/main" id="{555C458A-27CC-43AF-8098-5241A739D791}"/>
                </a:ext>
              </a:extLst>
            </p:cNvPr>
            <p:cNvSpPr/>
            <p:nvPr/>
          </p:nvSpPr>
          <p:spPr>
            <a:xfrm>
              <a:off x="-352074" y="3157496"/>
              <a:ext cx="29236" cy="52327"/>
            </a:xfrm>
            <a:custGeom>
              <a:avLst/>
              <a:gdLst/>
              <a:ahLst/>
              <a:cxnLst/>
              <a:rect l="l" t="t" r="r" b="b"/>
              <a:pathLst>
                <a:path w="1418" h="2538" extrusionOk="0">
                  <a:moveTo>
                    <a:pt x="0" y="0"/>
                  </a:moveTo>
                  <a:lnTo>
                    <a:pt x="0" y="2537"/>
                  </a:lnTo>
                  <a:lnTo>
                    <a:pt x="1418" y="2537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27;p15">
              <a:extLst>
                <a:ext uri="{FF2B5EF4-FFF2-40B4-BE49-F238E27FC236}">
                  <a16:creationId xmlns:a16="http://schemas.microsoft.com/office/drawing/2014/main" id="{CBB1F28F-96B7-492A-AF10-DA1A321BE56D}"/>
                </a:ext>
              </a:extLst>
            </p:cNvPr>
            <p:cNvSpPr/>
            <p:nvPr/>
          </p:nvSpPr>
          <p:spPr>
            <a:xfrm>
              <a:off x="-291562" y="3157496"/>
              <a:ext cx="29236" cy="52327"/>
            </a:xfrm>
            <a:custGeom>
              <a:avLst/>
              <a:gdLst/>
              <a:ahLst/>
              <a:cxnLst/>
              <a:rect l="l" t="t" r="r" b="b"/>
              <a:pathLst>
                <a:path w="1418" h="2538" extrusionOk="0">
                  <a:moveTo>
                    <a:pt x="0" y="0"/>
                  </a:moveTo>
                  <a:lnTo>
                    <a:pt x="0" y="2537"/>
                  </a:lnTo>
                  <a:lnTo>
                    <a:pt x="1418" y="2537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28;p15">
              <a:extLst>
                <a:ext uri="{FF2B5EF4-FFF2-40B4-BE49-F238E27FC236}">
                  <a16:creationId xmlns:a16="http://schemas.microsoft.com/office/drawing/2014/main" id="{B98DE1BE-B7A2-494F-8856-8E644C0066A1}"/>
                </a:ext>
              </a:extLst>
            </p:cNvPr>
            <p:cNvSpPr/>
            <p:nvPr/>
          </p:nvSpPr>
          <p:spPr>
            <a:xfrm>
              <a:off x="-231565" y="3157496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0"/>
                  </a:moveTo>
                  <a:lnTo>
                    <a:pt x="0" y="2537"/>
                  </a:lnTo>
                  <a:lnTo>
                    <a:pt x="1443" y="253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29;p15">
              <a:extLst>
                <a:ext uri="{FF2B5EF4-FFF2-40B4-BE49-F238E27FC236}">
                  <a16:creationId xmlns:a16="http://schemas.microsoft.com/office/drawing/2014/main" id="{9D968F60-5267-4BB4-8191-3563D35499BA}"/>
                </a:ext>
              </a:extLst>
            </p:cNvPr>
            <p:cNvSpPr/>
            <p:nvPr/>
          </p:nvSpPr>
          <p:spPr>
            <a:xfrm>
              <a:off x="-171052" y="3157496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0"/>
                  </a:moveTo>
                  <a:lnTo>
                    <a:pt x="0" y="2537"/>
                  </a:lnTo>
                  <a:lnTo>
                    <a:pt x="1443" y="253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0;p15">
              <a:extLst>
                <a:ext uri="{FF2B5EF4-FFF2-40B4-BE49-F238E27FC236}">
                  <a16:creationId xmlns:a16="http://schemas.microsoft.com/office/drawing/2014/main" id="{6338408C-080B-4BD5-87C2-0302E99E313F}"/>
                </a:ext>
              </a:extLst>
            </p:cNvPr>
            <p:cNvSpPr/>
            <p:nvPr/>
          </p:nvSpPr>
          <p:spPr>
            <a:xfrm>
              <a:off x="-110540" y="3157496"/>
              <a:ext cx="29751" cy="52327"/>
            </a:xfrm>
            <a:custGeom>
              <a:avLst/>
              <a:gdLst/>
              <a:ahLst/>
              <a:cxnLst/>
              <a:rect l="l" t="t" r="r" b="b"/>
              <a:pathLst>
                <a:path w="1443" h="2538" extrusionOk="0">
                  <a:moveTo>
                    <a:pt x="0" y="0"/>
                  </a:moveTo>
                  <a:lnTo>
                    <a:pt x="0" y="2537"/>
                  </a:lnTo>
                  <a:lnTo>
                    <a:pt x="1443" y="253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31;p15">
              <a:extLst>
                <a:ext uri="{FF2B5EF4-FFF2-40B4-BE49-F238E27FC236}">
                  <a16:creationId xmlns:a16="http://schemas.microsoft.com/office/drawing/2014/main" id="{CD59576B-0431-4ECA-947F-607927FA8E1A}"/>
                </a:ext>
              </a:extLst>
            </p:cNvPr>
            <p:cNvSpPr/>
            <p:nvPr/>
          </p:nvSpPr>
          <p:spPr>
            <a:xfrm>
              <a:off x="-50048" y="3157496"/>
              <a:ext cx="29772" cy="52327"/>
            </a:xfrm>
            <a:custGeom>
              <a:avLst/>
              <a:gdLst/>
              <a:ahLst/>
              <a:cxnLst/>
              <a:rect l="l" t="t" r="r" b="b"/>
              <a:pathLst>
                <a:path w="1444" h="2538" extrusionOk="0">
                  <a:moveTo>
                    <a:pt x="1" y="0"/>
                  </a:moveTo>
                  <a:lnTo>
                    <a:pt x="1" y="2537"/>
                  </a:lnTo>
                  <a:lnTo>
                    <a:pt x="1444" y="2537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2;p15">
              <a:extLst>
                <a:ext uri="{FF2B5EF4-FFF2-40B4-BE49-F238E27FC236}">
                  <a16:creationId xmlns:a16="http://schemas.microsoft.com/office/drawing/2014/main" id="{1032D22E-E828-4E1A-8BAD-07F21B397DC5}"/>
                </a:ext>
              </a:extLst>
            </p:cNvPr>
            <p:cNvSpPr/>
            <p:nvPr/>
          </p:nvSpPr>
          <p:spPr>
            <a:xfrm>
              <a:off x="1248" y="2686737"/>
              <a:ext cx="51812" cy="29256"/>
            </a:xfrm>
            <a:custGeom>
              <a:avLst/>
              <a:gdLst/>
              <a:ahLst/>
              <a:cxnLst/>
              <a:rect l="l" t="t" r="r" b="b"/>
              <a:pathLst>
                <a:path w="2513" h="1419" extrusionOk="0">
                  <a:moveTo>
                    <a:pt x="0" y="1"/>
                  </a:moveTo>
                  <a:lnTo>
                    <a:pt x="0" y="1418"/>
                  </a:lnTo>
                  <a:lnTo>
                    <a:pt x="2512" y="1418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3;p15">
              <a:extLst>
                <a:ext uri="{FF2B5EF4-FFF2-40B4-BE49-F238E27FC236}">
                  <a16:creationId xmlns:a16="http://schemas.microsoft.com/office/drawing/2014/main" id="{D9A9CFE2-EE5B-4251-A4A5-29CDB30E30EF}"/>
                </a:ext>
              </a:extLst>
            </p:cNvPr>
            <p:cNvSpPr/>
            <p:nvPr/>
          </p:nvSpPr>
          <p:spPr>
            <a:xfrm>
              <a:off x="1248" y="2746734"/>
              <a:ext cx="51812" cy="29772"/>
            </a:xfrm>
            <a:custGeom>
              <a:avLst/>
              <a:gdLst/>
              <a:ahLst/>
              <a:cxnLst/>
              <a:rect l="l" t="t" r="r" b="b"/>
              <a:pathLst>
                <a:path w="2513" h="1444" extrusionOk="0">
                  <a:moveTo>
                    <a:pt x="0" y="1"/>
                  </a:moveTo>
                  <a:lnTo>
                    <a:pt x="0" y="1443"/>
                  </a:lnTo>
                  <a:lnTo>
                    <a:pt x="2512" y="14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4;p15">
              <a:extLst>
                <a:ext uri="{FF2B5EF4-FFF2-40B4-BE49-F238E27FC236}">
                  <a16:creationId xmlns:a16="http://schemas.microsoft.com/office/drawing/2014/main" id="{CB883588-8117-448F-9F58-9147B3B0019F}"/>
                </a:ext>
              </a:extLst>
            </p:cNvPr>
            <p:cNvSpPr/>
            <p:nvPr/>
          </p:nvSpPr>
          <p:spPr>
            <a:xfrm>
              <a:off x="1248" y="2807246"/>
              <a:ext cx="51812" cy="29772"/>
            </a:xfrm>
            <a:custGeom>
              <a:avLst/>
              <a:gdLst/>
              <a:ahLst/>
              <a:cxnLst/>
              <a:rect l="l" t="t" r="r" b="b"/>
              <a:pathLst>
                <a:path w="2513" h="1444" extrusionOk="0">
                  <a:moveTo>
                    <a:pt x="0" y="1"/>
                  </a:moveTo>
                  <a:lnTo>
                    <a:pt x="0" y="1443"/>
                  </a:lnTo>
                  <a:lnTo>
                    <a:pt x="2512" y="14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5;p15">
              <a:extLst>
                <a:ext uri="{FF2B5EF4-FFF2-40B4-BE49-F238E27FC236}">
                  <a16:creationId xmlns:a16="http://schemas.microsoft.com/office/drawing/2014/main" id="{22883BCD-481B-401D-A3F1-811A25462F6F}"/>
                </a:ext>
              </a:extLst>
            </p:cNvPr>
            <p:cNvSpPr/>
            <p:nvPr/>
          </p:nvSpPr>
          <p:spPr>
            <a:xfrm>
              <a:off x="1248" y="2867758"/>
              <a:ext cx="51812" cy="29772"/>
            </a:xfrm>
            <a:custGeom>
              <a:avLst/>
              <a:gdLst/>
              <a:ahLst/>
              <a:cxnLst/>
              <a:rect l="l" t="t" r="r" b="b"/>
              <a:pathLst>
                <a:path w="2513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12" y="1443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6;p15">
              <a:extLst>
                <a:ext uri="{FF2B5EF4-FFF2-40B4-BE49-F238E27FC236}">
                  <a16:creationId xmlns:a16="http://schemas.microsoft.com/office/drawing/2014/main" id="{AFC11162-B3D9-40CD-AA70-B6BBB76ED035}"/>
                </a:ext>
              </a:extLst>
            </p:cNvPr>
            <p:cNvSpPr/>
            <p:nvPr/>
          </p:nvSpPr>
          <p:spPr>
            <a:xfrm>
              <a:off x="1248" y="2928271"/>
              <a:ext cx="51812" cy="29772"/>
            </a:xfrm>
            <a:custGeom>
              <a:avLst/>
              <a:gdLst/>
              <a:ahLst/>
              <a:cxnLst/>
              <a:rect l="l" t="t" r="r" b="b"/>
              <a:pathLst>
                <a:path w="2513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12" y="1443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7;p15">
              <a:extLst>
                <a:ext uri="{FF2B5EF4-FFF2-40B4-BE49-F238E27FC236}">
                  <a16:creationId xmlns:a16="http://schemas.microsoft.com/office/drawing/2014/main" id="{CE52EF1D-1187-40D8-A4D8-25D6D2ABCBF1}"/>
                </a:ext>
              </a:extLst>
            </p:cNvPr>
            <p:cNvSpPr/>
            <p:nvPr/>
          </p:nvSpPr>
          <p:spPr>
            <a:xfrm>
              <a:off x="1248" y="2988783"/>
              <a:ext cx="51812" cy="29751"/>
            </a:xfrm>
            <a:custGeom>
              <a:avLst/>
              <a:gdLst/>
              <a:ahLst/>
              <a:cxnLst/>
              <a:rect l="l" t="t" r="r" b="b"/>
              <a:pathLst>
                <a:path w="2513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2512" y="1443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8;p15">
              <a:extLst>
                <a:ext uri="{FF2B5EF4-FFF2-40B4-BE49-F238E27FC236}">
                  <a16:creationId xmlns:a16="http://schemas.microsoft.com/office/drawing/2014/main" id="{CF3CCCAD-1B97-4168-9718-06989AEB1420}"/>
                </a:ext>
              </a:extLst>
            </p:cNvPr>
            <p:cNvSpPr/>
            <p:nvPr/>
          </p:nvSpPr>
          <p:spPr>
            <a:xfrm>
              <a:off x="1248" y="3049295"/>
              <a:ext cx="51812" cy="29751"/>
            </a:xfrm>
            <a:custGeom>
              <a:avLst/>
              <a:gdLst/>
              <a:ahLst/>
              <a:cxnLst/>
              <a:rect l="l" t="t" r="r" b="b"/>
              <a:pathLst>
                <a:path w="2513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2512" y="1443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9;p15">
              <a:extLst>
                <a:ext uri="{FF2B5EF4-FFF2-40B4-BE49-F238E27FC236}">
                  <a16:creationId xmlns:a16="http://schemas.microsoft.com/office/drawing/2014/main" id="{0403AE7F-B104-4A89-80E8-FFDF28DFBB7A}"/>
                </a:ext>
              </a:extLst>
            </p:cNvPr>
            <p:cNvSpPr/>
            <p:nvPr/>
          </p:nvSpPr>
          <p:spPr>
            <a:xfrm>
              <a:off x="1248" y="3109808"/>
              <a:ext cx="51812" cy="29751"/>
            </a:xfrm>
            <a:custGeom>
              <a:avLst/>
              <a:gdLst/>
              <a:ahLst/>
              <a:cxnLst/>
              <a:rect l="l" t="t" r="r" b="b"/>
              <a:pathLst>
                <a:path w="2513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2512" y="1443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0;p15">
              <a:extLst>
                <a:ext uri="{FF2B5EF4-FFF2-40B4-BE49-F238E27FC236}">
                  <a16:creationId xmlns:a16="http://schemas.microsoft.com/office/drawing/2014/main" id="{CBE99D31-5A24-40A0-906C-DFD72C6ABD1C}"/>
                </a:ext>
              </a:extLst>
            </p:cNvPr>
            <p:cNvSpPr/>
            <p:nvPr/>
          </p:nvSpPr>
          <p:spPr>
            <a:xfrm>
              <a:off x="-546435" y="2686737"/>
              <a:ext cx="51812" cy="29256"/>
            </a:xfrm>
            <a:custGeom>
              <a:avLst/>
              <a:gdLst/>
              <a:ahLst/>
              <a:cxnLst/>
              <a:rect l="l" t="t" r="r" b="b"/>
              <a:pathLst>
                <a:path w="2513" h="1419" extrusionOk="0">
                  <a:moveTo>
                    <a:pt x="1" y="1"/>
                  </a:moveTo>
                  <a:lnTo>
                    <a:pt x="1" y="1418"/>
                  </a:lnTo>
                  <a:lnTo>
                    <a:pt x="2513" y="1418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41;p15">
              <a:extLst>
                <a:ext uri="{FF2B5EF4-FFF2-40B4-BE49-F238E27FC236}">
                  <a16:creationId xmlns:a16="http://schemas.microsoft.com/office/drawing/2014/main" id="{59DABF3A-7927-4F1B-BE47-0A66EB2D97E4}"/>
                </a:ext>
              </a:extLst>
            </p:cNvPr>
            <p:cNvSpPr/>
            <p:nvPr/>
          </p:nvSpPr>
          <p:spPr>
            <a:xfrm>
              <a:off x="-546435" y="2746734"/>
              <a:ext cx="51812" cy="29772"/>
            </a:xfrm>
            <a:custGeom>
              <a:avLst/>
              <a:gdLst/>
              <a:ahLst/>
              <a:cxnLst/>
              <a:rect l="l" t="t" r="r" b="b"/>
              <a:pathLst>
                <a:path w="2513" h="1444" extrusionOk="0">
                  <a:moveTo>
                    <a:pt x="1" y="1"/>
                  </a:moveTo>
                  <a:lnTo>
                    <a:pt x="1" y="1443"/>
                  </a:lnTo>
                  <a:lnTo>
                    <a:pt x="2513" y="1443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42;p15">
              <a:extLst>
                <a:ext uri="{FF2B5EF4-FFF2-40B4-BE49-F238E27FC236}">
                  <a16:creationId xmlns:a16="http://schemas.microsoft.com/office/drawing/2014/main" id="{C2CBE9FE-3AF1-48FB-BC94-5DB997A61348}"/>
                </a:ext>
              </a:extLst>
            </p:cNvPr>
            <p:cNvSpPr/>
            <p:nvPr/>
          </p:nvSpPr>
          <p:spPr>
            <a:xfrm>
              <a:off x="-546435" y="2807246"/>
              <a:ext cx="51812" cy="29772"/>
            </a:xfrm>
            <a:custGeom>
              <a:avLst/>
              <a:gdLst/>
              <a:ahLst/>
              <a:cxnLst/>
              <a:rect l="l" t="t" r="r" b="b"/>
              <a:pathLst>
                <a:path w="2513" h="1444" extrusionOk="0">
                  <a:moveTo>
                    <a:pt x="1" y="1"/>
                  </a:moveTo>
                  <a:lnTo>
                    <a:pt x="1" y="1443"/>
                  </a:lnTo>
                  <a:lnTo>
                    <a:pt x="2513" y="1443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43;p15">
              <a:extLst>
                <a:ext uri="{FF2B5EF4-FFF2-40B4-BE49-F238E27FC236}">
                  <a16:creationId xmlns:a16="http://schemas.microsoft.com/office/drawing/2014/main" id="{82244EDB-672A-403A-945B-817C0423AEBB}"/>
                </a:ext>
              </a:extLst>
            </p:cNvPr>
            <p:cNvSpPr/>
            <p:nvPr/>
          </p:nvSpPr>
          <p:spPr>
            <a:xfrm>
              <a:off x="-546435" y="2867758"/>
              <a:ext cx="51812" cy="29772"/>
            </a:xfrm>
            <a:custGeom>
              <a:avLst/>
              <a:gdLst/>
              <a:ahLst/>
              <a:cxnLst/>
              <a:rect l="l" t="t" r="r" b="b"/>
              <a:pathLst>
                <a:path w="2513" h="1444" extrusionOk="0">
                  <a:moveTo>
                    <a:pt x="1" y="0"/>
                  </a:moveTo>
                  <a:lnTo>
                    <a:pt x="1" y="1443"/>
                  </a:lnTo>
                  <a:lnTo>
                    <a:pt x="2513" y="1443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44;p15">
              <a:extLst>
                <a:ext uri="{FF2B5EF4-FFF2-40B4-BE49-F238E27FC236}">
                  <a16:creationId xmlns:a16="http://schemas.microsoft.com/office/drawing/2014/main" id="{60F43B90-F53A-4A7B-B4A2-4DCE52251C18}"/>
                </a:ext>
              </a:extLst>
            </p:cNvPr>
            <p:cNvSpPr/>
            <p:nvPr/>
          </p:nvSpPr>
          <p:spPr>
            <a:xfrm>
              <a:off x="-546435" y="2928271"/>
              <a:ext cx="51812" cy="29772"/>
            </a:xfrm>
            <a:custGeom>
              <a:avLst/>
              <a:gdLst/>
              <a:ahLst/>
              <a:cxnLst/>
              <a:rect l="l" t="t" r="r" b="b"/>
              <a:pathLst>
                <a:path w="2513" h="1444" extrusionOk="0">
                  <a:moveTo>
                    <a:pt x="1" y="0"/>
                  </a:moveTo>
                  <a:lnTo>
                    <a:pt x="1" y="1443"/>
                  </a:lnTo>
                  <a:lnTo>
                    <a:pt x="2513" y="1443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45;p15">
              <a:extLst>
                <a:ext uri="{FF2B5EF4-FFF2-40B4-BE49-F238E27FC236}">
                  <a16:creationId xmlns:a16="http://schemas.microsoft.com/office/drawing/2014/main" id="{89682666-AC1A-4A8D-96F5-2D861DE5D868}"/>
                </a:ext>
              </a:extLst>
            </p:cNvPr>
            <p:cNvSpPr/>
            <p:nvPr/>
          </p:nvSpPr>
          <p:spPr>
            <a:xfrm>
              <a:off x="-546435" y="2988783"/>
              <a:ext cx="51812" cy="29751"/>
            </a:xfrm>
            <a:custGeom>
              <a:avLst/>
              <a:gdLst/>
              <a:ahLst/>
              <a:cxnLst/>
              <a:rect l="l" t="t" r="r" b="b"/>
              <a:pathLst>
                <a:path w="2513" h="1443" extrusionOk="0">
                  <a:moveTo>
                    <a:pt x="1" y="0"/>
                  </a:moveTo>
                  <a:lnTo>
                    <a:pt x="1" y="1443"/>
                  </a:lnTo>
                  <a:lnTo>
                    <a:pt x="2513" y="1443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46;p15">
              <a:extLst>
                <a:ext uri="{FF2B5EF4-FFF2-40B4-BE49-F238E27FC236}">
                  <a16:creationId xmlns:a16="http://schemas.microsoft.com/office/drawing/2014/main" id="{B5A1E5A0-F935-4FBE-A123-5BE586887651}"/>
                </a:ext>
              </a:extLst>
            </p:cNvPr>
            <p:cNvSpPr/>
            <p:nvPr/>
          </p:nvSpPr>
          <p:spPr>
            <a:xfrm>
              <a:off x="-546435" y="3049295"/>
              <a:ext cx="51812" cy="29751"/>
            </a:xfrm>
            <a:custGeom>
              <a:avLst/>
              <a:gdLst/>
              <a:ahLst/>
              <a:cxnLst/>
              <a:rect l="l" t="t" r="r" b="b"/>
              <a:pathLst>
                <a:path w="2513" h="1443" extrusionOk="0">
                  <a:moveTo>
                    <a:pt x="1" y="0"/>
                  </a:moveTo>
                  <a:lnTo>
                    <a:pt x="1" y="1443"/>
                  </a:lnTo>
                  <a:lnTo>
                    <a:pt x="2513" y="1443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47;p15">
              <a:extLst>
                <a:ext uri="{FF2B5EF4-FFF2-40B4-BE49-F238E27FC236}">
                  <a16:creationId xmlns:a16="http://schemas.microsoft.com/office/drawing/2014/main" id="{B77FCE59-BF5C-4745-A63E-E0FFA46CFDA0}"/>
                </a:ext>
              </a:extLst>
            </p:cNvPr>
            <p:cNvSpPr/>
            <p:nvPr/>
          </p:nvSpPr>
          <p:spPr>
            <a:xfrm>
              <a:off x="-546435" y="3109808"/>
              <a:ext cx="51812" cy="29751"/>
            </a:xfrm>
            <a:custGeom>
              <a:avLst/>
              <a:gdLst/>
              <a:ahLst/>
              <a:cxnLst/>
              <a:rect l="l" t="t" r="r" b="b"/>
              <a:pathLst>
                <a:path w="2513" h="1443" extrusionOk="0">
                  <a:moveTo>
                    <a:pt x="1" y="0"/>
                  </a:moveTo>
                  <a:lnTo>
                    <a:pt x="1" y="1443"/>
                  </a:lnTo>
                  <a:lnTo>
                    <a:pt x="2513" y="1443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48;p15">
              <a:extLst>
                <a:ext uri="{FF2B5EF4-FFF2-40B4-BE49-F238E27FC236}">
                  <a16:creationId xmlns:a16="http://schemas.microsoft.com/office/drawing/2014/main" id="{CDF9A995-F093-4C32-B44E-BF97A7B010AB}"/>
                </a:ext>
              </a:extLst>
            </p:cNvPr>
            <p:cNvSpPr/>
            <p:nvPr/>
          </p:nvSpPr>
          <p:spPr>
            <a:xfrm>
              <a:off x="-498747" y="2660594"/>
              <a:ext cx="504118" cy="504613"/>
            </a:xfrm>
            <a:custGeom>
              <a:avLst/>
              <a:gdLst/>
              <a:ahLst/>
              <a:cxnLst/>
              <a:rect l="l" t="t" r="r" b="b"/>
              <a:pathLst>
                <a:path w="24451" h="24475" extrusionOk="0">
                  <a:moveTo>
                    <a:pt x="1" y="0"/>
                  </a:moveTo>
                  <a:lnTo>
                    <a:pt x="1" y="24474"/>
                  </a:lnTo>
                  <a:lnTo>
                    <a:pt x="24450" y="24474"/>
                  </a:lnTo>
                  <a:lnTo>
                    <a:pt x="24450" y="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49;p15">
              <a:extLst>
                <a:ext uri="{FF2B5EF4-FFF2-40B4-BE49-F238E27FC236}">
                  <a16:creationId xmlns:a16="http://schemas.microsoft.com/office/drawing/2014/main" id="{ADFBD8C3-5DCF-4A90-B6BD-F00A64BD4F59}"/>
                </a:ext>
              </a:extLst>
            </p:cNvPr>
            <p:cNvSpPr/>
            <p:nvPr/>
          </p:nvSpPr>
          <p:spPr>
            <a:xfrm>
              <a:off x="-463862" y="2695973"/>
              <a:ext cx="434349" cy="433854"/>
            </a:xfrm>
            <a:custGeom>
              <a:avLst/>
              <a:gdLst/>
              <a:ahLst/>
              <a:cxnLst/>
              <a:rect l="l" t="t" r="r" b="b"/>
              <a:pathLst>
                <a:path w="21067" h="21043" extrusionOk="0">
                  <a:moveTo>
                    <a:pt x="3084" y="0"/>
                  </a:moveTo>
                  <a:lnTo>
                    <a:pt x="0" y="3234"/>
                  </a:lnTo>
                  <a:lnTo>
                    <a:pt x="0" y="21042"/>
                  </a:lnTo>
                  <a:lnTo>
                    <a:pt x="21067" y="21042"/>
                  </a:lnTo>
                  <a:lnTo>
                    <a:pt x="21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150;p15">
              <a:extLst>
                <a:ext uri="{FF2B5EF4-FFF2-40B4-BE49-F238E27FC236}">
                  <a16:creationId xmlns:a16="http://schemas.microsoft.com/office/drawing/2014/main" id="{D4D52A56-BFAC-4A0C-AD90-8959FF7E48AC}"/>
                </a:ext>
              </a:extLst>
            </p:cNvPr>
            <p:cNvSpPr/>
            <p:nvPr/>
          </p:nvSpPr>
          <p:spPr>
            <a:xfrm>
              <a:off x="-498747" y="3129807"/>
              <a:ext cx="504118" cy="35400"/>
            </a:xfrm>
            <a:custGeom>
              <a:avLst/>
              <a:gdLst/>
              <a:ahLst/>
              <a:cxnLst/>
              <a:rect l="l" t="t" r="r" b="b"/>
              <a:pathLst>
                <a:path w="24451" h="1717" extrusionOk="0">
                  <a:moveTo>
                    <a:pt x="1692" y="0"/>
                  </a:moveTo>
                  <a:lnTo>
                    <a:pt x="1" y="1716"/>
                  </a:lnTo>
                  <a:lnTo>
                    <a:pt x="24450" y="1716"/>
                  </a:lnTo>
                  <a:lnTo>
                    <a:pt x="22759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1;p15">
              <a:extLst>
                <a:ext uri="{FF2B5EF4-FFF2-40B4-BE49-F238E27FC236}">
                  <a16:creationId xmlns:a16="http://schemas.microsoft.com/office/drawing/2014/main" id="{65DA9005-058A-419F-A3B8-A5EDDC13BF14}"/>
                </a:ext>
              </a:extLst>
            </p:cNvPr>
            <p:cNvSpPr/>
            <p:nvPr/>
          </p:nvSpPr>
          <p:spPr>
            <a:xfrm>
              <a:off x="-498747" y="2660594"/>
              <a:ext cx="504118" cy="35400"/>
            </a:xfrm>
            <a:custGeom>
              <a:avLst/>
              <a:gdLst/>
              <a:ahLst/>
              <a:cxnLst/>
              <a:rect l="l" t="t" r="r" b="b"/>
              <a:pathLst>
                <a:path w="24451" h="1717" extrusionOk="0">
                  <a:moveTo>
                    <a:pt x="1" y="0"/>
                  </a:moveTo>
                  <a:lnTo>
                    <a:pt x="1692" y="1716"/>
                  </a:lnTo>
                  <a:lnTo>
                    <a:pt x="22759" y="1716"/>
                  </a:lnTo>
                  <a:lnTo>
                    <a:pt x="24450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2;p15">
              <a:extLst>
                <a:ext uri="{FF2B5EF4-FFF2-40B4-BE49-F238E27FC236}">
                  <a16:creationId xmlns:a16="http://schemas.microsoft.com/office/drawing/2014/main" id="{14014AA0-E7C3-4ABA-9E72-4637BE7FF724}"/>
                </a:ext>
              </a:extLst>
            </p:cNvPr>
            <p:cNvSpPr/>
            <p:nvPr/>
          </p:nvSpPr>
          <p:spPr>
            <a:xfrm>
              <a:off x="-498747" y="2660594"/>
              <a:ext cx="34905" cy="504613"/>
            </a:xfrm>
            <a:custGeom>
              <a:avLst/>
              <a:gdLst/>
              <a:ahLst/>
              <a:cxnLst/>
              <a:rect l="l" t="t" r="r" b="b"/>
              <a:pathLst>
                <a:path w="1693" h="24475" extrusionOk="0">
                  <a:moveTo>
                    <a:pt x="1" y="0"/>
                  </a:moveTo>
                  <a:lnTo>
                    <a:pt x="1" y="24474"/>
                  </a:lnTo>
                  <a:lnTo>
                    <a:pt x="1692" y="22758"/>
                  </a:lnTo>
                  <a:lnTo>
                    <a:pt x="1692" y="17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3;p15">
              <a:extLst>
                <a:ext uri="{FF2B5EF4-FFF2-40B4-BE49-F238E27FC236}">
                  <a16:creationId xmlns:a16="http://schemas.microsoft.com/office/drawing/2014/main" id="{4B5B1C9F-9873-42BB-A0C8-CDB0CAC660FA}"/>
                </a:ext>
              </a:extLst>
            </p:cNvPr>
            <p:cNvSpPr/>
            <p:nvPr/>
          </p:nvSpPr>
          <p:spPr>
            <a:xfrm>
              <a:off x="-412586" y="2863140"/>
              <a:ext cx="97954" cy="114386"/>
            </a:xfrm>
            <a:custGeom>
              <a:avLst/>
              <a:gdLst/>
              <a:ahLst/>
              <a:cxnLst/>
              <a:rect l="l" t="t" r="r" b="b"/>
              <a:pathLst>
                <a:path w="4751" h="5548" extrusionOk="0">
                  <a:moveTo>
                    <a:pt x="2537" y="1"/>
                  </a:moveTo>
                  <a:lnTo>
                    <a:pt x="2264" y="50"/>
                  </a:lnTo>
                  <a:lnTo>
                    <a:pt x="1965" y="100"/>
                  </a:lnTo>
                  <a:lnTo>
                    <a:pt x="1716" y="175"/>
                  </a:lnTo>
                  <a:lnTo>
                    <a:pt x="1443" y="299"/>
                  </a:lnTo>
                  <a:lnTo>
                    <a:pt x="1219" y="423"/>
                  </a:lnTo>
                  <a:lnTo>
                    <a:pt x="995" y="573"/>
                  </a:lnTo>
                  <a:lnTo>
                    <a:pt x="796" y="747"/>
                  </a:lnTo>
                  <a:lnTo>
                    <a:pt x="622" y="921"/>
                  </a:lnTo>
                  <a:lnTo>
                    <a:pt x="473" y="1145"/>
                  </a:lnTo>
                  <a:lnTo>
                    <a:pt x="324" y="1369"/>
                  </a:lnTo>
                  <a:lnTo>
                    <a:pt x="199" y="1617"/>
                  </a:lnTo>
                  <a:lnTo>
                    <a:pt x="125" y="1891"/>
                  </a:lnTo>
                  <a:lnTo>
                    <a:pt x="50" y="2165"/>
                  </a:lnTo>
                  <a:lnTo>
                    <a:pt x="0" y="2463"/>
                  </a:lnTo>
                  <a:lnTo>
                    <a:pt x="0" y="2761"/>
                  </a:lnTo>
                  <a:lnTo>
                    <a:pt x="0" y="3085"/>
                  </a:lnTo>
                  <a:lnTo>
                    <a:pt x="50" y="3383"/>
                  </a:lnTo>
                  <a:lnTo>
                    <a:pt x="125" y="3657"/>
                  </a:lnTo>
                  <a:lnTo>
                    <a:pt x="199" y="3930"/>
                  </a:lnTo>
                  <a:lnTo>
                    <a:pt x="324" y="4179"/>
                  </a:lnTo>
                  <a:lnTo>
                    <a:pt x="473" y="4403"/>
                  </a:lnTo>
                  <a:lnTo>
                    <a:pt x="622" y="4602"/>
                  </a:lnTo>
                  <a:lnTo>
                    <a:pt x="796" y="4801"/>
                  </a:lnTo>
                  <a:lnTo>
                    <a:pt x="995" y="4975"/>
                  </a:lnTo>
                  <a:lnTo>
                    <a:pt x="1219" y="5124"/>
                  </a:lnTo>
                  <a:lnTo>
                    <a:pt x="1443" y="5249"/>
                  </a:lnTo>
                  <a:lnTo>
                    <a:pt x="1716" y="5348"/>
                  </a:lnTo>
                  <a:lnTo>
                    <a:pt x="1965" y="5448"/>
                  </a:lnTo>
                  <a:lnTo>
                    <a:pt x="2264" y="5497"/>
                  </a:lnTo>
                  <a:lnTo>
                    <a:pt x="2537" y="5547"/>
                  </a:lnTo>
                  <a:lnTo>
                    <a:pt x="3109" y="5547"/>
                  </a:lnTo>
                  <a:lnTo>
                    <a:pt x="3383" y="5497"/>
                  </a:lnTo>
                  <a:lnTo>
                    <a:pt x="3657" y="5423"/>
                  </a:lnTo>
                  <a:lnTo>
                    <a:pt x="3905" y="5323"/>
                  </a:lnTo>
                  <a:lnTo>
                    <a:pt x="4154" y="5199"/>
                  </a:lnTo>
                  <a:lnTo>
                    <a:pt x="4378" y="5050"/>
                  </a:lnTo>
                  <a:lnTo>
                    <a:pt x="4577" y="4851"/>
                  </a:lnTo>
                  <a:lnTo>
                    <a:pt x="4751" y="4627"/>
                  </a:lnTo>
                  <a:lnTo>
                    <a:pt x="3781" y="3906"/>
                  </a:lnTo>
                  <a:lnTo>
                    <a:pt x="3706" y="4030"/>
                  </a:lnTo>
                  <a:lnTo>
                    <a:pt x="3582" y="4154"/>
                  </a:lnTo>
                  <a:lnTo>
                    <a:pt x="3458" y="4254"/>
                  </a:lnTo>
                  <a:lnTo>
                    <a:pt x="3333" y="4328"/>
                  </a:lnTo>
                  <a:lnTo>
                    <a:pt x="3184" y="4403"/>
                  </a:lnTo>
                  <a:lnTo>
                    <a:pt x="3035" y="4428"/>
                  </a:lnTo>
                  <a:lnTo>
                    <a:pt x="2861" y="4478"/>
                  </a:lnTo>
                  <a:lnTo>
                    <a:pt x="2537" y="4478"/>
                  </a:lnTo>
                  <a:lnTo>
                    <a:pt x="2388" y="4453"/>
                  </a:lnTo>
                  <a:lnTo>
                    <a:pt x="2239" y="4403"/>
                  </a:lnTo>
                  <a:lnTo>
                    <a:pt x="2114" y="4353"/>
                  </a:lnTo>
                  <a:lnTo>
                    <a:pt x="1990" y="4279"/>
                  </a:lnTo>
                  <a:lnTo>
                    <a:pt x="1866" y="4204"/>
                  </a:lnTo>
                  <a:lnTo>
                    <a:pt x="1741" y="4105"/>
                  </a:lnTo>
                  <a:lnTo>
                    <a:pt x="1642" y="3980"/>
                  </a:lnTo>
                  <a:lnTo>
                    <a:pt x="1468" y="3756"/>
                  </a:lnTo>
                  <a:lnTo>
                    <a:pt x="1319" y="3458"/>
                  </a:lnTo>
                  <a:lnTo>
                    <a:pt x="1269" y="3284"/>
                  </a:lnTo>
                  <a:lnTo>
                    <a:pt x="1244" y="3135"/>
                  </a:lnTo>
                  <a:lnTo>
                    <a:pt x="1219" y="2960"/>
                  </a:lnTo>
                  <a:lnTo>
                    <a:pt x="1194" y="2761"/>
                  </a:lnTo>
                  <a:lnTo>
                    <a:pt x="1219" y="2587"/>
                  </a:lnTo>
                  <a:lnTo>
                    <a:pt x="1244" y="2413"/>
                  </a:lnTo>
                  <a:lnTo>
                    <a:pt x="1269" y="2239"/>
                  </a:lnTo>
                  <a:lnTo>
                    <a:pt x="1319" y="2090"/>
                  </a:lnTo>
                  <a:lnTo>
                    <a:pt x="1468" y="1791"/>
                  </a:lnTo>
                  <a:lnTo>
                    <a:pt x="1542" y="1667"/>
                  </a:lnTo>
                  <a:lnTo>
                    <a:pt x="1642" y="1543"/>
                  </a:lnTo>
                  <a:lnTo>
                    <a:pt x="1741" y="1443"/>
                  </a:lnTo>
                  <a:lnTo>
                    <a:pt x="1866" y="1344"/>
                  </a:lnTo>
                  <a:lnTo>
                    <a:pt x="1990" y="1269"/>
                  </a:lnTo>
                  <a:lnTo>
                    <a:pt x="2139" y="1194"/>
                  </a:lnTo>
                  <a:lnTo>
                    <a:pt x="2264" y="1145"/>
                  </a:lnTo>
                  <a:lnTo>
                    <a:pt x="2413" y="1095"/>
                  </a:lnTo>
                  <a:lnTo>
                    <a:pt x="2562" y="1070"/>
                  </a:lnTo>
                  <a:lnTo>
                    <a:pt x="2736" y="1070"/>
                  </a:lnTo>
                  <a:lnTo>
                    <a:pt x="3035" y="1095"/>
                  </a:lnTo>
                  <a:lnTo>
                    <a:pt x="3184" y="1120"/>
                  </a:lnTo>
                  <a:lnTo>
                    <a:pt x="3308" y="1170"/>
                  </a:lnTo>
                  <a:lnTo>
                    <a:pt x="3433" y="1244"/>
                  </a:lnTo>
                  <a:lnTo>
                    <a:pt x="3557" y="1319"/>
                  </a:lnTo>
                  <a:lnTo>
                    <a:pt x="3657" y="1393"/>
                  </a:lnTo>
                  <a:lnTo>
                    <a:pt x="3731" y="1493"/>
                  </a:lnTo>
                  <a:lnTo>
                    <a:pt x="4627" y="772"/>
                  </a:lnTo>
                  <a:lnTo>
                    <a:pt x="4452" y="573"/>
                  </a:lnTo>
                  <a:lnTo>
                    <a:pt x="4253" y="399"/>
                  </a:lnTo>
                  <a:lnTo>
                    <a:pt x="4030" y="274"/>
                  </a:lnTo>
                  <a:lnTo>
                    <a:pt x="3806" y="150"/>
                  </a:lnTo>
                  <a:lnTo>
                    <a:pt x="3557" y="75"/>
                  </a:lnTo>
                  <a:lnTo>
                    <a:pt x="3308" y="25"/>
                  </a:lnTo>
                  <a:lnTo>
                    <a:pt x="3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4;p15">
              <a:extLst>
                <a:ext uri="{FF2B5EF4-FFF2-40B4-BE49-F238E27FC236}">
                  <a16:creationId xmlns:a16="http://schemas.microsoft.com/office/drawing/2014/main" id="{78500F98-4B94-40BD-9BF0-905CB4640D29}"/>
                </a:ext>
              </a:extLst>
            </p:cNvPr>
            <p:cNvSpPr/>
            <p:nvPr/>
          </p:nvSpPr>
          <p:spPr>
            <a:xfrm>
              <a:off x="-297211" y="2865697"/>
              <a:ext cx="81563" cy="109252"/>
            </a:xfrm>
            <a:custGeom>
              <a:avLst/>
              <a:gdLst/>
              <a:ahLst/>
              <a:cxnLst/>
              <a:rect l="l" t="t" r="r" b="b"/>
              <a:pathLst>
                <a:path w="3956" h="5299" extrusionOk="0">
                  <a:moveTo>
                    <a:pt x="2090" y="996"/>
                  </a:moveTo>
                  <a:lnTo>
                    <a:pt x="2264" y="1046"/>
                  </a:lnTo>
                  <a:lnTo>
                    <a:pt x="2413" y="1095"/>
                  </a:lnTo>
                  <a:lnTo>
                    <a:pt x="2562" y="1170"/>
                  </a:lnTo>
                  <a:lnTo>
                    <a:pt x="2662" y="1294"/>
                  </a:lnTo>
                  <a:lnTo>
                    <a:pt x="2736" y="1419"/>
                  </a:lnTo>
                  <a:lnTo>
                    <a:pt x="2761" y="1618"/>
                  </a:lnTo>
                  <a:lnTo>
                    <a:pt x="2736" y="1767"/>
                  </a:lnTo>
                  <a:lnTo>
                    <a:pt x="2687" y="1916"/>
                  </a:lnTo>
                  <a:lnTo>
                    <a:pt x="2612" y="2016"/>
                  </a:lnTo>
                  <a:lnTo>
                    <a:pt x="2488" y="2115"/>
                  </a:lnTo>
                  <a:lnTo>
                    <a:pt x="2363" y="2165"/>
                  </a:lnTo>
                  <a:lnTo>
                    <a:pt x="2239" y="2215"/>
                  </a:lnTo>
                  <a:lnTo>
                    <a:pt x="2090" y="2240"/>
                  </a:lnTo>
                  <a:lnTo>
                    <a:pt x="1145" y="2240"/>
                  </a:lnTo>
                  <a:lnTo>
                    <a:pt x="1145" y="996"/>
                  </a:lnTo>
                  <a:close/>
                  <a:moveTo>
                    <a:pt x="1" y="1"/>
                  </a:moveTo>
                  <a:lnTo>
                    <a:pt x="1" y="5299"/>
                  </a:lnTo>
                  <a:lnTo>
                    <a:pt x="1145" y="5299"/>
                  </a:lnTo>
                  <a:lnTo>
                    <a:pt x="1145" y="3234"/>
                  </a:lnTo>
                  <a:lnTo>
                    <a:pt x="2015" y="3234"/>
                  </a:lnTo>
                  <a:lnTo>
                    <a:pt x="2413" y="3210"/>
                  </a:lnTo>
                  <a:lnTo>
                    <a:pt x="2786" y="3160"/>
                  </a:lnTo>
                  <a:lnTo>
                    <a:pt x="2960" y="3110"/>
                  </a:lnTo>
                  <a:lnTo>
                    <a:pt x="3110" y="3035"/>
                  </a:lnTo>
                  <a:lnTo>
                    <a:pt x="3259" y="2961"/>
                  </a:lnTo>
                  <a:lnTo>
                    <a:pt x="3408" y="2886"/>
                  </a:lnTo>
                  <a:lnTo>
                    <a:pt x="3532" y="2787"/>
                  </a:lnTo>
                  <a:lnTo>
                    <a:pt x="3632" y="2662"/>
                  </a:lnTo>
                  <a:lnTo>
                    <a:pt x="3731" y="2538"/>
                  </a:lnTo>
                  <a:lnTo>
                    <a:pt x="3806" y="2389"/>
                  </a:lnTo>
                  <a:lnTo>
                    <a:pt x="3881" y="2215"/>
                  </a:lnTo>
                  <a:lnTo>
                    <a:pt x="3930" y="2041"/>
                  </a:lnTo>
                  <a:lnTo>
                    <a:pt x="3955" y="1842"/>
                  </a:lnTo>
                  <a:lnTo>
                    <a:pt x="3955" y="1618"/>
                  </a:lnTo>
                  <a:lnTo>
                    <a:pt x="3955" y="1394"/>
                  </a:lnTo>
                  <a:lnTo>
                    <a:pt x="3930" y="1170"/>
                  </a:lnTo>
                  <a:lnTo>
                    <a:pt x="3881" y="996"/>
                  </a:lnTo>
                  <a:lnTo>
                    <a:pt x="3806" y="822"/>
                  </a:lnTo>
                  <a:lnTo>
                    <a:pt x="3707" y="673"/>
                  </a:lnTo>
                  <a:lnTo>
                    <a:pt x="3607" y="548"/>
                  </a:lnTo>
                  <a:lnTo>
                    <a:pt x="3508" y="424"/>
                  </a:lnTo>
                  <a:lnTo>
                    <a:pt x="3383" y="324"/>
                  </a:lnTo>
                  <a:lnTo>
                    <a:pt x="3234" y="250"/>
                  </a:lnTo>
                  <a:lnTo>
                    <a:pt x="3085" y="175"/>
                  </a:lnTo>
                  <a:lnTo>
                    <a:pt x="2911" y="125"/>
                  </a:lnTo>
                  <a:lnTo>
                    <a:pt x="2736" y="76"/>
                  </a:lnTo>
                  <a:lnTo>
                    <a:pt x="2363" y="26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5;p15">
              <a:extLst>
                <a:ext uri="{FF2B5EF4-FFF2-40B4-BE49-F238E27FC236}">
                  <a16:creationId xmlns:a16="http://schemas.microsoft.com/office/drawing/2014/main" id="{378F0CB2-BC86-47DC-8244-EDE38BC04F76}"/>
                </a:ext>
              </a:extLst>
            </p:cNvPr>
            <p:cNvSpPr/>
            <p:nvPr/>
          </p:nvSpPr>
          <p:spPr>
            <a:xfrm>
              <a:off x="-196700" y="2865697"/>
              <a:ext cx="92325" cy="111829"/>
            </a:xfrm>
            <a:custGeom>
              <a:avLst/>
              <a:gdLst/>
              <a:ahLst/>
              <a:cxnLst/>
              <a:rect l="l" t="t" r="r" b="b"/>
              <a:pathLst>
                <a:path w="4478" h="5424" extrusionOk="0">
                  <a:moveTo>
                    <a:pt x="1" y="1"/>
                  </a:moveTo>
                  <a:lnTo>
                    <a:pt x="1" y="3259"/>
                  </a:lnTo>
                  <a:lnTo>
                    <a:pt x="25" y="3483"/>
                  </a:lnTo>
                  <a:lnTo>
                    <a:pt x="50" y="3707"/>
                  </a:lnTo>
                  <a:lnTo>
                    <a:pt x="100" y="3906"/>
                  </a:lnTo>
                  <a:lnTo>
                    <a:pt x="150" y="4130"/>
                  </a:lnTo>
                  <a:lnTo>
                    <a:pt x="224" y="4304"/>
                  </a:lnTo>
                  <a:lnTo>
                    <a:pt x="324" y="4478"/>
                  </a:lnTo>
                  <a:lnTo>
                    <a:pt x="448" y="4652"/>
                  </a:lnTo>
                  <a:lnTo>
                    <a:pt x="573" y="4801"/>
                  </a:lnTo>
                  <a:lnTo>
                    <a:pt x="722" y="4951"/>
                  </a:lnTo>
                  <a:lnTo>
                    <a:pt x="896" y="5075"/>
                  </a:lnTo>
                  <a:lnTo>
                    <a:pt x="1070" y="5174"/>
                  </a:lnTo>
                  <a:lnTo>
                    <a:pt x="1269" y="5274"/>
                  </a:lnTo>
                  <a:lnTo>
                    <a:pt x="1493" y="5324"/>
                  </a:lnTo>
                  <a:lnTo>
                    <a:pt x="1717" y="5398"/>
                  </a:lnTo>
                  <a:lnTo>
                    <a:pt x="1965" y="5423"/>
                  </a:lnTo>
                  <a:lnTo>
                    <a:pt x="2513" y="5423"/>
                  </a:lnTo>
                  <a:lnTo>
                    <a:pt x="2761" y="5398"/>
                  </a:lnTo>
                  <a:lnTo>
                    <a:pt x="2985" y="5324"/>
                  </a:lnTo>
                  <a:lnTo>
                    <a:pt x="3209" y="5274"/>
                  </a:lnTo>
                  <a:lnTo>
                    <a:pt x="3408" y="5174"/>
                  </a:lnTo>
                  <a:lnTo>
                    <a:pt x="3582" y="5075"/>
                  </a:lnTo>
                  <a:lnTo>
                    <a:pt x="3756" y="4951"/>
                  </a:lnTo>
                  <a:lnTo>
                    <a:pt x="3905" y="4801"/>
                  </a:lnTo>
                  <a:lnTo>
                    <a:pt x="4030" y="4652"/>
                  </a:lnTo>
                  <a:lnTo>
                    <a:pt x="4154" y="4478"/>
                  </a:lnTo>
                  <a:lnTo>
                    <a:pt x="4254" y="4304"/>
                  </a:lnTo>
                  <a:lnTo>
                    <a:pt x="4328" y="4130"/>
                  </a:lnTo>
                  <a:lnTo>
                    <a:pt x="4403" y="3906"/>
                  </a:lnTo>
                  <a:lnTo>
                    <a:pt x="4428" y="3707"/>
                  </a:lnTo>
                  <a:lnTo>
                    <a:pt x="4453" y="3483"/>
                  </a:lnTo>
                  <a:lnTo>
                    <a:pt x="4478" y="3259"/>
                  </a:lnTo>
                  <a:lnTo>
                    <a:pt x="4478" y="1"/>
                  </a:lnTo>
                  <a:lnTo>
                    <a:pt x="3309" y="1"/>
                  </a:lnTo>
                  <a:lnTo>
                    <a:pt x="3309" y="3210"/>
                  </a:lnTo>
                  <a:lnTo>
                    <a:pt x="3284" y="3433"/>
                  </a:lnTo>
                  <a:lnTo>
                    <a:pt x="3234" y="3657"/>
                  </a:lnTo>
                  <a:lnTo>
                    <a:pt x="3134" y="3856"/>
                  </a:lnTo>
                  <a:lnTo>
                    <a:pt x="3010" y="4030"/>
                  </a:lnTo>
                  <a:lnTo>
                    <a:pt x="2861" y="4155"/>
                  </a:lnTo>
                  <a:lnTo>
                    <a:pt x="2662" y="4254"/>
                  </a:lnTo>
                  <a:lnTo>
                    <a:pt x="2463" y="4329"/>
                  </a:lnTo>
                  <a:lnTo>
                    <a:pt x="2239" y="4354"/>
                  </a:lnTo>
                  <a:lnTo>
                    <a:pt x="2015" y="4329"/>
                  </a:lnTo>
                  <a:lnTo>
                    <a:pt x="1816" y="4254"/>
                  </a:lnTo>
                  <a:lnTo>
                    <a:pt x="1642" y="4155"/>
                  </a:lnTo>
                  <a:lnTo>
                    <a:pt x="1468" y="4030"/>
                  </a:lnTo>
                  <a:lnTo>
                    <a:pt x="1344" y="3856"/>
                  </a:lnTo>
                  <a:lnTo>
                    <a:pt x="1244" y="3657"/>
                  </a:lnTo>
                  <a:lnTo>
                    <a:pt x="1194" y="3433"/>
                  </a:lnTo>
                  <a:lnTo>
                    <a:pt x="1170" y="3210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6;p15">
              <a:extLst>
                <a:ext uri="{FF2B5EF4-FFF2-40B4-BE49-F238E27FC236}">
                  <a16:creationId xmlns:a16="http://schemas.microsoft.com/office/drawing/2014/main" id="{FDF041B2-8739-439C-B789-E5BFBF89E444}"/>
                </a:ext>
              </a:extLst>
            </p:cNvPr>
            <p:cNvSpPr/>
            <p:nvPr/>
          </p:nvSpPr>
          <p:spPr>
            <a:xfrm>
              <a:off x="-15163" y="3465171"/>
              <a:ext cx="96428" cy="115912"/>
            </a:xfrm>
            <a:custGeom>
              <a:avLst/>
              <a:gdLst/>
              <a:ahLst/>
              <a:cxnLst/>
              <a:rect l="l" t="t" r="r" b="b"/>
              <a:pathLst>
                <a:path w="4677" h="5622" fill="none" extrusionOk="0">
                  <a:moveTo>
                    <a:pt x="0" y="1"/>
                  </a:moveTo>
                  <a:lnTo>
                    <a:pt x="4676" y="1866"/>
                  </a:lnTo>
                  <a:lnTo>
                    <a:pt x="4676" y="5622"/>
                  </a:lnTo>
                </a:path>
              </a:pathLst>
            </a:custGeom>
            <a:solidFill>
              <a:schemeClr val="lt2"/>
            </a:solidFill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;p15">
              <a:extLst>
                <a:ext uri="{FF2B5EF4-FFF2-40B4-BE49-F238E27FC236}">
                  <a16:creationId xmlns:a16="http://schemas.microsoft.com/office/drawing/2014/main" id="{09546D6C-4463-4AD7-814D-569EC4FA745B}"/>
                </a:ext>
              </a:extLst>
            </p:cNvPr>
            <p:cNvSpPr/>
            <p:nvPr/>
          </p:nvSpPr>
          <p:spPr>
            <a:xfrm>
              <a:off x="106872" y="3145703"/>
              <a:ext cx="392846" cy="384104"/>
            </a:xfrm>
            <a:custGeom>
              <a:avLst/>
              <a:gdLst/>
              <a:ahLst/>
              <a:cxnLst/>
              <a:rect l="l" t="t" r="r" b="b"/>
              <a:pathLst>
                <a:path w="19054" h="18630" extrusionOk="0">
                  <a:moveTo>
                    <a:pt x="9825" y="3980"/>
                  </a:moveTo>
                  <a:lnTo>
                    <a:pt x="10348" y="4030"/>
                  </a:lnTo>
                  <a:lnTo>
                    <a:pt x="10895" y="4154"/>
                  </a:lnTo>
                  <a:lnTo>
                    <a:pt x="11417" y="4303"/>
                  </a:lnTo>
                  <a:lnTo>
                    <a:pt x="11915" y="4527"/>
                  </a:lnTo>
                  <a:lnTo>
                    <a:pt x="12387" y="4801"/>
                  </a:lnTo>
                  <a:lnTo>
                    <a:pt x="12810" y="5099"/>
                  </a:lnTo>
                  <a:lnTo>
                    <a:pt x="13208" y="5423"/>
                  </a:lnTo>
                  <a:lnTo>
                    <a:pt x="13556" y="5820"/>
                  </a:lnTo>
                  <a:lnTo>
                    <a:pt x="13880" y="6218"/>
                  </a:lnTo>
                  <a:lnTo>
                    <a:pt x="14153" y="6641"/>
                  </a:lnTo>
                  <a:lnTo>
                    <a:pt x="14402" y="7114"/>
                  </a:lnTo>
                  <a:lnTo>
                    <a:pt x="14576" y="7586"/>
                  </a:lnTo>
                  <a:lnTo>
                    <a:pt x="14725" y="8084"/>
                  </a:lnTo>
                  <a:lnTo>
                    <a:pt x="14825" y="8581"/>
                  </a:lnTo>
                  <a:lnTo>
                    <a:pt x="14875" y="9104"/>
                  </a:lnTo>
                  <a:lnTo>
                    <a:pt x="14875" y="9626"/>
                  </a:lnTo>
                  <a:lnTo>
                    <a:pt x="14800" y="10148"/>
                  </a:lnTo>
                  <a:lnTo>
                    <a:pt x="14700" y="10671"/>
                  </a:lnTo>
                  <a:lnTo>
                    <a:pt x="14526" y="11193"/>
                  </a:lnTo>
                  <a:lnTo>
                    <a:pt x="14302" y="11690"/>
                  </a:lnTo>
                  <a:lnTo>
                    <a:pt x="14054" y="12163"/>
                  </a:lnTo>
                  <a:lnTo>
                    <a:pt x="13755" y="12586"/>
                  </a:lnTo>
                  <a:lnTo>
                    <a:pt x="13407" y="12984"/>
                  </a:lnTo>
                  <a:lnTo>
                    <a:pt x="13034" y="13357"/>
                  </a:lnTo>
                  <a:lnTo>
                    <a:pt x="12636" y="13655"/>
                  </a:lnTo>
                  <a:lnTo>
                    <a:pt x="12188" y="13954"/>
                  </a:lnTo>
                  <a:lnTo>
                    <a:pt x="11741" y="14178"/>
                  </a:lnTo>
                  <a:lnTo>
                    <a:pt x="11268" y="14377"/>
                  </a:lnTo>
                  <a:lnTo>
                    <a:pt x="10771" y="14501"/>
                  </a:lnTo>
                  <a:lnTo>
                    <a:pt x="10273" y="14600"/>
                  </a:lnTo>
                  <a:lnTo>
                    <a:pt x="9751" y="14650"/>
                  </a:lnTo>
                  <a:lnTo>
                    <a:pt x="9229" y="14650"/>
                  </a:lnTo>
                  <a:lnTo>
                    <a:pt x="8706" y="14600"/>
                  </a:lnTo>
                  <a:lnTo>
                    <a:pt x="8184" y="14476"/>
                  </a:lnTo>
                  <a:lnTo>
                    <a:pt x="7662" y="14327"/>
                  </a:lnTo>
                  <a:lnTo>
                    <a:pt x="7139" y="14103"/>
                  </a:lnTo>
                  <a:lnTo>
                    <a:pt x="6692" y="13829"/>
                  </a:lnTo>
                  <a:lnTo>
                    <a:pt x="6244" y="13531"/>
                  </a:lnTo>
                  <a:lnTo>
                    <a:pt x="5846" y="13183"/>
                  </a:lnTo>
                  <a:lnTo>
                    <a:pt x="5498" y="12810"/>
                  </a:lnTo>
                  <a:lnTo>
                    <a:pt x="5174" y="12412"/>
                  </a:lnTo>
                  <a:lnTo>
                    <a:pt x="4901" y="11989"/>
                  </a:lnTo>
                  <a:lnTo>
                    <a:pt x="4652" y="11516"/>
                  </a:lnTo>
                  <a:lnTo>
                    <a:pt x="4478" y="11044"/>
                  </a:lnTo>
                  <a:lnTo>
                    <a:pt x="4329" y="10546"/>
                  </a:lnTo>
                  <a:lnTo>
                    <a:pt x="4229" y="10049"/>
                  </a:lnTo>
                  <a:lnTo>
                    <a:pt x="4179" y="9526"/>
                  </a:lnTo>
                  <a:lnTo>
                    <a:pt x="4179" y="9004"/>
                  </a:lnTo>
                  <a:lnTo>
                    <a:pt x="4254" y="8482"/>
                  </a:lnTo>
                  <a:lnTo>
                    <a:pt x="4354" y="7959"/>
                  </a:lnTo>
                  <a:lnTo>
                    <a:pt x="4528" y="7437"/>
                  </a:lnTo>
                  <a:lnTo>
                    <a:pt x="4752" y="6940"/>
                  </a:lnTo>
                  <a:lnTo>
                    <a:pt x="5000" y="6467"/>
                  </a:lnTo>
                  <a:lnTo>
                    <a:pt x="5299" y="6044"/>
                  </a:lnTo>
                  <a:lnTo>
                    <a:pt x="5647" y="5646"/>
                  </a:lnTo>
                  <a:lnTo>
                    <a:pt x="6020" y="5273"/>
                  </a:lnTo>
                  <a:lnTo>
                    <a:pt x="6418" y="4950"/>
                  </a:lnTo>
                  <a:lnTo>
                    <a:pt x="6866" y="4676"/>
                  </a:lnTo>
                  <a:lnTo>
                    <a:pt x="7313" y="4452"/>
                  </a:lnTo>
                  <a:lnTo>
                    <a:pt x="7786" y="4253"/>
                  </a:lnTo>
                  <a:lnTo>
                    <a:pt x="8283" y="4104"/>
                  </a:lnTo>
                  <a:lnTo>
                    <a:pt x="8806" y="4030"/>
                  </a:lnTo>
                  <a:lnTo>
                    <a:pt x="9303" y="3980"/>
                  </a:lnTo>
                  <a:close/>
                  <a:moveTo>
                    <a:pt x="11542" y="0"/>
                  </a:moveTo>
                  <a:lnTo>
                    <a:pt x="4627" y="1144"/>
                  </a:lnTo>
                  <a:lnTo>
                    <a:pt x="5075" y="3905"/>
                  </a:lnTo>
                  <a:lnTo>
                    <a:pt x="2463" y="2935"/>
                  </a:lnTo>
                  <a:lnTo>
                    <a:pt x="1" y="9477"/>
                  </a:lnTo>
                  <a:lnTo>
                    <a:pt x="2613" y="10472"/>
                  </a:lnTo>
                  <a:lnTo>
                    <a:pt x="473" y="12238"/>
                  </a:lnTo>
                  <a:lnTo>
                    <a:pt x="4926" y="17635"/>
                  </a:lnTo>
                  <a:lnTo>
                    <a:pt x="7065" y="15869"/>
                  </a:lnTo>
                  <a:lnTo>
                    <a:pt x="7512" y="18630"/>
                  </a:lnTo>
                  <a:lnTo>
                    <a:pt x="14427" y="17461"/>
                  </a:lnTo>
                  <a:lnTo>
                    <a:pt x="13979" y="14725"/>
                  </a:lnTo>
                  <a:lnTo>
                    <a:pt x="16591" y="15695"/>
                  </a:lnTo>
                  <a:lnTo>
                    <a:pt x="19053" y="9153"/>
                  </a:lnTo>
                  <a:lnTo>
                    <a:pt x="16442" y="8158"/>
                  </a:lnTo>
                  <a:lnTo>
                    <a:pt x="18581" y="6393"/>
                  </a:lnTo>
                  <a:lnTo>
                    <a:pt x="14153" y="995"/>
                  </a:lnTo>
                  <a:lnTo>
                    <a:pt x="11989" y="2761"/>
                  </a:lnTo>
                  <a:lnTo>
                    <a:pt x="115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26;p15">
              <a:extLst>
                <a:ext uri="{FF2B5EF4-FFF2-40B4-BE49-F238E27FC236}">
                  <a16:creationId xmlns:a16="http://schemas.microsoft.com/office/drawing/2014/main" id="{4B974437-F1A9-4DA4-8A85-D7F30D9EB6BF}"/>
                </a:ext>
              </a:extLst>
            </p:cNvPr>
            <p:cNvSpPr/>
            <p:nvPr/>
          </p:nvSpPr>
          <p:spPr>
            <a:xfrm>
              <a:off x="634771" y="3275929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70ACF-E869-4686-964A-36912C8ABCF6}"/>
              </a:ext>
            </a:extLst>
          </p:cNvPr>
          <p:cNvGrpSpPr/>
          <p:nvPr/>
        </p:nvGrpSpPr>
        <p:grpSpPr>
          <a:xfrm>
            <a:off x="6392824" y="2296800"/>
            <a:ext cx="513799" cy="885328"/>
            <a:chOff x="3649865" y="1225180"/>
            <a:chExt cx="1852902" cy="3192740"/>
          </a:xfrm>
        </p:grpSpPr>
        <p:sp>
          <p:nvSpPr>
            <p:cNvPr id="271" name="Google Shape;51;p15">
              <a:extLst>
                <a:ext uri="{FF2B5EF4-FFF2-40B4-BE49-F238E27FC236}">
                  <a16:creationId xmlns:a16="http://schemas.microsoft.com/office/drawing/2014/main" id="{2463BDF1-37FE-4BBD-AFE5-B80BEBEFCB2E}"/>
                </a:ext>
              </a:extLst>
            </p:cNvPr>
            <p:cNvSpPr/>
            <p:nvPr/>
          </p:nvSpPr>
          <p:spPr>
            <a:xfrm>
              <a:off x="3832711" y="1225180"/>
              <a:ext cx="1060482" cy="580506"/>
            </a:xfrm>
            <a:custGeom>
              <a:avLst/>
              <a:gdLst/>
              <a:ahLst/>
              <a:cxnLst/>
              <a:rect l="l" t="t" r="r" b="b"/>
              <a:pathLst>
                <a:path w="51436" h="28156" extrusionOk="0">
                  <a:moveTo>
                    <a:pt x="24126" y="0"/>
                  </a:moveTo>
                  <a:lnTo>
                    <a:pt x="23529" y="25"/>
                  </a:lnTo>
                  <a:lnTo>
                    <a:pt x="22932" y="50"/>
                  </a:lnTo>
                  <a:lnTo>
                    <a:pt x="22360" y="124"/>
                  </a:lnTo>
                  <a:lnTo>
                    <a:pt x="21788" y="199"/>
                  </a:lnTo>
                  <a:lnTo>
                    <a:pt x="21216" y="299"/>
                  </a:lnTo>
                  <a:lnTo>
                    <a:pt x="20644" y="448"/>
                  </a:lnTo>
                  <a:lnTo>
                    <a:pt x="20097" y="597"/>
                  </a:lnTo>
                  <a:lnTo>
                    <a:pt x="19575" y="771"/>
                  </a:lnTo>
                  <a:lnTo>
                    <a:pt x="19027" y="945"/>
                  </a:lnTo>
                  <a:lnTo>
                    <a:pt x="18505" y="1169"/>
                  </a:lnTo>
                  <a:lnTo>
                    <a:pt x="18008" y="1393"/>
                  </a:lnTo>
                  <a:lnTo>
                    <a:pt x="17510" y="1667"/>
                  </a:lnTo>
                  <a:lnTo>
                    <a:pt x="17013" y="1940"/>
                  </a:lnTo>
                  <a:lnTo>
                    <a:pt x="16540" y="2214"/>
                  </a:lnTo>
                  <a:lnTo>
                    <a:pt x="16068" y="2537"/>
                  </a:lnTo>
                  <a:lnTo>
                    <a:pt x="15620" y="2860"/>
                  </a:lnTo>
                  <a:lnTo>
                    <a:pt x="15197" y="3209"/>
                  </a:lnTo>
                  <a:lnTo>
                    <a:pt x="14774" y="3557"/>
                  </a:lnTo>
                  <a:lnTo>
                    <a:pt x="14351" y="3955"/>
                  </a:lnTo>
                  <a:lnTo>
                    <a:pt x="13978" y="4328"/>
                  </a:lnTo>
                  <a:lnTo>
                    <a:pt x="13605" y="4751"/>
                  </a:lnTo>
                  <a:lnTo>
                    <a:pt x="13232" y="5174"/>
                  </a:lnTo>
                  <a:lnTo>
                    <a:pt x="12884" y="5596"/>
                  </a:lnTo>
                  <a:lnTo>
                    <a:pt x="12561" y="6044"/>
                  </a:lnTo>
                  <a:lnTo>
                    <a:pt x="12262" y="6517"/>
                  </a:lnTo>
                  <a:lnTo>
                    <a:pt x="11964" y="6989"/>
                  </a:lnTo>
                  <a:lnTo>
                    <a:pt x="11690" y="7487"/>
                  </a:lnTo>
                  <a:lnTo>
                    <a:pt x="11441" y="7984"/>
                  </a:lnTo>
                  <a:lnTo>
                    <a:pt x="11217" y="8482"/>
                  </a:lnTo>
                  <a:lnTo>
                    <a:pt x="10994" y="9004"/>
                  </a:lnTo>
                  <a:lnTo>
                    <a:pt x="10795" y="9551"/>
                  </a:lnTo>
                  <a:lnTo>
                    <a:pt x="10621" y="10073"/>
                  </a:lnTo>
                  <a:lnTo>
                    <a:pt x="9874" y="9974"/>
                  </a:lnTo>
                  <a:lnTo>
                    <a:pt x="9476" y="9949"/>
                  </a:lnTo>
                  <a:lnTo>
                    <a:pt x="8631" y="9949"/>
                  </a:lnTo>
                  <a:lnTo>
                    <a:pt x="8158" y="9999"/>
                  </a:lnTo>
                  <a:lnTo>
                    <a:pt x="7710" y="10049"/>
                  </a:lnTo>
                  <a:lnTo>
                    <a:pt x="7263" y="10123"/>
                  </a:lnTo>
                  <a:lnTo>
                    <a:pt x="6815" y="10223"/>
                  </a:lnTo>
                  <a:lnTo>
                    <a:pt x="6392" y="10347"/>
                  </a:lnTo>
                  <a:lnTo>
                    <a:pt x="5969" y="10496"/>
                  </a:lnTo>
                  <a:lnTo>
                    <a:pt x="5547" y="10670"/>
                  </a:lnTo>
                  <a:lnTo>
                    <a:pt x="5149" y="10844"/>
                  </a:lnTo>
                  <a:lnTo>
                    <a:pt x="4751" y="11043"/>
                  </a:lnTo>
                  <a:lnTo>
                    <a:pt x="4378" y="11267"/>
                  </a:lnTo>
                  <a:lnTo>
                    <a:pt x="4005" y="11491"/>
                  </a:lnTo>
                  <a:lnTo>
                    <a:pt x="3656" y="11765"/>
                  </a:lnTo>
                  <a:lnTo>
                    <a:pt x="3308" y="12038"/>
                  </a:lnTo>
                  <a:lnTo>
                    <a:pt x="2985" y="12312"/>
                  </a:lnTo>
                  <a:lnTo>
                    <a:pt x="2661" y="12610"/>
                  </a:lnTo>
                  <a:lnTo>
                    <a:pt x="2363" y="12934"/>
                  </a:lnTo>
                  <a:lnTo>
                    <a:pt x="2064" y="13257"/>
                  </a:lnTo>
                  <a:lnTo>
                    <a:pt x="1791" y="13605"/>
                  </a:lnTo>
                  <a:lnTo>
                    <a:pt x="1542" y="13954"/>
                  </a:lnTo>
                  <a:lnTo>
                    <a:pt x="1318" y="14327"/>
                  </a:lnTo>
                  <a:lnTo>
                    <a:pt x="1094" y="14700"/>
                  </a:lnTo>
                  <a:lnTo>
                    <a:pt x="895" y="15098"/>
                  </a:lnTo>
                  <a:lnTo>
                    <a:pt x="697" y="15496"/>
                  </a:lnTo>
                  <a:lnTo>
                    <a:pt x="547" y="15918"/>
                  </a:lnTo>
                  <a:lnTo>
                    <a:pt x="398" y="16341"/>
                  </a:lnTo>
                  <a:lnTo>
                    <a:pt x="274" y="16764"/>
                  </a:lnTo>
                  <a:lnTo>
                    <a:pt x="174" y="17212"/>
                  </a:lnTo>
                  <a:lnTo>
                    <a:pt x="100" y="17660"/>
                  </a:lnTo>
                  <a:lnTo>
                    <a:pt x="50" y="18132"/>
                  </a:lnTo>
                  <a:lnTo>
                    <a:pt x="0" y="18580"/>
                  </a:lnTo>
                  <a:lnTo>
                    <a:pt x="0" y="19052"/>
                  </a:lnTo>
                  <a:lnTo>
                    <a:pt x="0" y="19525"/>
                  </a:lnTo>
                  <a:lnTo>
                    <a:pt x="50" y="19973"/>
                  </a:lnTo>
                  <a:lnTo>
                    <a:pt x="100" y="20445"/>
                  </a:lnTo>
                  <a:lnTo>
                    <a:pt x="174" y="20893"/>
                  </a:lnTo>
                  <a:lnTo>
                    <a:pt x="274" y="21316"/>
                  </a:lnTo>
                  <a:lnTo>
                    <a:pt x="398" y="21763"/>
                  </a:lnTo>
                  <a:lnTo>
                    <a:pt x="547" y="22186"/>
                  </a:lnTo>
                  <a:lnTo>
                    <a:pt x="697" y="22584"/>
                  </a:lnTo>
                  <a:lnTo>
                    <a:pt x="895" y="23007"/>
                  </a:lnTo>
                  <a:lnTo>
                    <a:pt x="1094" y="23380"/>
                  </a:lnTo>
                  <a:lnTo>
                    <a:pt x="1318" y="23778"/>
                  </a:lnTo>
                  <a:lnTo>
                    <a:pt x="1542" y="24151"/>
                  </a:lnTo>
                  <a:lnTo>
                    <a:pt x="1791" y="24499"/>
                  </a:lnTo>
                  <a:lnTo>
                    <a:pt x="2064" y="24848"/>
                  </a:lnTo>
                  <a:lnTo>
                    <a:pt x="2363" y="25171"/>
                  </a:lnTo>
                  <a:lnTo>
                    <a:pt x="2661" y="25494"/>
                  </a:lnTo>
                  <a:lnTo>
                    <a:pt x="2985" y="25793"/>
                  </a:lnTo>
                  <a:lnTo>
                    <a:pt x="3308" y="26066"/>
                  </a:lnTo>
                  <a:lnTo>
                    <a:pt x="3656" y="26340"/>
                  </a:lnTo>
                  <a:lnTo>
                    <a:pt x="4005" y="26614"/>
                  </a:lnTo>
                  <a:lnTo>
                    <a:pt x="4378" y="26837"/>
                  </a:lnTo>
                  <a:lnTo>
                    <a:pt x="4751" y="27061"/>
                  </a:lnTo>
                  <a:lnTo>
                    <a:pt x="5149" y="27260"/>
                  </a:lnTo>
                  <a:lnTo>
                    <a:pt x="5547" y="27434"/>
                  </a:lnTo>
                  <a:lnTo>
                    <a:pt x="5969" y="27608"/>
                  </a:lnTo>
                  <a:lnTo>
                    <a:pt x="6392" y="27758"/>
                  </a:lnTo>
                  <a:lnTo>
                    <a:pt x="6815" y="27882"/>
                  </a:lnTo>
                  <a:lnTo>
                    <a:pt x="7263" y="27982"/>
                  </a:lnTo>
                  <a:lnTo>
                    <a:pt x="7710" y="28056"/>
                  </a:lnTo>
                  <a:lnTo>
                    <a:pt x="8158" y="28106"/>
                  </a:lnTo>
                  <a:lnTo>
                    <a:pt x="8631" y="28156"/>
                  </a:lnTo>
                  <a:lnTo>
                    <a:pt x="40492" y="28156"/>
                  </a:lnTo>
                  <a:lnTo>
                    <a:pt x="41238" y="28131"/>
                  </a:lnTo>
                  <a:lnTo>
                    <a:pt x="41960" y="28056"/>
                  </a:lnTo>
                  <a:lnTo>
                    <a:pt x="42656" y="27932"/>
                  </a:lnTo>
                  <a:lnTo>
                    <a:pt x="43353" y="27783"/>
                  </a:lnTo>
                  <a:lnTo>
                    <a:pt x="44024" y="27559"/>
                  </a:lnTo>
                  <a:lnTo>
                    <a:pt x="44696" y="27310"/>
                  </a:lnTo>
                  <a:lnTo>
                    <a:pt x="45317" y="27036"/>
                  </a:lnTo>
                  <a:lnTo>
                    <a:pt x="45939" y="26713"/>
                  </a:lnTo>
                  <a:lnTo>
                    <a:pt x="46536" y="26340"/>
                  </a:lnTo>
                  <a:lnTo>
                    <a:pt x="47083" y="25942"/>
                  </a:lnTo>
                  <a:lnTo>
                    <a:pt x="47631" y="25519"/>
                  </a:lnTo>
                  <a:lnTo>
                    <a:pt x="48128" y="25047"/>
                  </a:lnTo>
                  <a:lnTo>
                    <a:pt x="48601" y="24549"/>
                  </a:lnTo>
                  <a:lnTo>
                    <a:pt x="49048" y="24027"/>
                  </a:lnTo>
                  <a:lnTo>
                    <a:pt x="49471" y="23455"/>
                  </a:lnTo>
                  <a:lnTo>
                    <a:pt x="49844" y="22883"/>
                  </a:lnTo>
                  <a:lnTo>
                    <a:pt x="50192" y="22261"/>
                  </a:lnTo>
                  <a:lnTo>
                    <a:pt x="50516" y="21589"/>
                  </a:lnTo>
                  <a:lnTo>
                    <a:pt x="50789" y="20918"/>
                  </a:lnTo>
                  <a:lnTo>
                    <a:pt x="51013" y="20221"/>
                  </a:lnTo>
                  <a:lnTo>
                    <a:pt x="51187" y="19475"/>
                  </a:lnTo>
                  <a:lnTo>
                    <a:pt x="51312" y="18754"/>
                  </a:lnTo>
                  <a:lnTo>
                    <a:pt x="51411" y="17983"/>
                  </a:lnTo>
                  <a:lnTo>
                    <a:pt x="51436" y="17212"/>
                  </a:lnTo>
                  <a:lnTo>
                    <a:pt x="51411" y="16665"/>
                  </a:lnTo>
                  <a:lnTo>
                    <a:pt x="51361" y="16093"/>
                  </a:lnTo>
                  <a:lnTo>
                    <a:pt x="51312" y="15545"/>
                  </a:lnTo>
                  <a:lnTo>
                    <a:pt x="51212" y="15023"/>
                  </a:lnTo>
                  <a:lnTo>
                    <a:pt x="51088" y="14476"/>
                  </a:lnTo>
                  <a:lnTo>
                    <a:pt x="50939" y="13954"/>
                  </a:lnTo>
                  <a:lnTo>
                    <a:pt x="50764" y="13456"/>
                  </a:lnTo>
                  <a:lnTo>
                    <a:pt x="50565" y="12959"/>
                  </a:lnTo>
                  <a:lnTo>
                    <a:pt x="50342" y="12486"/>
                  </a:lnTo>
                  <a:lnTo>
                    <a:pt x="50118" y="12013"/>
                  </a:lnTo>
                  <a:lnTo>
                    <a:pt x="49844" y="11541"/>
                  </a:lnTo>
                  <a:lnTo>
                    <a:pt x="49571" y="11093"/>
                  </a:lnTo>
                  <a:lnTo>
                    <a:pt x="49247" y="10670"/>
                  </a:lnTo>
                  <a:lnTo>
                    <a:pt x="48924" y="10248"/>
                  </a:lnTo>
                  <a:lnTo>
                    <a:pt x="48576" y="9874"/>
                  </a:lnTo>
                  <a:lnTo>
                    <a:pt x="48227" y="9477"/>
                  </a:lnTo>
                  <a:lnTo>
                    <a:pt x="47854" y="9128"/>
                  </a:lnTo>
                  <a:lnTo>
                    <a:pt x="47456" y="8780"/>
                  </a:lnTo>
                  <a:lnTo>
                    <a:pt x="47034" y="8457"/>
                  </a:lnTo>
                  <a:lnTo>
                    <a:pt x="46611" y="8158"/>
                  </a:lnTo>
                  <a:lnTo>
                    <a:pt x="46163" y="7860"/>
                  </a:lnTo>
                  <a:lnTo>
                    <a:pt x="45715" y="7611"/>
                  </a:lnTo>
                  <a:lnTo>
                    <a:pt x="45243" y="7362"/>
                  </a:lnTo>
                  <a:lnTo>
                    <a:pt x="44745" y="7139"/>
                  </a:lnTo>
                  <a:lnTo>
                    <a:pt x="44248" y="6940"/>
                  </a:lnTo>
                  <a:lnTo>
                    <a:pt x="43750" y="6765"/>
                  </a:lnTo>
                  <a:lnTo>
                    <a:pt x="43228" y="6616"/>
                  </a:lnTo>
                  <a:lnTo>
                    <a:pt x="42706" y="6492"/>
                  </a:lnTo>
                  <a:lnTo>
                    <a:pt x="42159" y="6392"/>
                  </a:lnTo>
                  <a:lnTo>
                    <a:pt x="41611" y="6343"/>
                  </a:lnTo>
                  <a:lnTo>
                    <a:pt x="41064" y="6293"/>
                  </a:lnTo>
                  <a:lnTo>
                    <a:pt x="40492" y="6268"/>
                  </a:lnTo>
                  <a:lnTo>
                    <a:pt x="39945" y="6293"/>
                  </a:lnTo>
                  <a:lnTo>
                    <a:pt x="39398" y="6343"/>
                  </a:lnTo>
                  <a:lnTo>
                    <a:pt x="38875" y="6392"/>
                  </a:lnTo>
                  <a:lnTo>
                    <a:pt x="38353" y="6492"/>
                  </a:lnTo>
                  <a:lnTo>
                    <a:pt x="37831" y="6616"/>
                  </a:lnTo>
                  <a:lnTo>
                    <a:pt x="37333" y="6741"/>
                  </a:lnTo>
                  <a:lnTo>
                    <a:pt x="36836" y="6915"/>
                  </a:lnTo>
                  <a:lnTo>
                    <a:pt x="36339" y="7089"/>
                  </a:lnTo>
                  <a:lnTo>
                    <a:pt x="35866" y="6318"/>
                  </a:lnTo>
                  <a:lnTo>
                    <a:pt x="35344" y="5572"/>
                  </a:lnTo>
                  <a:lnTo>
                    <a:pt x="34772" y="4875"/>
                  </a:lnTo>
                  <a:lnTo>
                    <a:pt x="34150" y="4204"/>
                  </a:lnTo>
                  <a:lnTo>
                    <a:pt x="33478" y="3582"/>
                  </a:lnTo>
                  <a:lnTo>
                    <a:pt x="32782" y="2985"/>
                  </a:lnTo>
                  <a:lnTo>
                    <a:pt x="32060" y="2462"/>
                  </a:lnTo>
                  <a:lnTo>
                    <a:pt x="31289" y="1965"/>
                  </a:lnTo>
                  <a:lnTo>
                    <a:pt x="30891" y="1741"/>
                  </a:lnTo>
                  <a:lnTo>
                    <a:pt x="30494" y="1517"/>
                  </a:lnTo>
                  <a:lnTo>
                    <a:pt x="30071" y="1318"/>
                  </a:lnTo>
                  <a:lnTo>
                    <a:pt x="29648" y="1144"/>
                  </a:lnTo>
                  <a:lnTo>
                    <a:pt x="29225" y="970"/>
                  </a:lnTo>
                  <a:lnTo>
                    <a:pt x="28777" y="796"/>
                  </a:lnTo>
                  <a:lnTo>
                    <a:pt x="28355" y="647"/>
                  </a:lnTo>
                  <a:lnTo>
                    <a:pt x="27907" y="522"/>
                  </a:lnTo>
                  <a:lnTo>
                    <a:pt x="27434" y="398"/>
                  </a:lnTo>
                  <a:lnTo>
                    <a:pt x="26987" y="299"/>
                  </a:lnTo>
                  <a:lnTo>
                    <a:pt x="26514" y="199"/>
                  </a:lnTo>
                  <a:lnTo>
                    <a:pt x="26041" y="149"/>
                  </a:lnTo>
                  <a:lnTo>
                    <a:pt x="25569" y="75"/>
                  </a:lnTo>
                  <a:lnTo>
                    <a:pt x="25096" y="50"/>
                  </a:lnTo>
                  <a:lnTo>
                    <a:pt x="24624" y="25"/>
                  </a:lnTo>
                  <a:lnTo>
                    <a:pt x="24126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4;p15">
              <a:extLst>
                <a:ext uri="{FF2B5EF4-FFF2-40B4-BE49-F238E27FC236}">
                  <a16:creationId xmlns:a16="http://schemas.microsoft.com/office/drawing/2014/main" id="{6F37FE30-1D50-483E-8C67-24746C256E74}"/>
                </a:ext>
              </a:extLst>
            </p:cNvPr>
            <p:cNvSpPr/>
            <p:nvPr/>
          </p:nvSpPr>
          <p:spPr>
            <a:xfrm>
              <a:off x="4420114" y="1680534"/>
              <a:ext cx="126674" cy="405649"/>
            </a:xfrm>
            <a:custGeom>
              <a:avLst/>
              <a:gdLst/>
              <a:ahLst/>
              <a:cxnLst/>
              <a:rect l="l" t="t" r="r" b="b"/>
              <a:pathLst>
                <a:path w="6144" h="19675" fill="none" extrusionOk="0">
                  <a:moveTo>
                    <a:pt x="0" y="1"/>
                  </a:moveTo>
                  <a:lnTo>
                    <a:pt x="0" y="8482"/>
                  </a:lnTo>
                  <a:lnTo>
                    <a:pt x="6144" y="11616"/>
                  </a:lnTo>
                  <a:lnTo>
                    <a:pt x="6144" y="19675"/>
                  </a:lnTo>
                </a:path>
              </a:pathLst>
            </a:custGeom>
            <a:noFill/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7;p15">
              <a:extLst>
                <a:ext uri="{FF2B5EF4-FFF2-40B4-BE49-F238E27FC236}">
                  <a16:creationId xmlns:a16="http://schemas.microsoft.com/office/drawing/2014/main" id="{5D7FC44C-7592-4FB3-9599-E6678E779CD9}"/>
                </a:ext>
              </a:extLst>
            </p:cNvPr>
            <p:cNvSpPr/>
            <p:nvPr/>
          </p:nvSpPr>
          <p:spPr>
            <a:xfrm>
              <a:off x="4378164" y="3923038"/>
              <a:ext cx="506160" cy="494882"/>
            </a:xfrm>
            <a:custGeom>
              <a:avLst/>
              <a:gdLst/>
              <a:ahLst/>
              <a:cxnLst/>
              <a:rect l="l" t="t" r="r" b="b"/>
              <a:pathLst>
                <a:path w="24550" h="24003" extrusionOk="0">
                  <a:moveTo>
                    <a:pt x="12337" y="5100"/>
                  </a:moveTo>
                  <a:lnTo>
                    <a:pt x="12686" y="5124"/>
                  </a:lnTo>
                  <a:lnTo>
                    <a:pt x="13009" y="5149"/>
                  </a:lnTo>
                  <a:lnTo>
                    <a:pt x="13357" y="5199"/>
                  </a:lnTo>
                  <a:lnTo>
                    <a:pt x="13680" y="5249"/>
                  </a:lnTo>
                  <a:lnTo>
                    <a:pt x="14029" y="5323"/>
                  </a:lnTo>
                  <a:lnTo>
                    <a:pt x="14377" y="5423"/>
                  </a:lnTo>
                  <a:lnTo>
                    <a:pt x="14700" y="5547"/>
                  </a:lnTo>
                  <a:lnTo>
                    <a:pt x="15024" y="5672"/>
                  </a:lnTo>
                  <a:lnTo>
                    <a:pt x="15347" y="5821"/>
                  </a:lnTo>
                  <a:lnTo>
                    <a:pt x="15645" y="5995"/>
                  </a:lnTo>
                  <a:lnTo>
                    <a:pt x="15944" y="6169"/>
                  </a:lnTo>
                  <a:lnTo>
                    <a:pt x="16242" y="6368"/>
                  </a:lnTo>
                  <a:lnTo>
                    <a:pt x="16516" y="6567"/>
                  </a:lnTo>
                  <a:lnTo>
                    <a:pt x="16765" y="6766"/>
                  </a:lnTo>
                  <a:lnTo>
                    <a:pt x="17013" y="6990"/>
                  </a:lnTo>
                  <a:lnTo>
                    <a:pt x="17262" y="7239"/>
                  </a:lnTo>
                  <a:lnTo>
                    <a:pt x="17486" y="7487"/>
                  </a:lnTo>
                  <a:lnTo>
                    <a:pt x="17685" y="7736"/>
                  </a:lnTo>
                  <a:lnTo>
                    <a:pt x="17884" y="8010"/>
                  </a:lnTo>
                  <a:lnTo>
                    <a:pt x="18083" y="8283"/>
                  </a:lnTo>
                  <a:lnTo>
                    <a:pt x="18257" y="8557"/>
                  </a:lnTo>
                  <a:lnTo>
                    <a:pt x="18406" y="8855"/>
                  </a:lnTo>
                  <a:lnTo>
                    <a:pt x="18555" y="9154"/>
                  </a:lnTo>
                  <a:lnTo>
                    <a:pt x="18680" y="9452"/>
                  </a:lnTo>
                  <a:lnTo>
                    <a:pt x="18804" y="9776"/>
                  </a:lnTo>
                  <a:lnTo>
                    <a:pt x="18904" y="10074"/>
                  </a:lnTo>
                  <a:lnTo>
                    <a:pt x="18978" y="10397"/>
                  </a:lnTo>
                  <a:lnTo>
                    <a:pt x="19053" y="10721"/>
                  </a:lnTo>
                  <a:lnTo>
                    <a:pt x="19103" y="11044"/>
                  </a:lnTo>
                  <a:lnTo>
                    <a:pt x="19152" y="11392"/>
                  </a:lnTo>
                  <a:lnTo>
                    <a:pt x="19177" y="11716"/>
                  </a:lnTo>
                  <a:lnTo>
                    <a:pt x="19177" y="12064"/>
                  </a:lnTo>
                  <a:lnTo>
                    <a:pt x="19152" y="12387"/>
                  </a:lnTo>
                  <a:lnTo>
                    <a:pt x="19127" y="12735"/>
                  </a:lnTo>
                  <a:lnTo>
                    <a:pt x="19078" y="13084"/>
                  </a:lnTo>
                  <a:lnTo>
                    <a:pt x="19028" y="13407"/>
                  </a:lnTo>
                  <a:lnTo>
                    <a:pt x="18953" y="13755"/>
                  </a:lnTo>
                  <a:lnTo>
                    <a:pt x="18854" y="14079"/>
                  </a:lnTo>
                  <a:lnTo>
                    <a:pt x="18729" y="14427"/>
                  </a:lnTo>
                  <a:lnTo>
                    <a:pt x="18605" y="14750"/>
                  </a:lnTo>
                  <a:lnTo>
                    <a:pt x="18456" y="15073"/>
                  </a:lnTo>
                  <a:lnTo>
                    <a:pt x="18282" y="15372"/>
                  </a:lnTo>
                  <a:lnTo>
                    <a:pt x="18108" y="15670"/>
                  </a:lnTo>
                  <a:lnTo>
                    <a:pt x="17934" y="15969"/>
                  </a:lnTo>
                  <a:lnTo>
                    <a:pt x="17735" y="16242"/>
                  </a:lnTo>
                  <a:lnTo>
                    <a:pt x="17511" y="16491"/>
                  </a:lnTo>
                  <a:lnTo>
                    <a:pt x="17287" y="16740"/>
                  </a:lnTo>
                  <a:lnTo>
                    <a:pt x="17038" y="16989"/>
                  </a:lnTo>
                  <a:lnTo>
                    <a:pt x="16789" y="17212"/>
                  </a:lnTo>
                  <a:lnTo>
                    <a:pt x="16541" y="17411"/>
                  </a:lnTo>
                  <a:lnTo>
                    <a:pt x="16267" y="17610"/>
                  </a:lnTo>
                  <a:lnTo>
                    <a:pt x="15994" y="17809"/>
                  </a:lnTo>
                  <a:lnTo>
                    <a:pt x="15720" y="17984"/>
                  </a:lnTo>
                  <a:lnTo>
                    <a:pt x="15421" y="18133"/>
                  </a:lnTo>
                  <a:lnTo>
                    <a:pt x="15123" y="18282"/>
                  </a:lnTo>
                  <a:lnTo>
                    <a:pt x="14825" y="18406"/>
                  </a:lnTo>
                  <a:lnTo>
                    <a:pt x="14526" y="18531"/>
                  </a:lnTo>
                  <a:lnTo>
                    <a:pt x="14203" y="18630"/>
                  </a:lnTo>
                  <a:lnTo>
                    <a:pt x="13879" y="18705"/>
                  </a:lnTo>
                  <a:lnTo>
                    <a:pt x="13556" y="18779"/>
                  </a:lnTo>
                  <a:lnTo>
                    <a:pt x="13233" y="18829"/>
                  </a:lnTo>
                  <a:lnTo>
                    <a:pt x="12884" y="18879"/>
                  </a:lnTo>
                  <a:lnTo>
                    <a:pt x="12561" y="18879"/>
                  </a:lnTo>
                  <a:lnTo>
                    <a:pt x="12213" y="18904"/>
                  </a:lnTo>
                  <a:lnTo>
                    <a:pt x="11890" y="18879"/>
                  </a:lnTo>
                  <a:lnTo>
                    <a:pt x="11541" y="18854"/>
                  </a:lnTo>
                  <a:lnTo>
                    <a:pt x="11218" y="18804"/>
                  </a:lnTo>
                  <a:lnTo>
                    <a:pt x="10870" y="18755"/>
                  </a:lnTo>
                  <a:lnTo>
                    <a:pt x="10522" y="18680"/>
                  </a:lnTo>
                  <a:lnTo>
                    <a:pt x="10198" y="18580"/>
                  </a:lnTo>
                  <a:lnTo>
                    <a:pt x="9850" y="18456"/>
                  </a:lnTo>
                  <a:lnTo>
                    <a:pt x="9527" y="18332"/>
                  </a:lnTo>
                  <a:lnTo>
                    <a:pt x="9203" y="18183"/>
                  </a:lnTo>
                  <a:lnTo>
                    <a:pt x="8905" y="18008"/>
                  </a:lnTo>
                  <a:lnTo>
                    <a:pt x="8606" y="17834"/>
                  </a:lnTo>
                  <a:lnTo>
                    <a:pt x="8333" y="17635"/>
                  </a:lnTo>
                  <a:lnTo>
                    <a:pt x="8059" y="17436"/>
                  </a:lnTo>
                  <a:lnTo>
                    <a:pt x="7786" y="17237"/>
                  </a:lnTo>
                  <a:lnTo>
                    <a:pt x="7537" y="17014"/>
                  </a:lnTo>
                  <a:lnTo>
                    <a:pt x="7288" y="16765"/>
                  </a:lnTo>
                  <a:lnTo>
                    <a:pt x="7064" y="16516"/>
                  </a:lnTo>
                  <a:lnTo>
                    <a:pt x="6865" y="16267"/>
                  </a:lnTo>
                  <a:lnTo>
                    <a:pt x="6666" y="15994"/>
                  </a:lnTo>
                  <a:lnTo>
                    <a:pt x="6467" y="15720"/>
                  </a:lnTo>
                  <a:lnTo>
                    <a:pt x="6293" y="15447"/>
                  </a:lnTo>
                  <a:lnTo>
                    <a:pt x="6144" y="15148"/>
                  </a:lnTo>
                  <a:lnTo>
                    <a:pt x="5995" y="14850"/>
                  </a:lnTo>
                  <a:lnTo>
                    <a:pt x="5871" y="14551"/>
                  </a:lnTo>
                  <a:lnTo>
                    <a:pt x="5771" y="14228"/>
                  </a:lnTo>
                  <a:lnTo>
                    <a:pt x="5647" y="13929"/>
                  </a:lnTo>
                  <a:lnTo>
                    <a:pt x="5572" y="13606"/>
                  </a:lnTo>
                  <a:lnTo>
                    <a:pt x="5497" y="13283"/>
                  </a:lnTo>
                  <a:lnTo>
                    <a:pt x="5448" y="12959"/>
                  </a:lnTo>
                  <a:lnTo>
                    <a:pt x="5423" y="12611"/>
                  </a:lnTo>
                  <a:lnTo>
                    <a:pt x="5398" y="12288"/>
                  </a:lnTo>
                  <a:lnTo>
                    <a:pt x="5373" y="11940"/>
                  </a:lnTo>
                  <a:lnTo>
                    <a:pt x="5398" y="11616"/>
                  </a:lnTo>
                  <a:lnTo>
                    <a:pt x="5423" y="11268"/>
                  </a:lnTo>
                  <a:lnTo>
                    <a:pt x="5473" y="10920"/>
                  </a:lnTo>
                  <a:lnTo>
                    <a:pt x="5522" y="10596"/>
                  </a:lnTo>
                  <a:lnTo>
                    <a:pt x="5622" y="10248"/>
                  </a:lnTo>
                  <a:lnTo>
                    <a:pt x="5721" y="9925"/>
                  </a:lnTo>
                  <a:lnTo>
                    <a:pt x="5821" y="9577"/>
                  </a:lnTo>
                  <a:lnTo>
                    <a:pt x="5970" y="9253"/>
                  </a:lnTo>
                  <a:lnTo>
                    <a:pt x="6119" y="8930"/>
                  </a:lnTo>
                  <a:lnTo>
                    <a:pt x="6268" y="8632"/>
                  </a:lnTo>
                  <a:lnTo>
                    <a:pt x="6443" y="8333"/>
                  </a:lnTo>
                  <a:lnTo>
                    <a:pt x="6642" y="8035"/>
                  </a:lnTo>
                  <a:lnTo>
                    <a:pt x="6841" y="7761"/>
                  </a:lnTo>
                  <a:lnTo>
                    <a:pt x="7040" y="7512"/>
                  </a:lnTo>
                  <a:lnTo>
                    <a:pt x="7263" y="7264"/>
                  </a:lnTo>
                  <a:lnTo>
                    <a:pt x="7512" y="7015"/>
                  </a:lnTo>
                  <a:lnTo>
                    <a:pt x="7761" y="6791"/>
                  </a:lnTo>
                  <a:lnTo>
                    <a:pt x="8010" y="6592"/>
                  </a:lnTo>
                  <a:lnTo>
                    <a:pt x="8283" y="6393"/>
                  </a:lnTo>
                  <a:lnTo>
                    <a:pt x="8557" y="6194"/>
                  </a:lnTo>
                  <a:lnTo>
                    <a:pt x="8830" y="6020"/>
                  </a:lnTo>
                  <a:lnTo>
                    <a:pt x="9129" y="5871"/>
                  </a:lnTo>
                  <a:lnTo>
                    <a:pt x="9427" y="5721"/>
                  </a:lnTo>
                  <a:lnTo>
                    <a:pt x="9726" y="5597"/>
                  </a:lnTo>
                  <a:lnTo>
                    <a:pt x="10049" y="5473"/>
                  </a:lnTo>
                  <a:lnTo>
                    <a:pt x="10348" y="5373"/>
                  </a:lnTo>
                  <a:lnTo>
                    <a:pt x="10671" y="5299"/>
                  </a:lnTo>
                  <a:lnTo>
                    <a:pt x="10994" y="5224"/>
                  </a:lnTo>
                  <a:lnTo>
                    <a:pt x="11342" y="5174"/>
                  </a:lnTo>
                  <a:lnTo>
                    <a:pt x="11666" y="5124"/>
                  </a:lnTo>
                  <a:lnTo>
                    <a:pt x="11989" y="5124"/>
                  </a:lnTo>
                  <a:lnTo>
                    <a:pt x="12337" y="5100"/>
                  </a:lnTo>
                  <a:close/>
                  <a:moveTo>
                    <a:pt x="14874" y="1"/>
                  </a:moveTo>
                  <a:lnTo>
                    <a:pt x="5945" y="1468"/>
                  </a:lnTo>
                  <a:lnTo>
                    <a:pt x="6542" y="5025"/>
                  </a:lnTo>
                  <a:lnTo>
                    <a:pt x="6542" y="5025"/>
                  </a:lnTo>
                  <a:lnTo>
                    <a:pt x="3184" y="3757"/>
                  </a:lnTo>
                  <a:lnTo>
                    <a:pt x="1" y="12213"/>
                  </a:lnTo>
                  <a:lnTo>
                    <a:pt x="3358" y="13482"/>
                  </a:lnTo>
                  <a:lnTo>
                    <a:pt x="598" y="15770"/>
                  </a:lnTo>
                  <a:lnTo>
                    <a:pt x="6318" y="22734"/>
                  </a:lnTo>
                  <a:lnTo>
                    <a:pt x="9104" y="20471"/>
                  </a:lnTo>
                  <a:lnTo>
                    <a:pt x="9701" y="24003"/>
                  </a:lnTo>
                  <a:lnTo>
                    <a:pt x="18605" y="22535"/>
                  </a:lnTo>
                  <a:lnTo>
                    <a:pt x="18008" y="18978"/>
                  </a:lnTo>
                  <a:lnTo>
                    <a:pt x="21391" y="20247"/>
                  </a:lnTo>
                  <a:lnTo>
                    <a:pt x="24550" y="11790"/>
                  </a:lnTo>
                  <a:lnTo>
                    <a:pt x="21192" y="10522"/>
                  </a:lnTo>
                  <a:lnTo>
                    <a:pt x="23978" y="8234"/>
                  </a:lnTo>
                  <a:lnTo>
                    <a:pt x="18232" y="1269"/>
                  </a:lnTo>
                  <a:lnTo>
                    <a:pt x="15446" y="3533"/>
                  </a:lnTo>
                  <a:lnTo>
                    <a:pt x="148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;p15">
              <a:extLst>
                <a:ext uri="{FF2B5EF4-FFF2-40B4-BE49-F238E27FC236}">
                  <a16:creationId xmlns:a16="http://schemas.microsoft.com/office/drawing/2014/main" id="{1EC4F330-8BCD-485B-8090-B154B40342A6}"/>
                </a:ext>
              </a:extLst>
            </p:cNvPr>
            <p:cNvSpPr/>
            <p:nvPr/>
          </p:nvSpPr>
          <p:spPr>
            <a:xfrm>
              <a:off x="3649865" y="1569777"/>
              <a:ext cx="392846" cy="384104"/>
            </a:xfrm>
            <a:custGeom>
              <a:avLst/>
              <a:gdLst/>
              <a:ahLst/>
              <a:cxnLst/>
              <a:rect l="l" t="t" r="r" b="b"/>
              <a:pathLst>
                <a:path w="19054" h="18630" extrusionOk="0">
                  <a:moveTo>
                    <a:pt x="9825" y="3980"/>
                  </a:moveTo>
                  <a:lnTo>
                    <a:pt x="10348" y="4030"/>
                  </a:lnTo>
                  <a:lnTo>
                    <a:pt x="10895" y="4154"/>
                  </a:lnTo>
                  <a:lnTo>
                    <a:pt x="11417" y="4303"/>
                  </a:lnTo>
                  <a:lnTo>
                    <a:pt x="11915" y="4527"/>
                  </a:lnTo>
                  <a:lnTo>
                    <a:pt x="12387" y="4801"/>
                  </a:lnTo>
                  <a:lnTo>
                    <a:pt x="12810" y="5099"/>
                  </a:lnTo>
                  <a:lnTo>
                    <a:pt x="13208" y="5423"/>
                  </a:lnTo>
                  <a:lnTo>
                    <a:pt x="13556" y="5820"/>
                  </a:lnTo>
                  <a:lnTo>
                    <a:pt x="13880" y="6218"/>
                  </a:lnTo>
                  <a:lnTo>
                    <a:pt x="14153" y="6641"/>
                  </a:lnTo>
                  <a:lnTo>
                    <a:pt x="14402" y="7114"/>
                  </a:lnTo>
                  <a:lnTo>
                    <a:pt x="14576" y="7586"/>
                  </a:lnTo>
                  <a:lnTo>
                    <a:pt x="14725" y="8084"/>
                  </a:lnTo>
                  <a:lnTo>
                    <a:pt x="14825" y="8581"/>
                  </a:lnTo>
                  <a:lnTo>
                    <a:pt x="14875" y="9104"/>
                  </a:lnTo>
                  <a:lnTo>
                    <a:pt x="14875" y="9626"/>
                  </a:lnTo>
                  <a:lnTo>
                    <a:pt x="14800" y="10148"/>
                  </a:lnTo>
                  <a:lnTo>
                    <a:pt x="14700" y="10671"/>
                  </a:lnTo>
                  <a:lnTo>
                    <a:pt x="14526" y="11193"/>
                  </a:lnTo>
                  <a:lnTo>
                    <a:pt x="14302" y="11690"/>
                  </a:lnTo>
                  <a:lnTo>
                    <a:pt x="14054" y="12163"/>
                  </a:lnTo>
                  <a:lnTo>
                    <a:pt x="13755" y="12586"/>
                  </a:lnTo>
                  <a:lnTo>
                    <a:pt x="13407" y="12984"/>
                  </a:lnTo>
                  <a:lnTo>
                    <a:pt x="13034" y="13357"/>
                  </a:lnTo>
                  <a:lnTo>
                    <a:pt x="12636" y="13655"/>
                  </a:lnTo>
                  <a:lnTo>
                    <a:pt x="12188" y="13954"/>
                  </a:lnTo>
                  <a:lnTo>
                    <a:pt x="11741" y="14178"/>
                  </a:lnTo>
                  <a:lnTo>
                    <a:pt x="11268" y="14377"/>
                  </a:lnTo>
                  <a:lnTo>
                    <a:pt x="10771" y="14501"/>
                  </a:lnTo>
                  <a:lnTo>
                    <a:pt x="10273" y="14600"/>
                  </a:lnTo>
                  <a:lnTo>
                    <a:pt x="9751" y="14650"/>
                  </a:lnTo>
                  <a:lnTo>
                    <a:pt x="9229" y="14650"/>
                  </a:lnTo>
                  <a:lnTo>
                    <a:pt x="8706" y="14600"/>
                  </a:lnTo>
                  <a:lnTo>
                    <a:pt x="8184" y="14476"/>
                  </a:lnTo>
                  <a:lnTo>
                    <a:pt x="7662" y="14327"/>
                  </a:lnTo>
                  <a:lnTo>
                    <a:pt x="7139" y="14103"/>
                  </a:lnTo>
                  <a:lnTo>
                    <a:pt x="6692" y="13829"/>
                  </a:lnTo>
                  <a:lnTo>
                    <a:pt x="6244" y="13531"/>
                  </a:lnTo>
                  <a:lnTo>
                    <a:pt x="5846" y="13183"/>
                  </a:lnTo>
                  <a:lnTo>
                    <a:pt x="5498" y="12810"/>
                  </a:lnTo>
                  <a:lnTo>
                    <a:pt x="5174" y="12412"/>
                  </a:lnTo>
                  <a:lnTo>
                    <a:pt x="4901" y="11989"/>
                  </a:lnTo>
                  <a:lnTo>
                    <a:pt x="4652" y="11516"/>
                  </a:lnTo>
                  <a:lnTo>
                    <a:pt x="4478" y="11044"/>
                  </a:lnTo>
                  <a:lnTo>
                    <a:pt x="4329" y="10546"/>
                  </a:lnTo>
                  <a:lnTo>
                    <a:pt x="4229" y="10049"/>
                  </a:lnTo>
                  <a:lnTo>
                    <a:pt x="4179" y="9526"/>
                  </a:lnTo>
                  <a:lnTo>
                    <a:pt x="4179" y="9004"/>
                  </a:lnTo>
                  <a:lnTo>
                    <a:pt x="4254" y="8482"/>
                  </a:lnTo>
                  <a:lnTo>
                    <a:pt x="4354" y="7959"/>
                  </a:lnTo>
                  <a:lnTo>
                    <a:pt x="4528" y="7437"/>
                  </a:lnTo>
                  <a:lnTo>
                    <a:pt x="4752" y="6940"/>
                  </a:lnTo>
                  <a:lnTo>
                    <a:pt x="5000" y="6467"/>
                  </a:lnTo>
                  <a:lnTo>
                    <a:pt x="5299" y="6044"/>
                  </a:lnTo>
                  <a:lnTo>
                    <a:pt x="5647" y="5646"/>
                  </a:lnTo>
                  <a:lnTo>
                    <a:pt x="6020" y="5273"/>
                  </a:lnTo>
                  <a:lnTo>
                    <a:pt x="6418" y="4950"/>
                  </a:lnTo>
                  <a:lnTo>
                    <a:pt x="6866" y="4676"/>
                  </a:lnTo>
                  <a:lnTo>
                    <a:pt x="7313" y="4452"/>
                  </a:lnTo>
                  <a:lnTo>
                    <a:pt x="7786" y="4253"/>
                  </a:lnTo>
                  <a:lnTo>
                    <a:pt x="8283" y="4104"/>
                  </a:lnTo>
                  <a:lnTo>
                    <a:pt x="8806" y="4030"/>
                  </a:lnTo>
                  <a:lnTo>
                    <a:pt x="9303" y="3980"/>
                  </a:lnTo>
                  <a:close/>
                  <a:moveTo>
                    <a:pt x="11542" y="0"/>
                  </a:moveTo>
                  <a:lnTo>
                    <a:pt x="4627" y="1144"/>
                  </a:lnTo>
                  <a:lnTo>
                    <a:pt x="5075" y="3905"/>
                  </a:lnTo>
                  <a:lnTo>
                    <a:pt x="2463" y="2935"/>
                  </a:lnTo>
                  <a:lnTo>
                    <a:pt x="1" y="9477"/>
                  </a:lnTo>
                  <a:lnTo>
                    <a:pt x="2613" y="10472"/>
                  </a:lnTo>
                  <a:lnTo>
                    <a:pt x="473" y="12238"/>
                  </a:lnTo>
                  <a:lnTo>
                    <a:pt x="4926" y="17635"/>
                  </a:lnTo>
                  <a:lnTo>
                    <a:pt x="7065" y="15869"/>
                  </a:lnTo>
                  <a:lnTo>
                    <a:pt x="7512" y="18630"/>
                  </a:lnTo>
                  <a:lnTo>
                    <a:pt x="14427" y="17461"/>
                  </a:lnTo>
                  <a:lnTo>
                    <a:pt x="13979" y="14725"/>
                  </a:lnTo>
                  <a:lnTo>
                    <a:pt x="16591" y="15695"/>
                  </a:lnTo>
                  <a:lnTo>
                    <a:pt x="19053" y="9153"/>
                  </a:lnTo>
                  <a:lnTo>
                    <a:pt x="16442" y="8158"/>
                  </a:lnTo>
                  <a:lnTo>
                    <a:pt x="18581" y="6393"/>
                  </a:lnTo>
                  <a:lnTo>
                    <a:pt x="14153" y="995"/>
                  </a:lnTo>
                  <a:lnTo>
                    <a:pt x="11989" y="2761"/>
                  </a:lnTo>
                  <a:lnTo>
                    <a:pt x="115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3;p15">
              <a:extLst>
                <a:ext uri="{FF2B5EF4-FFF2-40B4-BE49-F238E27FC236}">
                  <a16:creationId xmlns:a16="http://schemas.microsoft.com/office/drawing/2014/main" id="{53550F5E-8401-4021-B8BF-E9D36D94F80C}"/>
                </a:ext>
              </a:extLst>
            </p:cNvPr>
            <p:cNvSpPr/>
            <p:nvPr/>
          </p:nvSpPr>
          <p:spPr>
            <a:xfrm>
              <a:off x="4451500" y="3618435"/>
              <a:ext cx="63090" cy="63090"/>
            </a:xfrm>
            <a:custGeom>
              <a:avLst/>
              <a:gdLst/>
              <a:ahLst/>
              <a:cxnLst/>
              <a:rect l="l" t="t" r="r" b="b"/>
              <a:pathLst>
                <a:path w="3060" h="3060" fill="none" extrusionOk="0">
                  <a:moveTo>
                    <a:pt x="0" y="1543"/>
                  </a:moveTo>
                  <a:lnTo>
                    <a:pt x="0" y="1543"/>
                  </a:lnTo>
                  <a:lnTo>
                    <a:pt x="0" y="1369"/>
                  </a:lnTo>
                  <a:lnTo>
                    <a:pt x="25" y="1219"/>
                  </a:lnTo>
                  <a:lnTo>
                    <a:pt x="75" y="1070"/>
                  </a:lnTo>
                  <a:lnTo>
                    <a:pt x="125" y="946"/>
                  </a:lnTo>
                  <a:lnTo>
                    <a:pt x="249" y="672"/>
                  </a:lnTo>
                  <a:lnTo>
                    <a:pt x="448" y="448"/>
                  </a:lnTo>
                  <a:lnTo>
                    <a:pt x="672" y="274"/>
                  </a:lnTo>
                  <a:lnTo>
                    <a:pt x="921" y="125"/>
                  </a:lnTo>
                  <a:lnTo>
                    <a:pt x="1070" y="75"/>
                  </a:lnTo>
                  <a:lnTo>
                    <a:pt x="1219" y="50"/>
                  </a:lnTo>
                  <a:lnTo>
                    <a:pt x="1368" y="25"/>
                  </a:lnTo>
                  <a:lnTo>
                    <a:pt x="1518" y="1"/>
                  </a:lnTo>
                  <a:lnTo>
                    <a:pt x="1518" y="1"/>
                  </a:lnTo>
                  <a:lnTo>
                    <a:pt x="1692" y="25"/>
                  </a:lnTo>
                  <a:lnTo>
                    <a:pt x="1841" y="50"/>
                  </a:lnTo>
                  <a:lnTo>
                    <a:pt x="1990" y="75"/>
                  </a:lnTo>
                  <a:lnTo>
                    <a:pt x="2115" y="125"/>
                  </a:lnTo>
                  <a:lnTo>
                    <a:pt x="2388" y="274"/>
                  </a:lnTo>
                  <a:lnTo>
                    <a:pt x="2612" y="448"/>
                  </a:lnTo>
                  <a:lnTo>
                    <a:pt x="2786" y="672"/>
                  </a:lnTo>
                  <a:lnTo>
                    <a:pt x="2935" y="946"/>
                  </a:lnTo>
                  <a:lnTo>
                    <a:pt x="2985" y="1070"/>
                  </a:lnTo>
                  <a:lnTo>
                    <a:pt x="3010" y="1219"/>
                  </a:lnTo>
                  <a:lnTo>
                    <a:pt x="3035" y="1369"/>
                  </a:lnTo>
                  <a:lnTo>
                    <a:pt x="3060" y="1543"/>
                  </a:lnTo>
                  <a:lnTo>
                    <a:pt x="3060" y="1543"/>
                  </a:lnTo>
                  <a:lnTo>
                    <a:pt x="3035" y="1692"/>
                  </a:lnTo>
                  <a:lnTo>
                    <a:pt x="3010" y="1841"/>
                  </a:lnTo>
                  <a:lnTo>
                    <a:pt x="2985" y="1990"/>
                  </a:lnTo>
                  <a:lnTo>
                    <a:pt x="2935" y="2140"/>
                  </a:lnTo>
                  <a:lnTo>
                    <a:pt x="2786" y="2388"/>
                  </a:lnTo>
                  <a:lnTo>
                    <a:pt x="2612" y="2612"/>
                  </a:lnTo>
                  <a:lnTo>
                    <a:pt x="2388" y="2811"/>
                  </a:lnTo>
                  <a:lnTo>
                    <a:pt x="2115" y="2936"/>
                  </a:lnTo>
                  <a:lnTo>
                    <a:pt x="1990" y="2985"/>
                  </a:lnTo>
                  <a:lnTo>
                    <a:pt x="1841" y="3035"/>
                  </a:lnTo>
                  <a:lnTo>
                    <a:pt x="1692" y="3060"/>
                  </a:lnTo>
                  <a:lnTo>
                    <a:pt x="1518" y="3060"/>
                  </a:lnTo>
                  <a:lnTo>
                    <a:pt x="1518" y="3060"/>
                  </a:lnTo>
                  <a:lnTo>
                    <a:pt x="1368" y="3060"/>
                  </a:lnTo>
                  <a:lnTo>
                    <a:pt x="1219" y="3035"/>
                  </a:lnTo>
                  <a:lnTo>
                    <a:pt x="1070" y="2985"/>
                  </a:lnTo>
                  <a:lnTo>
                    <a:pt x="921" y="2936"/>
                  </a:lnTo>
                  <a:lnTo>
                    <a:pt x="672" y="2811"/>
                  </a:lnTo>
                  <a:lnTo>
                    <a:pt x="448" y="2612"/>
                  </a:lnTo>
                  <a:lnTo>
                    <a:pt x="249" y="2388"/>
                  </a:lnTo>
                  <a:lnTo>
                    <a:pt x="125" y="2140"/>
                  </a:lnTo>
                  <a:lnTo>
                    <a:pt x="75" y="1990"/>
                  </a:lnTo>
                  <a:lnTo>
                    <a:pt x="25" y="1841"/>
                  </a:lnTo>
                  <a:lnTo>
                    <a:pt x="0" y="1692"/>
                  </a:lnTo>
                  <a:lnTo>
                    <a:pt x="0" y="1543"/>
                  </a:lnTo>
                  <a:lnTo>
                    <a:pt x="0" y="1543"/>
                  </a:lnTo>
                  <a:close/>
                </a:path>
              </a:pathLst>
            </a:custGeom>
            <a:noFill/>
            <a:ln w="23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85;p15">
              <a:extLst>
                <a:ext uri="{FF2B5EF4-FFF2-40B4-BE49-F238E27FC236}">
                  <a16:creationId xmlns:a16="http://schemas.microsoft.com/office/drawing/2014/main" id="{4C5311F9-AEB0-4113-9561-DCB5DBB749F3}"/>
                </a:ext>
              </a:extLst>
            </p:cNvPr>
            <p:cNvSpPr/>
            <p:nvPr/>
          </p:nvSpPr>
          <p:spPr>
            <a:xfrm>
              <a:off x="4659071" y="1954891"/>
              <a:ext cx="478986" cy="312829"/>
            </a:xfrm>
            <a:custGeom>
              <a:avLst/>
              <a:gdLst/>
              <a:ahLst/>
              <a:cxnLst/>
              <a:rect l="l" t="t" r="r" b="b"/>
              <a:pathLst>
                <a:path w="23232" h="15173" extrusionOk="0">
                  <a:moveTo>
                    <a:pt x="1" y="0"/>
                  </a:moveTo>
                  <a:lnTo>
                    <a:pt x="1" y="15173"/>
                  </a:lnTo>
                  <a:lnTo>
                    <a:pt x="23231" y="15173"/>
                  </a:lnTo>
                  <a:lnTo>
                    <a:pt x="2323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0;p15">
              <a:extLst>
                <a:ext uri="{FF2B5EF4-FFF2-40B4-BE49-F238E27FC236}">
                  <a16:creationId xmlns:a16="http://schemas.microsoft.com/office/drawing/2014/main" id="{6ADA86CD-9B1D-4F87-9670-C8CC3A422983}"/>
                </a:ext>
              </a:extLst>
            </p:cNvPr>
            <p:cNvSpPr/>
            <p:nvPr/>
          </p:nvSpPr>
          <p:spPr>
            <a:xfrm>
              <a:off x="4344826" y="2745634"/>
              <a:ext cx="1157941" cy="664626"/>
            </a:xfrm>
            <a:custGeom>
              <a:avLst/>
              <a:gdLst/>
              <a:ahLst/>
              <a:cxnLst/>
              <a:rect l="l" t="t" r="r" b="b"/>
              <a:pathLst>
                <a:path w="56163" h="32236" extrusionOk="0">
                  <a:moveTo>
                    <a:pt x="1" y="1"/>
                  </a:moveTo>
                  <a:lnTo>
                    <a:pt x="1" y="32235"/>
                  </a:lnTo>
                  <a:lnTo>
                    <a:pt x="56163" y="32235"/>
                  </a:lnTo>
                  <a:lnTo>
                    <a:pt x="56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CBF122B-7232-4916-A6B0-835ECB7D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2" y="157149"/>
            <a:ext cx="2831578" cy="666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01. Introduction</a:t>
              </a:r>
              <a:endParaRPr b="1" dirty="0"/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67C0A1-9550-40F2-9BAF-31640A831610}"/>
              </a:ext>
            </a:extLst>
          </p:cNvPr>
          <p:cNvSpPr txBox="1"/>
          <p:nvPr/>
        </p:nvSpPr>
        <p:spPr>
          <a:xfrm>
            <a:off x="1672658" y="2519590"/>
            <a:ext cx="5852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also of practical importance that we can update the NLP model to learn concepts in specific domains. 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Chatbot serving MCCY should know what is </a:t>
            </a:r>
            <a:r>
              <a:rPr lang="en-US" dirty="0" err="1"/>
              <a:t>ComCare</a:t>
            </a:r>
            <a:r>
              <a:rPr lang="en-US" dirty="0"/>
              <a:t>, ECDA, etc.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2139" y="1180511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Issues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oogle Shape;2985;p46">
            <a:extLst>
              <a:ext uri="{FF2B5EF4-FFF2-40B4-BE49-F238E27FC236}">
                <a16:creationId xmlns:a16="http://schemas.microsoft.com/office/drawing/2014/main" id="{8A90A8B2-EDE6-443C-BA26-4CA3370E5906}"/>
              </a:ext>
            </a:extLst>
          </p:cNvPr>
          <p:cNvGrpSpPr/>
          <p:nvPr/>
        </p:nvGrpSpPr>
        <p:grpSpPr>
          <a:xfrm>
            <a:off x="996894" y="2519590"/>
            <a:ext cx="531742" cy="463999"/>
            <a:chOff x="1895875" y="1894800"/>
            <a:chExt cx="386975" cy="337675"/>
          </a:xfrm>
        </p:grpSpPr>
        <p:sp>
          <p:nvSpPr>
            <p:cNvPr id="52" name="Google Shape;2986;p46">
              <a:extLst>
                <a:ext uri="{FF2B5EF4-FFF2-40B4-BE49-F238E27FC236}">
                  <a16:creationId xmlns:a16="http://schemas.microsoft.com/office/drawing/2014/main" id="{DB4975CE-8F52-426C-956E-63CD0C3A9D62}"/>
                </a:ext>
              </a:extLst>
            </p:cNvPr>
            <p:cNvSpPr/>
            <p:nvPr/>
          </p:nvSpPr>
          <p:spPr>
            <a:xfrm>
              <a:off x="2054650" y="2178025"/>
              <a:ext cx="69400" cy="47525"/>
            </a:xfrm>
            <a:custGeom>
              <a:avLst/>
              <a:gdLst/>
              <a:ahLst/>
              <a:cxnLst/>
              <a:rect l="l" t="t" r="r" b="b"/>
              <a:pathLst>
                <a:path w="2776" h="1901" extrusionOk="0">
                  <a:moveTo>
                    <a:pt x="456" y="1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87;p46">
              <a:extLst>
                <a:ext uri="{FF2B5EF4-FFF2-40B4-BE49-F238E27FC236}">
                  <a16:creationId xmlns:a16="http://schemas.microsoft.com/office/drawing/2014/main" id="{A0824ACC-BAFA-4098-9187-DEB66FDF6FAA}"/>
                </a:ext>
              </a:extLst>
            </p:cNvPr>
            <p:cNvSpPr/>
            <p:nvPr/>
          </p:nvSpPr>
          <p:spPr>
            <a:xfrm>
              <a:off x="2060225" y="2154600"/>
              <a:ext cx="58250" cy="46875"/>
            </a:xfrm>
            <a:custGeom>
              <a:avLst/>
              <a:gdLst/>
              <a:ahLst/>
              <a:cxnLst/>
              <a:rect l="l" t="t" r="r" b="b"/>
              <a:pathLst>
                <a:path w="2330" h="1875" extrusionOk="0">
                  <a:moveTo>
                    <a:pt x="991" y="1"/>
                  </a:moveTo>
                  <a:lnTo>
                    <a:pt x="224" y="929"/>
                  </a:lnTo>
                  <a:lnTo>
                    <a:pt x="1" y="1874"/>
                  </a:lnTo>
                  <a:lnTo>
                    <a:pt x="2329" y="1874"/>
                  </a:lnTo>
                  <a:lnTo>
                    <a:pt x="2106" y="9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88;p46">
              <a:extLst>
                <a:ext uri="{FF2B5EF4-FFF2-40B4-BE49-F238E27FC236}">
                  <a16:creationId xmlns:a16="http://schemas.microsoft.com/office/drawing/2014/main" id="{4CD90AF4-01CF-4CE3-8544-71D34BE3AE93}"/>
                </a:ext>
              </a:extLst>
            </p:cNvPr>
            <p:cNvSpPr/>
            <p:nvPr/>
          </p:nvSpPr>
          <p:spPr>
            <a:xfrm>
              <a:off x="190277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3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35" y="11054"/>
                  </a:lnTo>
                  <a:cubicBezTo>
                    <a:pt x="14480" y="11054"/>
                    <a:pt x="14917" y="10608"/>
                    <a:pt x="14917" y="10063"/>
                  </a:cubicBezTo>
                  <a:lnTo>
                    <a:pt x="14917" y="991"/>
                  </a:lnTo>
                  <a:cubicBezTo>
                    <a:pt x="14917" y="438"/>
                    <a:pt x="14480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89;p46">
              <a:extLst>
                <a:ext uri="{FF2B5EF4-FFF2-40B4-BE49-F238E27FC236}">
                  <a16:creationId xmlns:a16="http://schemas.microsoft.com/office/drawing/2014/main" id="{D70ADDF7-13E6-4AE1-B47A-FE7C892B6772}"/>
                </a:ext>
              </a:extLst>
            </p:cNvPr>
            <p:cNvSpPr/>
            <p:nvPr/>
          </p:nvSpPr>
          <p:spPr>
            <a:xfrm>
              <a:off x="2052650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1" y="11054"/>
                  </a:lnTo>
                  <a:lnTo>
                    <a:pt x="7940" y="11054"/>
                  </a:lnTo>
                  <a:cubicBezTo>
                    <a:pt x="8485" y="11054"/>
                    <a:pt x="8922" y="10608"/>
                    <a:pt x="8922" y="10063"/>
                  </a:cubicBezTo>
                  <a:lnTo>
                    <a:pt x="8922" y="982"/>
                  </a:lnTo>
                  <a:cubicBezTo>
                    <a:pt x="8922" y="438"/>
                    <a:pt x="8485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90;p46">
              <a:extLst>
                <a:ext uri="{FF2B5EF4-FFF2-40B4-BE49-F238E27FC236}">
                  <a16:creationId xmlns:a16="http://schemas.microsoft.com/office/drawing/2014/main" id="{925ACAA9-C21E-4799-A9BA-A4912084A007}"/>
                </a:ext>
              </a:extLst>
            </p:cNvPr>
            <p:cNvSpPr/>
            <p:nvPr/>
          </p:nvSpPr>
          <p:spPr>
            <a:xfrm>
              <a:off x="1902775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1" y="1"/>
                  </a:moveTo>
                  <a:lnTo>
                    <a:pt x="1" y="8342"/>
                  </a:lnTo>
                  <a:lnTo>
                    <a:pt x="14917" y="8342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91;p46">
              <a:extLst>
                <a:ext uri="{FF2B5EF4-FFF2-40B4-BE49-F238E27FC236}">
                  <a16:creationId xmlns:a16="http://schemas.microsoft.com/office/drawing/2014/main" id="{52B1C2E9-D982-4270-8884-69F64DB0CCF0}"/>
                </a:ext>
              </a:extLst>
            </p:cNvPr>
            <p:cNvSpPr/>
            <p:nvPr/>
          </p:nvSpPr>
          <p:spPr>
            <a:xfrm>
              <a:off x="2062250" y="1935600"/>
              <a:ext cx="213450" cy="208550"/>
            </a:xfrm>
            <a:custGeom>
              <a:avLst/>
              <a:gdLst/>
              <a:ahLst/>
              <a:cxnLst/>
              <a:rect l="l" t="t" r="r" b="b"/>
              <a:pathLst>
                <a:path w="8538" h="8342" extrusionOk="0">
                  <a:moveTo>
                    <a:pt x="2338" y="1"/>
                  </a:moveTo>
                  <a:lnTo>
                    <a:pt x="0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92;p46">
              <a:extLst>
                <a:ext uri="{FF2B5EF4-FFF2-40B4-BE49-F238E27FC236}">
                  <a16:creationId xmlns:a16="http://schemas.microsoft.com/office/drawing/2014/main" id="{C342668B-6AB9-4F19-AC48-FC55A46F5E66}"/>
                </a:ext>
              </a:extLst>
            </p:cNvPr>
            <p:cNvSpPr/>
            <p:nvPr/>
          </p:nvSpPr>
          <p:spPr>
            <a:xfrm>
              <a:off x="18958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0" y="134"/>
                    <a:pt x="0" y="285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6" y="2758"/>
                    <a:pt x="544" y="2638"/>
                    <a:pt x="544" y="2489"/>
                  </a:cubicBezTo>
                  <a:lnTo>
                    <a:pt x="544" y="705"/>
                  </a:lnTo>
                  <a:cubicBezTo>
                    <a:pt x="544" y="616"/>
                    <a:pt x="616" y="544"/>
                    <a:pt x="705" y="544"/>
                  </a:cubicBezTo>
                  <a:lnTo>
                    <a:pt x="14764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4" y="9570"/>
                    <a:pt x="15113" y="9607"/>
                    <a:pt x="15194" y="9607"/>
                  </a:cubicBezTo>
                  <a:cubicBezTo>
                    <a:pt x="15345" y="9607"/>
                    <a:pt x="15469" y="9482"/>
                    <a:pt x="15469" y="9331"/>
                  </a:cubicBezTo>
                  <a:lnTo>
                    <a:pt x="15469" y="285"/>
                  </a:lnTo>
                  <a:cubicBezTo>
                    <a:pt x="15469" y="134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93;p46">
              <a:extLst>
                <a:ext uri="{FF2B5EF4-FFF2-40B4-BE49-F238E27FC236}">
                  <a16:creationId xmlns:a16="http://schemas.microsoft.com/office/drawing/2014/main" id="{9C0BFBDC-E86D-4061-899D-C8001B9C7C14}"/>
                </a:ext>
              </a:extLst>
            </p:cNvPr>
            <p:cNvSpPr/>
            <p:nvPr/>
          </p:nvSpPr>
          <p:spPr>
            <a:xfrm>
              <a:off x="18958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7" y="8332"/>
                  </a:moveTo>
                  <a:lnTo>
                    <a:pt x="8778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9" y="116"/>
                    <a:pt x="0" y="268"/>
                  </a:cubicBezTo>
                  <a:lnTo>
                    <a:pt x="0" y="7066"/>
                  </a:lnTo>
                  <a:cubicBezTo>
                    <a:pt x="9" y="7761"/>
                    <a:pt x="571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4" y="9697"/>
                  </a:lnTo>
                  <a:cubicBezTo>
                    <a:pt x="4710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5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8" y="9840"/>
                    <a:pt x="10804" y="9697"/>
                    <a:pt x="10634" y="9697"/>
                  </a:cubicBezTo>
                  <a:lnTo>
                    <a:pt x="9349" y="9697"/>
                  </a:lnTo>
                  <a:lnTo>
                    <a:pt x="9019" y="8332"/>
                  </a:lnTo>
                  <a:lnTo>
                    <a:pt x="14220" y="8332"/>
                  </a:lnTo>
                  <a:cubicBezTo>
                    <a:pt x="14916" y="8332"/>
                    <a:pt x="15478" y="7770"/>
                    <a:pt x="15478" y="7074"/>
                  </a:cubicBezTo>
                  <a:cubicBezTo>
                    <a:pt x="15478" y="6928"/>
                    <a:pt x="15359" y="6803"/>
                    <a:pt x="15209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2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0" y="7788"/>
                  </a:cubicBezTo>
                  <a:lnTo>
                    <a:pt x="1267" y="7788"/>
                  </a:lnTo>
                  <a:cubicBezTo>
                    <a:pt x="865" y="7788"/>
                    <a:pt x="544" y="7467"/>
                    <a:pt x="544" y="7074"/>
                  </a:cubicBezTo>
                  <a:lnTo>
                    <a:pt x="544" y="268"/>
                  </a:lnTo>
                  <a:cubicBezTo>
                    <a:pt x="544" y="268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94;p46">
              <a:extLst>
                <a:ext uri="{FF2B5EF4-FFF2-40B4-BE49-F238E27FC236}">
                  <a16:creationId xmlns:a16="http://schemas.microsoft.com/office/drawing/2014/main" id="{8A114DAC-AD50-4755-959D-AFBA43970398}"/>
                </a:ext>
              </a:extLst>
            </p:cNvPr>
            <p:cNvSpPr/>
            <p:nvPr/>
          </p:nvSpPr>
          <p:spPr>
            <a:xfrm>
              <a:off x="196657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81" y="1102"/>
                  </a:moveTo>
                  <a:lnTo>
                    <a:pt x="1981" y="2645"/>
                  </a:lnTo>
                  <a:lnTo>
                    <a:pt x="839" y="2645"/>
                  </a:lnTo>
                  <a:lnTo>
                    <a:pt x="1981" y="1102"/>
                  </a:lnTo>
                  <a:close/>
                  <a:moveTo>
                    <a:pt x="2246" y="1"/>
                  </a:moveTo>
                  <a:cubicBezTo>
                    <a:pt x="2164" y="1"/>
                    <a:pt x="2085" y="38"/>
                    <a:pt x="2034" y="111"/>
                  </a:cubicBezTo>
                  <a:lnTo>
                    <a:pt x="80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3" y="3189"/>
                  </a:cubicBezTo>
                  <a:lnTo>
                    <a:pt x="1981" y="3189"/>
                  </a:lnTo>
                  <a:lnTo>
                    <a:pt x="1981" y="4402"/>
                  </a:lnTo>
                  <a:cubicBezTo>
                    <a:pt x="1981" y="4549"/>
                    <a:pt x="2100" y="4673"/>
                    <a:pt x="2250" y="4673"/>
                  </a:cubicBezTo>
                  <a:cubicBezTo>
                    <a:pt x="2264" y="4673"/>
                    <a:pt x="2278" y="4672"/>
                    <a:pt x="2293" y="4670"/>
                  </a:cubicBezTo>
                  <a:cubicBezTo>
                    <a:pt x="2427" y="4652"/>
                    <a:pt x="2525" y="4527"/>
                    <a:pt x="2525" y="4394"/>
                  </a:cubicBezTo>
                  <a:lnTo>
                    <a:pt x="2525" y="3189"/>
                  </a:lnTo>
                  <a:lnTo>
                    <a:pt x="2855" y="3189"/>
                  </a:lnTo>
                  <a:cubicBezTo>
                    <a:pt x="2989" y="3189"/>
                    <a:pt x="3114" y="3091"/>
                    <a:pt x="3131" y="2957"/>
                  </a:cubicBezTo>
                  <a:cubicBezTo>
                    <a:pt x="3149" y="2788"/>
                    <a:pt x="3024" y="2645"/>
                    <a:pt x="2864" y="2645"/>
                  </a:cubicBezTo>
                  <a:lnTo>
                    <a:pt x="2525" y="2645"/>
                  </a:lnTo>
                  <a:lnTo>
                    <a:pt x="2525" y="281"/>
                  </a:lnTo>
                  <a:cubicBezTo>
                    <a:pt x="2525" y="183"/>
                    <a:pt x="2471" y="85"/>
                    <a:pt x="2391" y="40"/>
                  </a:cubicBezTo>
                  <a:cubicBezTo>
                    <a:pt x="2345" y="14"/>
                    <a:pt x="2295" y="1"/>
                    <a:pt x="2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95;p46">
              <a:extLst>
                <a:ext uri="{FF2B5EF4-FFF2-40B4-BE49-F238E27FC236}">
                  <a16:creationId xmlns:a16="http://schemas.microsoft.com/office/drawing/2014/main" id="{4D455DF8-0DAF-4DD2-A8B5-1ED09CC40A96}"/>
                </a:ext>
              </a:extLst>
            </p:cNvPr>
            <p:cNvSpPr/>
            <p:nvPr/>
          </p:nvSpPr>
          <p:spPr>
            <a:xfrm>
              <a:off x="213272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72" y="1102"/>
                  </a:moveTo>
                  <a:lnTo>
                    <a:pt x="1972" y="2645"/>
                  </a:lnTo>
                  <a:lnTo>
                    <a:pt x="839" y="2645"/>
                  </a:lnTo>
                  <a:lnTo>
                    <a:pt x="1972" y="1102"/>
                  </a:lnTo>
                  <a:close/>
                  <a:moveTo>
                    <a:pt x="2244" y="1"/>
                  </a:moveTo>
                  <a:cubicBezTo>
                    <a:pt x="2158" y="1"/>
                    <a:pt x="2076" y="38"/>
                    <a:pt x="2025" y="111"/>
                  </a:cubicBezTo>
                  <a:lnTo>
                    <a:pt x="81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4" y="3189"/>
                  </a:cubicBezTo>
                  <a:lnTo>
                    <a:pt x="1972" y="3189"/>
                  </a:lnTo>
                  <a:lnTo>
                    <a:pt x="1972" y="4402"/>
                  </a:lnTo>
                  <a:cubicBezTo>
                    <a:pt x="1972" y="4549"/>
                    <a:pt x="2098" y="4673"/>
                    <a:pt x="2243" y="4673"/>
                  </a:cubicBezTo>
                  <a:cubicBezTo>
                    <a:pt x="2256" y="4673"/>
                    <a:pt x="2270" y="4672"/>
                    <a:pt x="2284" y="4670"/>
                  </a:cubicBezTo>
                  <a:cubicBezTo>
                    <a:pt x="2427" y="4652"/>
                    <a:pt x="2516" y="4527"/>
                    <a:pt x="2516" y="4394"/>
                  </a:cubicBezTo>
                  <a:lnTo>
                    <a:pt x="2516" y="3189"/>
                  </a:lnTo>
                  <a:lnTo>
                    <a:pt x="2846" y="3189"/>
                  </a:lnTo>
                  <a:cubicBezTo>
                    <a:pt x="2989" y="3189"/>
                    <a:pt x="3105" y="3091"/>
                    <a:pt x="3123" y="2957"/>
                  </a:cubicBezTo>
                  <a:cubicBezTo>
                    <a:pt x="3149" y="2788"/>
                    <a:pt x="3025" y="2645"/>
                    <a:pt x="2855" y="2645"/>
                  </a:cubicBezTo>
                  <a:lnTo>
                    <a:pt x="2516" y="2645"/>
                  </a:lnTo>
                  <a:lnTo>
                    <a:pt x="2516" y="281"/>
                  </a:lnTo>
                  <a:cubicBezTo>
                    <a:pt x="2516" y="183"/>
                    <a:pt x="2471" y="85"/>
                    <a:pt x="2391" y="40"/>
                  </a:cubicBezTo>
                  <a:cubicBezTo>
                    <a:pt x="2345" y="14"/>
                    <a:pt x="2294" y="1"/>
                    <a:pt x="2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96;p46">
              <a:extLst>
                <a:ext uri="{FF2B5EF4-FFF2-40B4-BE49-F238E27FC236}">
                  <a16:creationId xmlns:a16="http://schemas.microsoft.com/office/drawing/2014/main" id="{A7BEF8E9-7F50-428B-99B1-E48F50A3A6CD}"/>
                </a:ext>
              </a:extLst>
            </p:cNvPr>
            <p:cNvSpPr/>
            <p:nvPr/>
          </p:nvSpPr>
          <p:spPr>
            <a:xfrm>
              <a:off x="2056000" y="1981275"/>
              <a:ext cx="68250" cy="116825"/>
            </a:xfrm>
            <a:custGeom>
              <a:avLst/>
              <a:gdLst/>
              <a:ahLst/>
              <a:cxnLst/>
              <a:rect l="l" t="t" r="r" b="b"/>
              <a:pathLst>
                <a:path w="2730" h="4673" extrusionOk="0">
                  <a:moveTo>
                    <a:pt x="1328" y="0"/>
                  </a:moveTo>
                  <a:cubicBezTo>
                    <a:pt x="1302" y="0"/>
                    <a:pt x="1276" y="1"/>
                    <a:pt x="1249" y="2"/>
                  </a:cubicBezTo>
                  <a:cubicBezTo>
                    <a:pt x="554" y="47"/>
                    <a:pt x="0" y="627"/>
                    <a:pt x="0" y="1332"/>
                  </a:cubicBezTo>
                  <a:lnTo>
                    <a:pt x="0" y="3865"/>
                  </a:lnTo>
                  <a:cubicBezTo>
                    <a:pt x="0" y="3928"/>
                    <a:pt x="36" y="4017"/>
                    <a:pt x="81" y="4061"/>
                  </a:cubicBezTo>
                  <a:cubicBezTo>
                    <a:pt x="486" y="4494"/>
                    <a:pt x="928" y="4673"/>
                    <a:pt x="1330" y="4673"/>
                  </a:cubicBezTo>
                  <a:cubicBezTo>
                    <a:pt x="2104" y="4673"/>
                    <a:pt x="2729" y="4010"/>
                    <a:pt x="2659" y="3223"/>
                  </a:cubicBezTo>
                  <a:cubicBezTo>
                    <a:pt x="2659" y="3214"/>
                    <a:pt x="2650" y="3196"/>
                    <a:pt x="2641" y="3187"/>
                  </a:cubicBezTo>
                  <a:cubicBezTo>
                    <a:pt x="2561" y="3104"/>
                    <a:pt x="2474" y="3070"/>
                    <a:pt x="2396" y="3070"/>
                  </a:cubicBezTo>
                  <a:cubicBezTo>
                    <a:pt x="2246" y="3070"/>
                    <a:pt x="2124" y="3193"/>
                    <a:pt x="2124" y="3339"/>
                  </a:cubicBezTo>
                  <a:cubicBezTo>
                    <a:pt x="2124" y="3777"/>
                    <a:pt x="1770" y="4129"/>
                    <a:pt x="1335" y="4129"/>
                  </a:cubicBezTo>
                  <a:cubicBezTo>
                    <a:pt x="1096" y="4129"/>
                    <a:pt x="833" y="4023"/>
                    <a:pt x="589" y="3767"/>
                  </a:cubicBezTo>
                  <a:cubicBezTo>
                    <a:pt x="562" y="3731"/>
                    <a:pt x="545" y="3696"/>
                    <a:pt x="545" y="3651"/>
                  </a:cubicBezTo>
                  <a:lnTo>
                    <a:pt x="545" y="1349"/>
                  </a:lnTo>
                  <a:cubicBezTo>
                    <a:pt x="545" y="921"/>
                    <a:pt x="884" y="555"/>
                    <a:pt x="1303" y="547"/>
                  </a:cubicBezTo>
                  <a:cubicBezTo>
                    <a:pt x="1308" y="546"/>
                    <a:pt x="1314" y="546"/>
                    <a:pt x="1319" y="546"/>
                  </a:cubicBezTo>
                  <a:cubicBezTo>
                    <a:pt x="1758" y="546"/>
                    <a:pt x="2115" y="900"/>
                    <a:pt x="2115" y="1332"/>
                  </a:cubicBezTo>
                  <a:lnTo>
                    <a:pt x="2115" y="2581"/>
                  </a:lnTo>
                  <a:cubicBezTo>
                    <a:pt x="2115" y="2714"/>
                    <a:pt x="2213" y="2839"/>
                    <a:pt x="2347" y="2857"/>
                  </a:cubicBezTo>
                  <a:cubicBezTo>
                    <a:pt x="2361" y="2859"/>
                    <a:pt x="2376" y="2861"/>
                    <a:pt x="2390" y="2861"/>
                  </a:cubicBezTo>
                  <a:cubicBezTo>
                    <a:pt x="2540" y="2861"/>
                    <a:pt x="2659" y="2736"/>
                    <a:pt x="2659" y="2589"/>
                  </a:cubicBezTo>
                  <a:lnTo>
                    <a:pt x="2659" y="1358"/>
                  </a:lnTo>
                  <a:cubicBezTo>
                    <a:pt x="2659" y="608"/>
                    <a:pt x="2068" y="0"/>
                    <a:pt x="1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E380EB7-2203-4C23-8A5F-70C8DB42225F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&lt;/9&gt;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6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3956703" y="1422600"/>
            <a:ext cx="4467322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approaches</a:t>
            </a:r>
            <a:endParaRPr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explore different existing approaches in tackling the issues of unknown words/out-of-vocabulary (OOV)</a:t>
            </a:r>
          </a:p>
        </p:txBody>
      </p:sp>
      <p:sp>
        <p:nvSpPr>
          <p:cNvPr id="910" name="Google Shape;910;p28"/>
          <p:cNvSpPr/>
          <p:nvPr/>
        </p:nvSpPr>
        <p:spPr>
          <a:xfrm>
            <a:off x="309922" y="845261"/>
            <a:ext cx="3255641" cy="3173137"/>
          </a:xfrm>
          <a:custGeom>
            <a:avLst/>
            <a:gdLst/>
            <a:ahLst/>
            <a:cxnLst/>
            <a:rect l="l" t="t" r="r" b="b"/>
            <a:pathLst>
              <a:path w="179820" h="175263" extrusionOk="0">
                <a:moveTo>
                  <a:pt x="62362" y="1"/>
                </a:moveTo>
                <a:cubicBezTo>
                  <a:pt x="41556" y="1"/>
                  <a:pt x="17841" y="14713"/>
                  <a:pt x="9249" y="48232"/>
                </a:cubicBezTo>
                <a:cubicBezTo>
                  <a:pt x="1" y="84247"/>
                  <a:pt x="13334" y="168057"/>
                  <a:pt x="85114" y="174724"/>
                </a:cubicBezTo>
                <a:cubicBezTo>
                  <a:pt x="89019" y="175088"/>
                  <a:pt x="92783" y="175263"/>
                  <a:pt x="96406" y="175263"/>
                </a:cubicBezTo>
                <a:cubicBezTo>
                  <a:pt x="159388" y="175263"/>
                  <a:pt x="179819" y="122556"/>
                  <a:pt x="157044" y="96628"/>
                </a:cubicBezTo>
                <a:cubicBezTo>
                  <a:pt x="132959" y="69210"/>
                  <a:pt x="102633" y="71641"/>
                  <a:pt x="98121" y="30112"/>
                </a:cubicBezTo>
                <a:cubicBezTo>
                  <a:pt x="96034" y="10909"/>
                  <a:pt x="80276" y="1"/>
                  <a:pt x="62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328081" y="977790"/>
            <a:ext cx="2885936" cy="2831205"/>
            <a:chOff x="570236" y="1107330"/>
            <a:chExt cx="2885936" cy="2831205"/>
          </a:xfrm>
        </p:grpSpPr>
        <p:sp>
          <p:nvSpPr>
            <p:cNvPr id="912" name="Google Shape;912;p28"/>
            <p:cNvSpPr/>
            <p:nvPr/>
          </p:nvSpPr>
          <p:spPr>
            <a:xfrm>
              <a:off x="1396983" y="1741403"/>
              <a:ext cx="1327730" cy="2197132"/>
            </a:xfrm>
            <a:custGeom>
              <a:avLst/>
              <a:gdLst/>
              <a:ahLst/>
              <a:cxnLst/>
              <a:rect l="l" t="t" r="r" b="b"/>
              <a:pathLst>
                <a:path w="73335" h="121355" extrusionOk="0">
                  <a:moveTo>
                    <a:pt x="4437" y="0"/>
                  </a:moveTo>
                  <a:cubicBezTo>
                    <a:pt x="1980" y="0"/>
                    <a:pt x="0" y="1980"/>
                    <a:pt x="0" y="4437"/>
                  </a:cubicBezTo>
                  <a:lnTo>
                    <a:pt x="0" y="116893"/>
                  </a:lnTo>
                  <a:cubicBezTo>
                    <a:pt x="0" y="119350"/>
                    <a:pt x="1980" y="121355"/>
                    <a:pt x="4437" y="121355"/>
                  </a:cubicBezTo>
                  <a:lnTo>
                    <a:pt x="68873" y="121355"/>
                  </a:lnTo>
                  <a:cubicBezTo>
                    <a:pt x="71329" y="121355"/>
                    <a:pt x="73334" y="119350"/>
                    <a:pt x="73334" y="116893"/>
                  </a:cubicBezTo>
                  <a:lnTo>
                    <a:pt x="73334" y="4437"/>
                  </a:lnTo>
                  <a:cubicBezTo>
                    <a:pt x="73334" y="1980"/>
                    <a:pt x="71329" y="0"/>
                    <a:pt x="68873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943217" y="1107330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1195963" y="1315881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2442909" y="2312272"/>
              <a:ext cx="968020" cy="838986"/>
            </a:xfrm>
            <a:custGeom>
              <a:avLst/>
              <a:gdLst/>
              <a:ahLst/>
              <a:cxnLst/>
              <a:rect l="l" t="t" r="r" b="b"/>
              <a:pathLst>
                <a:path w="53467" h="46340" extrusionOk="0">
                  <a:moveTo>
                    <a:pt x="41069" y="1"/>
                  </a:moveTo>
                  <a:cubicBezTo>
                    <a:pt x="36522" y="1"/>
                    <a:pt x="30952" y="1624"/>
                    <a:pt x="24837" y="5738"/>
                  </a:cubicBezTo>
                  <a:cubicBezTo>
                    <a:pt x="8421" y="16791"/>
                    <a:pt x="0" y="26314"/>
                    <a:pt x="0" y="26314"/>
                  </a:cubicBezTo>
                  <a:lnTo>
                    <a:pt x="6191" y="46340"/>
                  </a:lnTo>
                  <a:cubicBezTo>
                    <a:pt x="14862" y="46039"/>
                    <a:pt x="26943" y="42104"/>
                    <a:pt x="34211" y="30851"/>
                  </a:cubicBezTo>
                  <a:cubicBezTo>
                    <a:pt x="41479" y="19598"/>
                    <a:pt x="52381" y="17743"/>
                    <a:pt x="53058" y="9648"/>
                  </a:cubicBezTo>
                  <a:cubicBezTo>
                    <a:pt x="53467" y="4588"/>
                    <a:pt x="48713" y="1"/>
                    <a:pt x="41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2495540" y="2514831"/>
              <a:ext cx="661593" cy="469897"/>
            </a:xfrm>
            <a:custGeom>
              <a:avLst/>
              <a:gdLst/>
              <a:ahLst/>
              <a:cxnLst/>
              <a:rect l="l" t="t" r="r" b="b"/>
              <a:pathLst>
                <a:path w="36542" h="25954" extrusionOk="0">
                  <a:moveTo>
                    <a:pt x="36221" y="1"/>
                  </a:moveTo>
                  <a:cubicBezTo>
                    <a:pt x="36194" y="1"/>
                    <a:pt x="36167" y="5"/>
                    <a:pt x="36141" y="14"/>
                  </a:cubicBezTo>
                  <a:cubicBezTo>
                    <a:pt x="31179" y="1192"/>
                    <a:pt x="27269" y="5227"/>
                    <a:pt x="22732" y="9913"/>
                  </a:cubicBezTo>
                  <a:cubicBezTo>
                    <a:pt x="17068" y="15753"/>
                    <a:pt x="10627" y="22395"/>
                    <a:pt x="251" y="25327"/>
                  </a:cubicBezTo>
                  <a:cubicBezTo>
                    <a:pt x="101" y="25377"/>
                    <a:pt x="0" y="25553"/>
                    <a:pt x="51" y="25728"/>
                  </a:cubicBezTo>
                  <a:cubicBezTo>
                    <a:pt x="76" y="25853"/>
                    <a:pt x="201" y="25954"/>
                    <a:pt x="351" y="25954"/>
                  </a:cubicBezTo>
                  <a:cubicBezTo>
                    <a:pt x="376" y="25954"/>
                    <a:pt x="401" y="25954"/>
                    <a:pt x="427" y="25928"/>
                  </a:cubicBezTo>
                  <a:cubicBezTo>
                    <a:pt x="10953" y="22971"/>
                    <a:pt x="17444" y="16254"/>
                    <a:pt x="23184" y="10339"/>
                  </a:cubicBezTo>
                  <a:cubicBezTo>
                    <a:pt x="27645" y="5728"/>
                    <a:pt x="31504" y="1768"/>
                    <a:pt x="36266" y="615"/>
                  </a:cubicBezTo>
                  <a:cubicBezTo>
                    <a:pt x="36442" y="565"/>
                    <a:pt x="36542" y="415"/>
                    <a:pt x="36517" y="239"/>
                  </a:cubicBezTo>
                  <a:cubicBezTo>
                    <a:pt x="36476" y="94"/>
                    <a:pt x="36349" y="1"/>
                    <a:pt x="362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2576759" y="3434347"/>
              <a:ext cx="415854" cy="177465"/>
            </a:xfrm>
            <a:custGeom>
              <a:avLst/>
              <a:gdLst/>
              <a:ahLst/>
              <a:cxnLst/>
              <a:rect l="l" t="t" r="r" b="b"/>
              <a:pathLst>
                <a:path w="22969" h="9802" extrusionOk="0">
                  <a:moveTo>
                    <a:pt x="10053" y="0"/>
                  </a:moveTo>
                  <a:cubicBezTo>
                    <a:pt x="6862" y="0"/>
                    <a:pt x="3505" y="621"/>
                    <a:pt x="627" y="1732"/>
                  </a:cubicBezTo>
                  <a:lnTo>
                    <a:pt x="1" y="8599"/>
                  </a:lnTo>
                  <a:cubicBezTo>
                    <a:pt x="2706" y="7773"/>
                    <a:pt x="5453" y="7386"/>
                    <a:pt x="8010" y="7386"/>
                  </a:cubicBezTo>
                  <a:cubicBezTo>
                    <a:pt x="11113" y="7386"/>
                    <a:pt x="13936" y="7956"/>
                    <a:pt x="16066" y="9000"/>
                  </a:cubicBezTo>
                  <a:cubicBezTo>
                    <a:pt x="17160" y="9537"/>
                    <a:pt x="18241" y="9801"/>
                    <a:pt x="19173" y="9801"/>
                  </a:cubicBezTo>
                  <a:cubicBezTo>
                    <a:pt x="21551" y="9801"/>
                    <a:pt x="22968" y="8084"/>
                    <a:pt x="21204" y="4790"/>
                  </a:cubicBezTo>
                  <a:cubicBezTo>
                    <a:pt x="19402" y="1444"/>
                    <a:pt x="14921" y="0"/>
                    <a:pt x="10053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07641" y="2353135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778280" y="2593569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1321195" y="1620245"/>
              <a:ext cx="1327730" cy="2197132"/>
            </a:xfrm>
            <a:custGeom>
              <a:avLst/>
              <a:gdLst/>
              <a:ahLst/>
              <a:cxnLst/>
              <a:rect l="l" t="t" r="r" b="b"/>
              <a:pathLst>
                <a:path w="73335" h="121355" extrusionOk="0">
                  <a:moveTo>
                    <a:pt x="4462" y="1"/>
                  </a:moveTo>
                  <a:cubicBezTo>
                    <a:pt x="2006" y="1"/>
                    <a:pt x="1" y="1981"/>
                    <a:pt x="1" y="4437"/>
                  </a:cubicBezTo>
                  <a:lnTo>
                    <a:pt x="1" y="116919"/>
                  </a:lnTo>
                  <a:cubicBezTo>
                    <a:pt x="1" y="119375"/>
                    <a:pt x="2006" y="121355"/>
                    <a:pt x="4462" y="121355"/>
                  </a:cubicBezTo>
                  <a:lnTo>
                    <a:pt x="68873" y="121355"/>
                  </a:lnTo>
                  <a:cubicBezTo>
                    <a:pt x="71330" y="121355"/>
                    <a:pt x="73335" y="119375"/>
                    <a:pt x="73335" y="116919"/>
                  </a:cubicBezTo>
                  <a:lnTo>
                    <a:pt x="73335" y="4437"/>
                  </a:lnTo>
                  <a:cubicBezTo>
                    <a:pt x="73335" y="1981"/>
                    <a:pt x="71330" y="1"/>
                    <a:pt x="6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1315764" y="1614342"/>
              <a:ext cx="1338611" cy="2208484"/>
            </a:xfrm>
            <a:custGeom>
              <a:avLst/>
              <a:gdLst/>
              <a:ahLst/>
              <a:cxnLst/>
              <a:rect l="l" t="t" r="r" b="b"/>
              <a:pathLst>
                <a:path w="73936" h="121982" extrusionOk="0">
                  <a:moveTo>
                    <a:pt x="69173" y="627"/>
                  </a:moveTo>
                  <a:cubicBezTo>
                    <a:pt x="71454" y="627"/>
                    <a:pt x="73309" y="2482"/>
                    <a:pt x="73309" y="4763"/>
                  </a:cubicBezTo>
                  <a:lnTo>
                    <a:pt x="73309" y="117245"/>
                  </a:lnTo>
                  <a:cubicBezTo>
                    <a:pt x="73309" y="119525"/>
                    <a:pt x="71454" y="121355"/>
                    <a:pt x="69173" y="121355"/>
                  </a:cubicBezTo>
                  <a:lnTo>
                    <a:pt x="4762" y="121355"/>
                  </a:lnTo>
                  <a:cubicBezTo>
                    <a:pt x="2481" y="121355"/>
                    <a:pt x="627" y="119525"/>
                    <a:pt x="627" y="117245"/>
                  </a:cubicBezTo>
                  <a:lnTo>
                    <a:pt x="627" y="4763"/>
                  </a:lnTo>
                  <a:cubicBezTo>
                    <a:pt x="627" y="2482"/>
                    <a:pt x="2481" y="627"/>
                    <a:pt x="4762" y="627"/>
                  </a:cubicBezTo>
                  <a:close/>
                  <a:moveTo>
                    <a:pt x="4762" y="1"/>
                  </a:moveTo>
                  <a:cubicBezTo>
                    <a:pt x="2131" y="1"/>
                    <a:pt x="0" y="2156"/>
                    <a:pt x="0" y="4763"/>
                  </a:cubicBezTo>
                  <a:lnTo>
                    <a:pt x="0" y="117245"/>
                  </a:lnTo>
                  <a:cubicBezTo>
                    <a:pt x="0" y="119851"/>
                    <a:pt x="2131" y="121982"/>
                    <a:pt x="4762" y="121982"/>
                  </a:cubicBezTo>
                  <a:lnTo>
                    <a:pt x="69173" y="121982"/>
                  </a:lnTo>
                  <a:cubicBezTo>
                    <a:pt x="71805" y="121982"/>
                    <a:pt x="73935" y="119851"/>
                    <a:pt x="73935" y="117245"/>
                  </a:cubicBezTo>
                  <a:lnTo>
                    <a:pt x="73935" y="4763"/>
                  </a:lnTo>
                  <a:cubicBezTo>
                    <a:pt x="73935" y="2156"/>
                    <a:pt x="71805" y="1"/>
                    <a:pt x="69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1276277" y="1620245"/>
              <a:ext cx="1327730" cy="2197132"/>
            </a:xfrm>
            <a:custGeom>
              <a:avLst/>
              <a:gdLst/>
              <a:ahLst/>
              <a:cxnLst/>
              <a:rect l="l" t="t" r="r" b="b"/>
              <a:pathLst>
                <a:path w="73335" h="121355" extrusionOk="0">
                  <a:moveTo>
                    <a:pt x="4437" y="1"/>
                  </a:moveTo>
                  <a:cubicBezTo>
                    <a:pt x="1981" y="1"/>
                    <a:pt x="1" y="1981"/>
                    <a:pt x="1" y="4437"/>
                  </a:cubicBezTo>
                  <a:lnTo>
                    <a:pt x="1" y="116919"/>
                  </a:lnTo>
                  <a:cubicBezTo>
                    <a:pt x="1" y="119375"/>
                    <a:pt x="1981" y="121355"/>
                    <a:pt x="4437" y="121355"/>
                  </a:cubicBezTo>
                  <a:lnTo>
                    <a:pt x="68873" y="121355"/>
                  </a:lnTo>
                  <a:cubicBezTo>
                    <a:pt x="71329" y="121355"/>
                    <a:pt x="73334" y="119375"/>
                    <a:pt x="73334" y="116919"/>
                  </a:cubicBezTo>
                  <a:lnTo>
                    <a:pt x="73334" y="4437"/>
                  </a:lnTo>
                  <a:cubicBezTo>
                    <a:pt x="73334" y="1981"/>
                    <a:pt x="71329" y="1"/>
                    <a:pt x="68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1270374" y="1614342"/>
              <a:ext cx="1339082" cy="2208484"/>
            </a:xfrm>
            <a:custGeom>
              <a:avLst/>
              <a:gdLst/>
              <a:ahLst/>
              <a:cxnLst/>
              <a:rect l="l" t="t" r="r" b="b"/>
              <a:pathLst>
                <a:path w="73962" h="121982" extrusionOk="0">
                  <a:moveTo>
                    <a:pt x="69199" y="627"/>
                  </a:moveTo>
                  <a:cubicBezTo>
                    <a:pt x="71480" y="627"/>
                    <a:pt x="73335" y="2482"/>
                    <a:pt x="73335" y="4763"/>
                  </a:cubicBezTo>
                  <a:lnTo>
                    <a:pt x="73335" y="117245"/>
                  </a:lnTo>
                  <a:cubicBezTo>
                    <a:pt x="73335" y="119525"/>
                    <a:pt x="71480" y="121355"/>
                    <a:pt x="69199" y="121355"/>
                  </a:cubicBezTo>
                  <a:lnTo>
                    <a:pt x="4763" y="121355"/>
                  </a:lnTo>
                  <a:cubicBezTo>
                    <a:pt x="2482" y="121355"/>
                    <a:pt x="627" y="119525"/>
                    <a:pt x="627" y="117245"/>
                  </a:cubicBezTo>
                  <a:lnTo>
                    <a:pt x="627" y="4763"/>
                  </a:lnTo>
                  <a:cubicBezTo>
                    <a:pt x="627" y="2482"/>
                    <a:pt x="2482" y="627"/>
                    <a:pt x="4763" y="627"/>
                  </a:cubicBezTo>
                  <a:close/>
                  <a:moveTo>
                    <a:pt x="4763" y="1"/>
                  </a:moveTo>
                  <a:cubicBezTo>
                    <a:pt x="2156" y="1"/>
                    <a:pt x="1" y="2156"/>
                    <a:pt x="1" y="4763"/>
                  </a:cubicBezTo>
                  <a:lnTo>
                    <a:pt x="1" y="117245"/>
                  </a:lnTo>
                  <a:cubicBezTo>
                    <a:pt x="1" y="119851"/>
                    <a:pt x="2156" y="121982"/>
                    <a:pt x="4763" y="121982"/>
                  </a:cubicBezTo>
                  <a:lnTo>
                    <a:pt x="69199" y="121982"/>
                  </a:lnTo>
                  <a:cubicBezTo>
                    <a:pt x="71831" y="121982"/>
                    <a:pt x="73961" y="119851"/>
                    <a:pt x="73961" y="117245"/>
                  </a:cubicBezTo>
                  <a:lnTo>
                    <a:pt x="73961" y="4763"/>
                  </a:lnTo>
                  <a:cubicBezTo>
                    <a:pt x="73961" y="2156"/>
                    <a:pt x="71831" y="1"/>
                    <a:pt x="69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1276277" y="3565518"/>
              <a:ext cx="1327730" cy="251859"/>
            </a:xfrm>
            <a:custGeom>
              <a:avLst/>
              <a:gdLst/>
              <a:ahLst/>
              <a:cxnLst/>
              <a:rect l="l" t="t" r="r" b="b"/>
              <a:pathLst>
                <a:path w="73335" h="13911" extrusionOk="0">
                  <a:moveTo>
                    <a:pt x="1" y="1"/>
                  </a:moveTo>
                  <a:lnTo>
                    <a:pt x="1" y="9475"/>
                  </a:lnTo>
                  <a:cubicBezTo>
                    <a:pt x="1" y="11931"/>
                    <a:pt x="1981" y="13911"/>
                    <a:pt x="4437" y="13911"/>
                  </a:cubicBezTo>
                  <a:lnTo>
                    <a:pt x="68873" y="13911"/>
                  </a:lnTo>
                  <a:cubicBezTo>
                    <a:pt x="71329" y="13911"/>
                    <a:pt x="73334" y="11931"/>
                    <a:pt x="73334" y="9475"/>
                  </a:cubicBezTo>
                  <a:lnTo>
                    <a:pt x="73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1270374" y="3560087"/>
              <a:ext cx="1339082" cy="262740"/>
            </a:xfrm>
            <a:custGeom>
              <a:avLst/>
              <a:gdLst/>
              <a:ahLst/>
              <a:cxnLst/>
              <a:rect l="l" t="t" r="r" b="b"/>
              <a:pathLst>
                <a:path w="73962" h="14512" extrusionOk="0">
                  <a:moveTo>
                    <a:pt x="73335" y="627"/>
                  </a:moveTo>
                  <a:lnTo>
                    <a:pt x="73335" y="9775"/>
                  </a:lnTo>
                  <a:cubicBezTo>
                    <a:pt x="73335" y="12055"/>
                    <a:pt x="71480" y="13885"/>
                    <a:pt x="69199" y="13885"/>
                  </a:cubicBezTo>
                  <a:lnTo>
                    <a:pt x="4763" y="13885"/>
                  </a:lnTo>
                  <a:cubicBezTo>
                    <a:pt x="2482" y="13885"/>
                    <a:pt x="627" y="12055"/>
                    <a:pt x="627" y="9775"/>
                  </a:cubicBezTo>
                  <a:lnTo>
                    <a:pt x="627" y="627"/>
                  </a:lnTo>
                  <a:close/>
                  <a:moveTo>
                    <a:pt x="327" y="0"/>
                  </a:moveTo>
                  <a:cubicBezTo>
                    <a:pt x="151" y="0"/>
                    <a:pt x="1" y="125"/>
                    <a:pt x="1" y="301"/>
                  </a:cubicBezTo>
                  <a:lnTo>
                    <a:pt x="1" y="9775"/>
                  </a:lnTo>
                  <a:cubicBezTo>
                    <a:pt x="1" y="12381"/>
                    <a:pt x="2156" y="14512"/>
                    <a:pt x="4763" y="14512"/>
                  </a:cubicBezTo>
                  <a:lnTo>
                    <a:pt x="69199" y="14512"/>
                  </a:lnTo>
                  <a:cubicBezTo>
                    <a:pt x="71831" y="14512"/>
                    <a:pt x="73961" y="12381"/>
                    <a:pt x="73961" y="9775"/>
                  </a:cubicBezTo>
                  <a:lnTo>
                    <a:pt x="73961" y="301"/>
                  </a:lnTo>
                  <a:cubicBezTo>
                    <a:pt x="73961" y="125"/>
                    <a:pt x="73811" y="0"/>
                    <a:pt x="7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1869795" y="3624522"/>
              <a:ext cx="140241" cy="140223"/>
            </a:xfrm>
            <a:custGeom>
              <a:avLst/>
              <a:gdLst/>
              <a:ahLst/>
              <a:cxnLst/>
              <a:rect l="l" t="t" r="r" b="b"/>
              <a:pathLst>
                <a:path w="7746" h="7745" extrusionOk="0">
                  <a:moveTo>
                    <a:pt x="3886" y="0"/>
                  </a:moveTo>
                  <a:cubicBezTo>
                    <a:pt x="1730" y="0"/>
                    <a:pt x="1" y="1729"/>
                    <a:pt x="1" y="3860"/>
                  </a:cubicBezTo>
                  <a:cubicBezTo>
                    <a:pt x="1" y="6015"/>
                    <a:pt x="1730" y="7744"/>
                    <a:pt x="3886" y="7744"/>
                  </a:cubicBezTo>
                  <a:cubicBezTo>
                    <a:pt x="6016" y="7744"/>
                    <a:pt x="7745" y="6015"/>
                    <a:pt x="7745" y="3860"/>
                  </a:cubicBezTo>
                  <a:cubicBezTo>
                    <a:pt x="7745" y="1729"/>
                    <a:pt x="6016" y="0"/>
                    <a:pt x="3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1864363" y="3619073"/>
              <a:ext cx="151575" cy="151122"/>
            </a:xfrm>
            <a:custGeom>
              <a:avLst/>
              <a:gdLst/>
              <a:ahLst/>
              <a:cxnLst/>
              <a:rect l="l" t="t" r="r" b="b"/>
              <a:pathLst>
                <a:path w="8372" h="8347" extrusionOk="0">
                  <a:moveTo>
                    <a:pt x="4186" y="627"/>
                  </a:moveTo>
                  <a:cubicBezTo>
                    <a:pt x="6140" y="627"/>
                    <a:pt x="7745" y="2206"/>
                    <a:pt x="7745" y="4161"/>
                  </a:cubicBezTo>
                  <a:cubicBezTo>
                    <a:pt x="7745" y="6141"/>
                    <a:pt x="6140" y="7720"/>
                    <a:pt x="4186" y="7720"/>
                  </a:cubicBezTo>
                  <a:cubicBezTo>
                    <a:pt x="2231" y="7720"/>
                    <a:pt x="627" y="6141"/>
                    <a:pt x="627" y="4161"/>
                  </a:cubicBezTo>
                  <a:cubicBezTo>
                    <a:pt x="627" y="2206"/>
                    <a:pt x="2231" y="627"/>
                    <a:pt x="4186" y="627"/>
                  </a:cubicBezTo>
                  <a:close/>
                  <a:moveTo>
                    <a:pt x="4186" y="0"/>
                  </a:moveTo>
                  <a:cubicBezTo>
                    <a:pt x="1880" y="0"/>
                    <a:pt x="0" y="1855"/>
                    <a:pt x="0" y="4161"/>
                  </a:cubicBezTo>
                  <a:cubicBezTo>
                    <a:pt x="0" y="6467"/>
                    <a:pt x="1880" y="8346"/>
                    <a:pt x="4186" y="8346"/>
                  </a:cubicBezTo>
                  <a:cubicBezTo>
                    <a:pt x="6491" y="8346"/>
                    <a:pt x="8371" y="6467"/>
                    <a:pt x="8371" y="4161"/>
                  </a:cubicBezTo>
                  <a:cubicBezTo>
                    <a:pt x="8371" y="1855"/>
                    <a:pt x="6491" y="0"/>
                    <a:pt x="4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276277" y="1620245"/>
              <a:ext cx="1327730" cy="134792"/>
            </a:xfrm>
            <a:custGeom>
              <a:avLst/>
              <a:gdLst/>
              <a:ahLst/>
              <a:cxnLst/>
              <a:rect l="l" t="t" r="r" b="b"/>
              <a:pathLst>
                <a:path w="73335" h="7445" extrusionOk="0">
                  <a:moveTo>
                    <a:pt x="4437" y="1"/>
                  </a:moveTo>
                  <a:cubicBezTo>
                    <a:pt x="1981" y="1"/>
                    <a:pt x="1" y="1981"/>
                    <a:pt x="1" y="4437"/>
                  </a:cubicBezTo>
                  <a:lnTo>
                    <a:pt x="1" y="7444"/>
                  </a:lnTo>
                  <a:lnTo>
                    <a:pt x="73334" y="7444"/>
                  </a:lnTo>
                  <a:lnTo>
                    <a:pt x="73334" y="4437"/>
                  </a:lnTo>
                  <a:cubicBezTo>
                    <a:pt x="73334" y="1981"/>
                    <a:pt x="71329" y="1"/>
                    <a:pt x="68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70374" y="1614342"/>
              <a:ext cx="1339082" cy="146596"/>
            </a:xfrm>
            <a:custGeom>
              <a:avLst/>
              <a:gdLst/>
              <a:ahLst/>
              <a:cxnLst/>
              <a:rect l="l" t="t" r="r" b="b"/>
              <a:pathLst>
                <a:path w="73962" h="8097" extrusionOk="0">
                  <a:moveTo>
                    <a:pt x="69199" y="627"/>
                  </a:moveTo>
                  <a:cubicBezTo>
                    <a:pt x="71480" y="627"/>
                    <a:pt x="73335" y="2482"/>
                    <a:pt x="73335" y="4763"/>
                  </a:cubicBezTo>
                  <a:lnTo>
                    <a:pt x="73335" y="7470"/>
                  </a:lnTo>
                  <a:lnTo>
                    <a:pt x="627" y="7470"/>
                  </a:lnTo>
                  <a:lnTo>
                    <a:pt x="627" y="4763"/>
                  </a:lnTo>
                  <a:cubicBezTo>
                    <a:pt x="627" y="2482"/>
                    <a:pt x="2482" y="627"/>
                    <a:pt x="4763" y="627"/>
                  </a:cubicBezTo>
                  <a:close/>
                  <a:moveTo>
                    <a:pt x="4763" y="1"/>
                  </a:moveTo>
                  <a:cubicBezTo>
                    <a:pt x="2156" y="1"/>
                    <a:pt x="1" y="2156"/>
                    <a:pt x="1" y="4763"/>
                  </a:cubicBezTo>
                  <a:lnTo>
                    <a:pt x="1" y="7770"/>
                  </a:lnTo>
                  <a:cubicBezTo>
                    <a:pt x="1" y="7946"/>
                    <a:pt x="151" y="8096"/>
                    <a:pt x="327" y="8096"/>
                  </a:cubicBezTo>
                  <a:lnTo>
                    <a:pt x="73660" y="8096"/>
                  </a:lnTo>
                  <a:cubicBezTo>
                    <a:pt x="73811" y="8096"/>
                    <a:pt x="73961" y="7946"/>
                    <a:pt x="73961" y="7770"/>
                  </a:cubicBezTo>
                  <a:lnTo>
                    <a:pt x="73961" y="4763"/>
                  </a:lnTo>
                  <a:cubicBezTo>
                    <a:pt x="73961" y="2156"/>
                    <a:pt x="71831" y="1"/>
                    <a:pt x="69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764532" y="1672894"/>
              <a:ext cx="351219" cy="38129"/>
            </a:xfrm>
            <a:custGeom>
              <a:avLst/>
              <a:gdLst/>
              <a:ahLst/>
              <a:cxnLst/>
              <a:rect l="l" t="t" r="r" b="b"/>
              <a:pathLst>
                <a:path w="19399" h="2106" extrusionOk="0">
                  <a:moveTo>
                    <a:pt x="1053" y="0"/>
                  </a:moveTo>
                  <a:cubicBezTo>
                    <a:pt x="476" y="0"/>
                    <a:pt x="0" y="476"/>
                    <a:pt x="0" y="1053"/>
                  </a:cubicBezTo>
                  <a:cubicBezTo>
                    <a:pt x="0" y="1629"/>
                    <a:pt x="476" y="2105"/>
                    <a:pt x="1053" y="2105"/>
                  </a:cubicBezTo>
                  <a:lnTo>
                    <a:pt x="18346" y="2105"/>
                  </a:lnTo>
                  <a:cubicBezTo>
                    <a:pt x="18923" y="2105"/>
                    <a:pt x="19399" y="1629"/>
                    <a:pt x="19399" y="1053"/>
                  </a:cubicBezTo>
                  <a:cubicBezTo>
                    <a:pt x="19399" y="476"/>
                    <a:pt x="18923" y="0"/>
                    <a:pt x="18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758630" y="1666992"/>
              <a:ext cx="362571" cy="49934"/>
            </a:xfrm>
            <a:custGeom>
              <a:avLst/>
              <a:gdLst/>
              <a:ahLst/>
              <a:cxnLst/>
              <a:rect l="l" t="t" r="r" b="b"/>
              <a:pathLst>
                <a:path w="20026" h="2758" extrusionOk="0">
                  <a:moveTo>
                    <a:pt x="18672" y="627"/>
                  </a:moveTo>
                  <a:cubicBezTo>
                    <a:pt x="19073" y="627"/>
                    <a:pt x="19399" y="978"/>
                    <a:pt x="19399" y="1379"/>
                  </a:cubicBezTo>
                  <a:cubicBezTo>
                    <a:pt x="19399" y="1780"/>
                    <a:pt x="19073" y="2131"/>
                    <a:pt x="18672" y="2131"/>
                  </a:cubicBezTo>
                  <a:lnTo>
                    <a:pt x="1379" y="2131"/>
                  </a:lnTo>
                  <a:cubicBezTo>
                    <a:pt x="978" y="2131"/>
                    <a:pt x="627" y="1780"/>
                    <a:pt x="627" y="1379"/>
                  </a:cubicBezTo>
                  <a:cubicBezTo>
                    <a:pt x="627" y="978"/>
                    <a:pt x="978" y="627"/>
                    <a:pt x="1379" y="627"/>
                  </a:cubicBezTo>
                  <a:close/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1"/>
                    <a:pt x="627" y="2757"/>
                    <a:pt x="1379" y="2757"/>
                  </a:cubicBezTo>
                  <a:lnTo>
                    <a:pt x="18672" y="2757"/>
                  </a:lnTo>
                  <a:cubicBezTo>
                    <a:pt x="19424" y="2757"/>
                    <a:pt x="20026" y="2131"/>
                    <a:pt x="20026" y="1379"/>
                  </a:cubicBezTo>
                  <a:cubicBezTo>
                    <a:pt x="20026" y="627"/>
                    <a:pt x="19424" y="0"/>
                    <a:pt x="18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462860" y="1672894"/>
              <a:ext cx="38600" cy="38129"/>
            </a:xfrm>
            <a:custGeom>
              <a:avLst/>
              <a:gdLst/>
              <a:ahLst/>
              <a:cxnLst/>
              <a:rect l="l" t="t" r="r" b="b"/>
              <a:pathLst>
                <a:path w="2132" h="2106" extrusionOk="0">
                  <a:moveTo>
                    <a:pt x="1079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79" y="2105"/>
                  </a:cubicBezTo>
                  <a:cubicBezTo>
                    <a:pt x="1655" y="2105"/>
                    <a:pt x="2131" y="1629"/>
                    <a:pt x="2131" y="1053"/>
                  </a:cubicBezTo>
                  <a:cubicBezTo>
                    <a:pt x="2131" y="476"/>
                    <a:pt x="1655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2457429" y="1666992"/>
              <a:ext cx="49481" cy="49934"/>
            </a:xfrm>
            <a:custGeom>
              <a:avLst/>
              <a:gdLst/>
              <a:ahLst/>
              <a:cxnLst/>
              <a:rect l="l" t="t" r="r" b="b"/>
              <a:pathLst>
                <a:path w="2733" h="2758" extrusionOk="0">
                  <a:moveTo>
                    <a:pt x="1379" y="627"/>
                  </a:moveTo>
                  <a:cubicBezTo>
                    <a:pt x="1780" y="627"/>
                    <a:pt x="2105" y="978"/>
                    <a:pt x="2105" y="1379"/>
                  </a:cubicBezTo>
                  <a:cubicBezTo>
                    <a:pt x="2105" y="1780"/>
                    <a:pt x="1780" y="2131"/>
                    <a:pt x="1379" y="2131"/>
                  </a:cubicBezTo>
                  <a:cubicBezTo>
                    <a:pt x="953" y="2131"/>
                    <a:pt x="627" y="1780"/>
                    <a:pt x="627" y="1379"/>
                  </a:cubicBezTo>
                  <a:cubicBezTo>
                    <a:pt x="627" y="978"/>
                    <a:pt x="953" y="627"/>
                    <a:pt x="1379" y="627"/>
                  </a:cubicBezTo>
                  <a:close/>
                  <a:moveTo>
                    <a:pt x="1379" y="0"/>
                  </a:moveTo>
                  <a:cubicBezTo>
                    <a:pt x="602" y="0"/>
                    <a:pt x="0" y="627"/>
                    <a:pt x="0" y="1379"/>
                  </a:cubicBezTo>
                  <a:cubicBezTo>
                    <a:pt x="0" y="2131"/>
                    <a:pt x="602" y="2757"/>
                    <a:pt x="1379" y="2757"/>
                  </a:cubicBezTo>
                  <a:cubicBezTo>
                    <a:pt x="2131" y="2757"/>
                    <a:pt x="2732" y="2131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401527" y="1913835"/>
              <a:ext cx="314013" cy="80785"/>
            </a:xfrm>
            <a:custGeom>
              <a:avLst/>
              <a:gdLst/>
              <a:ahLst/>
              <a:cxnLst/>
              <a:rect l="l" t="t" r="r" b="b"/>
              <a:pathLst>
                <a:path w="17344" h="4462" extrusionOk="0">
                  <a:moveTo>
                    <a:pt x="0" y="0"/>
                  </a:moveTo>
                  <a:lnTo>
                    <a:pt x="0" y="4462"/>
                  </a:lnTo>
                  <a:lnTo>
                    <a:pt x="17344" y="4462"/>
                  </a:lnTo>
                  <a:lnTo>
                    <a:pt x="173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401527" y="2048609"/>
              <a:ext cx="1099933" cy="33585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1401527" y="2127999"/>
              <a:ext cx="1099933" cy="33150"/>
            </a:xfrm>
            <a:custGeom>
              <a:avLst/>
              <a:gdLst/>
              <a:ahLst/>
              <a:cxnLst/>
              <a:rect l="l" t="t" r="r" b="b"/>
              <a:pathLst>
                <a:path w="60753" h="1831" extrusionOk="0">
                  <a:moveTo>
                    <a:pt x="0" y="1"/>
                  </a:moveTo>
                  <a:lnTo>
                    <a:pt x="0" y="1831"/>
                  </a:lnTo>
                  <a:lnTo>
                    <a:pt x="60752" y="1831"/>
                  </a:lnTo>
                  <a:lnTo>
                    <a:pt x="60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1401527" y="2206955"/>
              <a:ext cx="501871" cy="33603"/>
            </a:xfrm>
            <a:custGeom>
              <a:avLst/>
              <a:gdLst/>
              <a:ahLst/>
              <a:cxnLst/>
              <a:rect l="l" t="t" r="r" b="b"/>
              <a:pathLst>
                <a:path w="27720" h="1856" extrusionOk="0">
                  <a:moveTo>
                    <a:pt x="0" y="1"/>
                  </a:moveTo>
                  <a:lnTo>
                    <a:pt x="0" y="1856"/>
                  </a:lnTo>
                  <a:lnTo>
                    <a:pt x="27720" y="1856"/>
                  </a:lnTo>
                  <a:lnTo>
                    <a:pt x="277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401527" y="3213865"/>
              <a:ext cx="1099933" cy="33585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401527" y="3293273"/>
              <a:ext cx="1099933" cy="33585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401527" y="3372229"/>
              <a:ext cx="157459" cy="33585"/>
            </a:xfrm>
            <a:custGeom>
              <a:avLst/>
              <a:gdLst/>
              <a:ahLst/>
              <a:cxnLst/>
              <a:rect l="l" t="t" r="r" b="b"/>
              <a:pathLst>
                <a:path w="8697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8697" y="1855"/>
                  </a:lnTo>
                  <a:lnTo>
                    <a:pt x="86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401527" y="2971095"/>
              <a:ext cx="303114" cy="80785"/>
            </a:xfrm>
            <a:custGeom>
              <a:avLst/>
              <a:gdLst/>
              <a:ahLst/>
              <a:cxnLst/>
              <a:rect l="l" t="t" r="r" b="b"/>
              <a:pathLst>
                <a:path w="16742" h="4462" extrusionOk="0">
                  <a:moveTo>
                    <a:pt x="0" y="1"/>
                  </a:moveTo>
                  <a:lnTo>
                    <a:pt x="0" y="4462"/>
                  </a:lnTo>
                  <a:lnTo>
                    <a:pt x="16742" y="4462"/>
                  </a:lnTo>
                  <a:lnTo>
                    <a:pt x="16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401527" y="3079091"/>
              <a:ext cx="509583" cy="80785"/>
            </a:xfrm>
            <a:custGeom>
              <a:avLst/>
              <a:gdLst/>
              <a:ahLst/>
              <a:cxnLst/>
              <a:rect l="l" t="t" r="r" b="b"/>
              <a:pathLst>
                <a:path w="28146" h="4462" extrusionOk="0">
                  <a:moveTo>
                    <a:pt x="0" y="1"/>
                  </a:moveTo>
                  <a:lnTo>
                    <a:pt x="0" y="4462"/>
                  </a:lnTo>
                  <a:lnTo>
                    <a:pt x="28146" y="4462"/>
                  </a:lnTo>
                  <a:lnTo>
                    <a:pt x="28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1731400" y="2971095"/>
              <a:ext cx="600796" cy="80785"/>
            </a:xfrm>
            <a:custGeom>
              <a:avLst/>
              <a:gdLst/>
              <a:ahLst/>
              <a:cxnLst/>
              <a:rect l="l" t="t" r="r" b="b"/>
              <a:pathLst>
                <a:path w="33184" h="4462" extrusionOk="0">
                  <a:moveTo>
                    <a:pt x="1" y="1"/>
                  </a:moveTo>
                  <a:lnTo>
                    <a:pt x="1" y="4462"/>
                  </a:lnTo>
                  <a:lnTo>
                    <a:pt x="33184" y="4462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1401527" y="2352175"/>
              <a:ext cx="97568" cy="80785"/>
            </a:xfrm>
            <a:custGeom>
              <a:avLst/>
              <a:gdLst/>
              <a:ahLst/>
              <a:cxnLst/>
              <a:rect l="l" t="t" r="r" b="b"/>
              <a:pathLst>
                <a:path w="5389" h="4462" extrusionOk="0">
                  <a:moveTo>
                    <a:pt x="0" y="0"/>
                  </a:moveTo>
                  <a:lnTo>
                    <a:pt x="0" y="4461"/>
                  </a:lnTo>
                  <a:lnTo>
                    <a:pt x="5389" y="4461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rgbClr val="849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1529022" y="2352175"/>
              <a:ext cx="306771" cy="80785"/>
            </a:xfrm>
            <a:custGeom>
              <a:avLst/>
              <a:gdLst/>
              <a:ahLst/>
              <a:cxnLst/>
              <a:rect l="l" t="t" r="r" b="b"/>
              <a:pathLst>
                <a:path w="16944" h="4462" extrusionOk="0">
                  <a:moveTo>
                    <a:pt x="1" y="0"/>
                  </a:moveTo>
                  <a:lnTo>
                    <a:pt x="1" y="4461"/>
                  </a:lnTo>
                  <a:lnTo>
                    <a:pt x="16943" y="4461"/>
                  </a:lnTo>
                  <a:lnTo>
                    <a:pt x="169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1401527" y="2486931"/>
              <a:ext cx="494158" cy="33603"/>
            </a:xfrm>
            <a:custGeom>
              <a:avLst/>
              <a:gdLst/>
              <a:ahLst/>
              <a:cxnLst/>
              <a:rect l="l" t="t" r="r" b="b"/>
              <a:pathLst>
                <a:path w="27294" h="1856" extrusionOk="0">
                  <a:moveTo>
                    <a:pt x="0" y="1"/>
                  </a:moveTo>
                  <a:lnTo>
                    <a:pt x="0" y="1855"/>
                  </a:lnTo>
                  <a:lnTo>
                    <a:pt x="27293" y="1855"/>
                  </a:lnTo>
                  <a:lnTo>
                    <a:pt x="27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1401527" y="2566339"/>
              <a:ext cx="494158" cy="33150"/>
            </a:xfrm>
            <a:custGeom>
              <a:avLst/>
              <a:gdLst/>
              <a:ahLst/>
              <a:cxnLst/>
              <a:rect l="l" t="t" r="r" b="b"/>
              <a:pathLst>
                <a:path w="27294" h="1831" extrusionOk="0">
                  <a:moveTo>
                    <a:pt x="0" y="1"/>
                  </a:moveTo>
                  <a:lnTo>
                    <a:pt x="0" y="1830"/>
                  </a:lnTo>
                  <a:lnTo>
                    <a:pt x="27293" y="1830"/>
                  </a:lnTo>
                  <a:lnTo>
                    <a:pt x="27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401527" y="2645295"/>
              <a:ext cx="494158" cy="33603"/>
            </a:xfrm>
            <a:custGeom>
              <a:avLst/>
              <a:gdLst/>
              <a:ahLst/>
              <a:cxnLst/>
              <a:rect l="l" t="t" r="r" b="b"/>
              <a:pathLst>
                <a:path w="27294" h="1856" extrusionOk="0">
                  <a:moveTo>
                    <a:pt x="0" y="1"/>
                  </a:moveTo>
                  <a:lnTo>
                    <a:pt x="0" y="1855"/>
                  </a:lnTo>
                  <a:lnTo>
                    <a:pt x="27293" y="1855"/>
                  </a:lnTo>
                  <a:lnTo>
                    <a:pt x="27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401527" y="2724704"/>
              <a:ext cx="494158" cy="33150"/>
            </a:xfrm>
            <a:custGeom>
              <a:avLst/>
              <a:gdLst/>
              <a:ahLst/>
              <a:cxnLst/>
              <a:rect l="l" t="t" r="r" b="b"/>
              <a:pathLst>
                <a:path w="27294" h="1831" extrusionOk="0">
                  <a:moveTo>
                    <a:pt x="0" y="1"/>
                  </a:moveTo>
                  <a:lnTo>
                    <a:pt x="0" y="1830"/>
                  </a:lnTo>
                  <a:lnTo>
                    <a:pt x="27293" y="1830"/>
                  </a:lnTo>
                  <a:lnTo>
                    <a:pt x="27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1401527" y="2803660"/>
              <a:ext cx="315371" cy="33603"/>
            </a:xfrm>
            <a:custGeom>
              <a:avLst/>
              <a:gdLst/>
              <a:ahLst/>
              <a:cxnLst/>
              <a:rect l="l" t="t" r="r" b="b"/>
              <a:pathLst>
                <a:path w="17419" h="1856" extrusionOk="0">
                  <a:moveTo>
                    <a:pt x="0" y="0"/>
                  </a:moveTo>
                  <a:lnTo>
                    <a:pt x="0" y="1855"/>
                  </a:lnTo>
                  <a:lnTo>
                    <a:pt x="17419" y="1855"/>
                  </a:lnTo>
                  <a:lnTo>
                    <a:pt x="17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1983241" y="2361699"/>
              <a:ext cx="517314" cy="475564"/>
            </a:xfrm>
            <a:custGeom>
              <a:avLst/>
              <a:gdLst/>
              <a:ahLst/>
              <a:cxnLst/>
              <a:rect l="l" t="t" r="r" b="b"/>
              <a:pathLst>
                <a:path w="28573" h="26267" extrusionOk="0">
                  <a:moveTo>
                    <a:pt x="1" y="0"/>
                  </a:moveTo>
                  <a:lnTo>
                    <a:pt x="1" y="26266"/>
                  </a:lnTo>
                  <a:lnTo>
                    <a:pt x="28572" y="26266"/>
                  </a:lnTo>
                  <a:lnTo>
                    <a:pt x="28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1977338" y="2356249"/>
              <a:ext cx="528648" cy="486445"/>
            </a:xfrm>
            <a:custGeom>
              <a:avLst/>
              <a:gdLst/>
              <a:ahLst/>
              <a:cxnLst/>
              <a:rect l="l" t="t" r="r" b="b"/>
              <a:pathLst>
                <a:path w="29199" h="26868" extrusionOk="0">
                  <a:moveTo>
                    <a:pt x="28572" y="627"/>
                  </a:moveTo>
                  <a:lnTo>
                    <a:pt x="28572" y="26241"/>
                  </a:lnTo>
                  <a:lnTo>
                    <a:pt x="627" y="26241"/>
                  </a:lnTo>
                  <a:lnTo>
                    <a:pt x="627" y="627"/>
                  </a:lnTo>
                  <a:close/>
                  <a:moveTo>
                    <a:pt x="327" y="1"/>
                  </a:moveTo>
                  <a:cubicBezTo>
                    <a:pt x="151" y="1"/>
                    <a:pt x="1" y="126"/>
                    <a:pt x="1" y="301"/>
                  </a:cubicBezTo>
                  <a:lnTo>
                    <a:pt x="1" y="26567"/>
                  </a:lnTo>
                  <a:cubicBezTo>
                    <a:pt x="1" y="26743"/>
                    <a:pt x="151" y="26868"/>
                    <a:pt x="327" y="26868"/>
                  </a:cubicBezTo>
                  <a:lnTo>
                    <a:pt x="28898" y="26868"/>
                  </a:lnTo>
                  <a:cubicBezTo>
                    <a:pt x="29074" y="26868"/>
                    <a:pt x="29199" y="26743"/>
                    <a:pt x="29199" y="26567"/>
                  </a:cubicBezTo>
                  <a:lnTo>
                    <a:pt x="29199" y="301"/>
                  </a:lnTo>
                  <a:cubicBezTo>
                    <a:pt x="29199" y="126"/>
                    <a:pt x="29074" y="1"/>
                    <a:pt x="28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1961460" y="2340371"/>
              <a:ext cx="43126" cy="43126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" y="0"/>
                  </a:moveTo>
                  <a:lnTo>
                    <a:pt x="1" y="2381"/>
                  </a:lnTo>
                  <a:lnTo>
                    <a:pt x="2382" y="2381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1956011" y="2334469"/>
              <a:ext cx="54478" cy="54478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2382" y="627"/>
                  </a:moveTo>
                  <a:lnTo>
                    <a:pt x="2382" y="2382"/>
                  </a:lnTo>
                  <a:lnTo>
                    <a:pt x="627" y="2382"/>
                  </a:lnTo>
                  <a:lnTo>
                    <a:pt x="627" y="627"/>
                  </a:lnTo>
                  <a:close/>
                  <a:moveTo>
                    <a:pt x="302" y="1"/>
                  </a:moveTo>
                  <a:cubicBezTo>
                    <a:pt x="126" y="1"/>
                    <a:pt x="1" y="151"/>
                    <a:pt x="1" y="326"/>
                  </a:cubicBezTo>
                  <a:lnTo>
                    <a:pt x="1" y="2707"/>
                  </a:lnTo>
                  <a:cubicBezTo>
                    <a:pt x="1" y="2883"/>
                    <a:pt x="126" y="3008"/>
                    <a:pt x="302" y="3008"/>
                  </a:cubicBezTo>
                  <a:lnTo>
                    <a:pt x="2683" y="3008"/>
                  </a:lnTo>
                  <a:cubicBezTo>
                    <a:pt x="2858" y="3008"/>
                    <a:pt x="3008" y="2883"/>
                    <a:pt x="3008" y="2707"/>
                  </a:cubicBezTo>
                  <a:lnTo>
                    <a:pt x="3008" y="326"/>
                  </a:lnTo>
                  <a:cubicBezTo>
                    <a:pt x="3008" y="151"/>
                    <a:pt x="2858" y="1"/>
                    <a:pt x="2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2479662" y="2340371"/>
              <a:ext cx="43126" cy="43126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2381" y="2381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2474212" y="2334469"/>
              <a:ext cx="54478" cy="54478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2381" y="627"/>
                  </a:moveTo>
                  <a:lnTo>
                    <a:pt x="2381" y="2382"/>
                  </a:lnTo>
                  <a:lnTo>
                    <a:pt x="627" y="2382"/>
                  </a:lnTo>
                  <a:lnTo>
                    <a:pt x="627" y="627"/>
                  </a:lnTo>
                  <a:close/>
                  <a:moveTo>
                    <a:pt x="301" y="1"/>
                  </a:moveTo>
                  <a:cubicBezTo>
                    <a:pt x="126" y="1"/>
                    <a:pt x="0" y="151"/>
                    <a:pt x="0" y="326"/>
                  </a:cubicBezTo>
                  <a:lnTo>
                    <a:pt x="0" y="2707"/>
                  </a:lnTo>
                  <a:cubicBezTo>
                    <a:pt x="0" y="2883"/>
                    <a:pt x="126" y="3008"/>
                    <a:pt x="301" y="3008"/>
                  </a:cubicBezTo>
                  <a:lnTo>
                    <a:pt x="2682" y="3008"/>
                  </a:lnTo>
                  <a:cubicBezTo>
                    <a:pt x="2858" y="3008"/>
                    <a:pt x="3008" y="2883"/>
                    <a:pt x="3008" y="2707"/>
                  </a:cubicBezTo>
                  <a:lnTo>
                    <a:pt x="3008" y="326"/>
                  </a:lnTo>
                  <a:cubicBezTo>
                    <a:pt x="3008" y="151"/>
                    <a:pt x="2858" y="1"/>
                    <a:pt x="2682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1961460" y="2815464"/>
              <a:ext cx="43126" cy="43126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" y="0"/>
                  </a:moveTo>
                  <a:lnTo>
                    <a:pt x="1" y="2381"/>
                  </a:lnTo>
                  <a:lnTo>
                    <a:pt x="2382" y="2381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1956011" y="2810015"/>
              <a:ext cx="54478" cy="54460"/>
            </a:xfrm>
            <a:custGeom>
              <a:avLst/>
              <a:gdLst/>
              <a:ahLst/>
              <a:cxnLst/>
              <a:rect l="l" t="t" r="r" b="b"/>
              <a:pathLst>
                <a:path w="3009" h="3008" extrusionOk="0">
                  <a:moveTo>
                    <a:pt x="2382" y="627"/>
                  </a:moveTo>
                  <a:lnTo>
                    <a:pt x="2382" y="2381"/>
                  </a:lnTo>
                  <a:lnTo>
                    <a:pt x="627" y="2381"/>
                  </a:lnTo>
                  <a:lnTo>
                    <a:pt x="627" y="627"/>
                  </a:lnTo>
                  <a:close/>
                  <a:moveTo>
                    <a:pt x="302" y="0"/>
                  </a:moveTo>
                  <a:cubicBezTo>
                    <a:pt x="126" y="0"/>
                    <a:pt x="1" y="126"/>
                    <a:pt x="1" y="301"/>
                  </a:cubicBezTo>
                  <a:lnTo>
                    <a:pt x="1" y="2682"/>
                  </a:lnTo>
                  <a:cubicBezTo>
                    <a:pt x="1" y="2858"/>
                    <a:pt x="126" y="3008"/>
                    <a:pt x="302" y="3008"/>
                  </a:cubicBezTo>
                  <a:lnTo>
                    <a:pt x="2683" y="3008"/>
                  </a:lnTo>
                  <a:cubicBezTo>
                    <a:pt x="2858" y="3008"/>
                    <a:pt x="3008" y="2858"/>
                    <a:pt x="3008" y="2682"/>
                  </a:cubicBezTo>
                  <a:lnTo>
                    <a:pt x="3008" y="301"/>
                  </a:lnTo>
                  <a:cubicBezTo>
                    <a:pt x="3008" y="126"/>
                    <a:pt x="2858" y="0"/>
                    <a:pt x="26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2479662" y="2815464"/>
              <a:ext cx="43126" cy="43126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2381" y="2381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2474212" y="2810015"/>
              <a:ext cx="54478" cy="54460"/>
            </a:xfrm>
            <a:custGeom>
              <a:avLst/>
              <a:gdLst/>
              <a:ahLst/>
              <a:cxnLst/>
              <a:rect l="l" t="t" r="r" b="b"/>
              <a:pathLst>
                <a:path w="3009" h="3008" extrusionOk="0">
                  <a:moveTo>
                    <a:pt x="2381" y="627"/>
                  </a:moveTo>
                  <a:lnTo>
                    <a:pt x="2381" y="2381"/>
                  </a:lnTo>
                  <a:lnTo>
                    <a:pt x="627" y="2381"/>
                  </a:lnTo>
                  <a:lnTo>
                    <a:pt x="627" y="627"/>
                  </a:lnTo>
                  <a:close/>
                  <a:moveTo>
                    <a:pt x="301" y="0"/>
                  </a:moveTo>
                  <a:cubicBezTo>
                    <a:pt x="126" y="0"/>
                    <a:pt x="0" y="126"/>
                    <a:pt x="0" y="301"/>
                  </a:cubicBezTo>
                  <a:lnTo>
                    <a:pt x="0" y="2682"/>
                  </a:lnTo>
                  <a:cubicBezTo>
                    <a:pt x="0" y="2858"/>
                    <a:pt x="126" y="3008"/>
                    <a:pt x="301" y="3008"/>
                  </a:cubicBezTo>
                  <a:lnTo>
                    <a:pt x="2682" y="3008"/>
                  </a:lnTo>
                  <a:cubicBezTo>
                    <a:pt x="2858" y="3008"/>
                    <a:pt x="3008" y="2858"/>
                    <a:pt x="3008" y="2682"/>
                  </a:cubicBezTo>
                  <a:lnTo>
                    <a:pt x="3008" y="301"/>
                  </a:lnTo>
                  <a:cubicBezTo>
                    <a:pt x="3008" y="126"/>
                    <a:pt x="2858" y="0"/>
                    <a:pt x="2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2118920" y="2476502"/>
              <a:ext cx="245956" cy="245956"/>
            </a:xfrm>
            <a:custGeom>
              <a:avLst/>
              <a:gdLst/>
              <a:ahLst/>
              <a:cxnLst/>
              <a:rect l="l" t="t" r="r" b="b"/>
              <a:pathLst>
                <a:path w="13585" h="13585" extrusionOk="0">
                  <a:moveTo>
                    <a:pt x="6792" y="0"/>
                  </a:moveTo>
                  <a:cubicBezTo>
                    <a:pt x="3033" y="0"/>
                    <a:pt x="0" y="3033"/>
                    <a:pt x="0" y="6792"/>
                  </a:cubicBezTo>
                  <a:cubicBezTo>
                    <a:pt x="0" y="10552"/>
                    <a:pt x="3033" y="13584"/>
                    <a:pt x="6792" y="13584"/>
                  </a:cubicBezTo>
                  <a:lnTo>
                    <a:pt x="13584" y="6792"/>
                  </a:lnTo>
                  <a:cubicBezTo>
                    <a:pt x="13584" y="3033"/>
                    <a:pt x="10527" y="0"/>
                    <a:pt x="6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2113017" y="2470600"/>
              <a:ext cx="257308" cy="257761"/>
            </a:xfrm>
            <a:custGeom>
              <a:avLst/>
              <a:gdLst/>
              <a:ahLst/>
              <a:cxnLst/>
              <a:rect l="l" t="t" r="r" b="b"/>
              <a:pathLst>
                <a:path w="14212" h="14237" extrusionOk="0">
                  <a:moveTo>
                    <a:pt x="7118" y="0"/>
                  </a:moveTo>
                  <a:cubicBezTo>
                    <a:pt x="3183" y="0"/>
                    <a:pt x="1" y="3208"/>
                    <a:pt x="1" y="7118"/>
                  </a:cubicBezTo>
                  <a:cubicBezTo>
                    <a:pt x="1" y="11028"/>
                    <a:pt x="3183" y="14236"/>
                    <a:pt x="7118" y="14236"/>
                  </a:cubicBezTo>
                  <a:cubicBezTo>
                    <a:pt x="7294" y="14236"/>
                    <a:pt x="7419" y="14086"/>
                    <a:pt x="7419" y="13910"/>
                  </a:cubicBezTo>
                  <a:cubicBezTo>
                    <a:pt x="7419" y="13735"/>
                    <a:pt x="7294" y="13609"/>
                    <a:pt x="7118" y="13609"/>
                  </a:cubicBezTo>
                  <a:cubicBezTo>
                    <a:pt x="3534" y="13609"/>
                    <a:pt x="627" y="10702"/>
                    <a:pt x="627" y="7118"/>
                  </a:cubicBezTo>
                  <a:cubicBezTo>
                    <a:pt x="627" y="3534"/>
                    <a:pt x="3534" y="627"/>
                    <a:pt x="7118" y="627"/>
                  </a:cubicBezTo>
                  <a:cubicBezTo>
                    <a:pt x="10677" y="627"/>
                    <a:pt x="13585" y="3534"/>
                    <a:pt x="13585" y="7118"/>
                  </a:cubicBezTo>
                  <a:cubicBezTo>
                    <a:pt x="13585" y="7294"/>
                    <a:pt x="13735" y="7419"/>
                    <a:pt x="13910" y="7419"/>
                  </a:cubicBezTo>
                  <a:cubicBezTo>
                    <a:pt x="14086" y="7419"/>
                    <a:pt x="14211" y="7294"/>
                    <a:pt x="14211" y="7118"/>
                  </a:cubicBezTo>
                  <a:cubicBezTo>
                    <a:pt x="14211" y="3208"/>
                    <a:pt x="11028" y="0"/>
                    <a:pt x="7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2162933" y="2520516"/>
              <a:ext cx="157930" cy="157930"/>
            </a:xfrm>
            <a:custGeom>
              <a:avLst/>
              <a:gdLst/>
              <a:ahLst/>
              <a:cxnLst/>
              <a:rect l="l" t="t" r="r" b="b"/>
              <a:pathLst>
                <a:path w="8723" h="8723" extrusionOk="0">
                  <a:moveTo>
                    <a:pt x="4361" y="0"/>
                  </a:moveTo>
                  <a:cubicBezTo>
                    <a:pt x="1955" y="0"/>
                    <a:pt x="0" y="1955"/>
                    <a:pt x="0" y="4361"/>
                  </a:cubicBezTo>
                  <a:cubicBezTo>
                    <a:pt x="0" y="6767"/>
                    <a:pt x="1955" y="8722"/>
                    <a:pt x="4361" y="8722"/>
                  </a:cubicBezTo>
                  <a:cubicBezTo>
                    <a:pt x="6767" y="8722"/>
                    <a:pt x="8722" y="6767"/>
                    <a:pt x="8722" y="4361"/>
                  </a:cubicBezTo>
                  <a:cubicBezTo>
                    <a:pt x="8722" y="1955"/>
                    <a:pt x="6767" y="0"/>
                    <a:pt x="4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2040416" y="2416140"/>
              <a:ext cx="42673" cy="33603"/>
            </a:xfrm>
            <a:custGeom>
              <a:avLst/>
              <a:gdLst/>
              <a:ahLst/>
              <a:cxnLst/>
              <a:rect l="l" t="t" r="r" b="b"/>
              <a:pathLst>
                <a:path w="2357" h="1856" extrusionOk="0">
                  <a:moveTo>
                    <a:pt x="0" y="1"/>
                  </a:moveTo>
                  <a:lnTo>
                    <a:pt x="0" y="1856"/>
                  </a:lnTo>
                  <a:lnTo>
                    <a:pt x="2356" y="1856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2040416" y="2765549"/>
              <a:ext cx="150670" cy="33132"/>
            </a:xfrm>
            <a:custGeom>
              <a:avLst/>
              <a:gdLst/>
              <a:ahLst/>
              <a:cxnLst/>
              <a:rect l="l" t="t" r="r" b="b"/>
              <a:pathLst>
                <a:path w="8322" h="1830" extrusionOk="0">
                  <a:moveTo>
                    <a:pt x="0" y="0"/>
                  </a:moveTo>
                  <a:lnTo>
                    <a:pt x="0" y="1830"/>
                  </a:lnTo>
                  <a:lnTo>
                    <a:pt x="8321" y="1830"/>
                  </a:lnTo>
                  <a:lnTo>
                    <a:pt x="83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616060" y="2100787"/>
              <a:ext cx="952920" cy="516391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576120" y="2060395"/>
              <a:ext cx="952920" cy="516409"/>
            </a:xfrm>
            <a:custGeom>
              <a:avLst/>
              <a:gdLst/>
              <a:ahLst/>
              <a:cxnLst/>
              <a:rect l="l" t="t" r="r" b="b"/>
              <a:pathLst>
                <a:path w="52633" h="28523" extrusionOk="0">
                  <a:moveTo>
                    <a:pt x="3184" y="1"/>
                  </a:moveTo>
                  <a:cubicBezTo>
                    <a:pt x="1429" y="1"/>
                    <a:pt x="1" y="1429"/>
                    <a:pt x="1" y="3209"/>
                  </a:cubicBezTo>
                  <a:lnTo>
                    <a:pt x="1" y="25339"/>
                  </a:lnTo>
                  <a:cubicBezTo>
                    <a:pt x="1" y="27094"/>
                    <a:pt x="1429" y="28522"/>
                    <a:pt x="3184" y="28522"/>
                  </a:cubicBezTo>
                  <a:lnTo>
                    <a:pt x="49425" y="28522"/>
                  </a:lnTo>
                  <a:cubicBezTo>
                    <a:pt x="51179" y="28522"/>
                    <a:pt x="52633" y="27094"/>
                    <a:pt x="52633" y="25339"/>
                  </a:cubicBezTo>
                  <a:lnTo>
                    <a:pt x="52633" y="3209"/>
                  </a:lnTo>
                  <a:cubicBezTo>
                    <a:pt x="52633" y="1429"/>
                    <a:pt x="51179" y="1"/>
                    <a:pt x="49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570236" y="2054946"/>
              <a:ext cx="964254" cy="527743"/>
            </a:xfrm>
            <a:custGeom>
              <a:avLst/>
              <a:gdLst/>
              <a:ahLst/>
              <a:cxnLst/>
              <a:rect l="l" t="t" r="r" b="b"/>
              <a:pathLst>
                <a:path w="53259" h="29149" extrusionOk="0">
                  <a:moveTo>
                    <a:pt x="49750" y="627"/>
                  </a:moveTo>
                  <a:cubicBezTo>
                    <a:pt x="51329" y="627"/>
                    <a:pt x="52632" y="1906"/>
                    <a:pt x="52632" y="3510"/>
                  </a:cubicBezTo>
                  <a:lnTo>
                    <a:pt x="52632" y="25640"/>
                  </a:lnTo>
                  <a:cubicBezTo>
                    <a:pt x="52632" y="27219"/>
                    <a:pt x="51329" y="28522"/>
                    <a:pt x="49750" y="28522"/>
                  </a:cubicBezTo>
                  <a:lnTo>
                    <a:pt x="3509" y="28522"/>
                  </a:lnTo>
                  <a:cubicBezTo>
                    <a:pt x="1930" y="28522"/>
                    <a:pt x="627" y="27219"/>
                    <a:pt x="627" y="25640"/>
                  </a:cubicBezTo>
                  <a:lnTo>
                    <a:pt x="627" y="3510"/>
                  </a:lnTo>
                  <a:cubicBezTo>
                    <a:pt x="627" y="1906"/>
                    <a:pt x="1930" y="627"/>
                    <a:pt x="3509" y="627"/>
                  </a:cubicBezTo>
                  <a:close/>
                  <a:moveTo>
                    <a:pt x="3509" y="1"/>
                  </a:moveTo>
                  <a:cubicBezTo>
                    <a:pt x="1579" y="1"/>
                    <a:pt x="0" y="1580"/>
                    <a:pt x="0" y="3510"/>
                  </a:cubicBezTo>
                  <a:lnTo>
                    <a:pt x="0" y="25640"/>
                  </a:lnTo>
                  <a:cubicBezTo>
                    <a:pt x="0" y="27570"/>
                    <a:pt x="1579" y="29149"/>
                    <a:pt x="3509" y="29149"/>
                  </a:cubicBezTo>
                  <a:lnTo>
                    <a:pt x="49750" y="29149"/>
                  </a:lnTo>
                  <a:cubicBezTo>
                    <a:pt x="51679" y="29149"/>
                    <a:pt x="53258" y="27570"/>
                    <a:pt x="53258" y="25640"/>
                  </a:cubicBezTo>
                  <a:lnTo>
                    <a:pt x="53258" y="3510"/>
                  </a:lnTo>
                  <a:cubicBezTo>
                    <a:pt x="53258" y="1580"/>
                    <a:pt x="51679" y="1"/>
                    <a:pt x="49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640556" y="2119961"/>
              <a:ext cx="55383" cy="54351"/>
            </a:xfrm>
            <a:custGeom>
              <a:avLst/>
              <a:gdLst/>
              <a:ahLst/>
              <a:cxnLst/>
              <a:rect l="l" t="t" r="r" b="b"/>
              <a:pathLst>
                <a:path w="3059" h="3002" extrusionOk="0">
                  <a:moveTo>
                    <a:pt x="2708" y="0"/>
                  </a:moveTo>
                  <a:cubicBezTo>
                    <a:pt x="2626" y="0"/>
                    <a:pt x="2545" y="31"/>
                    <a:pt x="2482" y="94"/>
                  </a:cubicBezTo>
                  <a:lnTo>
                    <a:pt x="101" y="2475"/>
                  </a:lnTo>
                  <a:cubicBezTo>
                    <a:pt x="1" y="2600"/>
                    <a:pt x="1" y="2801"/>
                    <a:pt x="101" y="2926"/>
                  </a:cubicBezTo>
                  <a:cubicBezTo>
                    <a:pt x="176" y="2976"/>
                    <a:pt x="251" y="3001"/>
                    <a:pt x="327" y="3001"/>
                  </a:cubicBezTo>
                  <a:cubicBezTo>
                    <a:pt x="427" y="3001"/>
                    <a:pt x="502" y="2976"/>
                    <a:pt x="552" y="2926"/>
                  </a:cubicBezTo>
                  <a:lnTo>
                    <a:pt x="2933" y="545"/>
                  </a:lnTo>
                  <a:cubicBezTo>
                    <a:pt x="3058" y="420"/>
                    <a:pt x="3058" y="219"/>
                    <a:pt x="2933" y="94"/>
                  </a:cubicBezTo>
                  <a:cubicBezTo>
                    <a:pt x="2870" y="31"/>
                    <a:pt x="2789" y="0"/>
                    <a:pt x="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640556" y="2119961"/>
              <a:ext cx="55383" cy="54351"/>
            </a:xfrm>
            <a:custGeom>
              <a:avLst/>
              <a:gdLst/>
              <a:ahLst/>
              <a:cxnLst/>
              <a:rect l="l" t="t" r="r" b="b"/>
              <a:pathLst>
                <a:path w="3059" h="3002" extrusionOk="0">
                  <a:moveTo>
                    <a:pt x="327" y="0"/>
                  </a:moveTo>
                  <a:cubicBezTo>
                    <a:pt x="245" y="0"/>
                    <a:pt x="164" y="31"/>
                    <a:pt x="101" y="94"/>
                  </a:cubicBezTo>
                  <a:cubicBezTo>
                    <a:pt x="1" y="219"/>
                    <a:pt x="1" y="420"/>
                    <a:pt x="101" y="545"/>
                  </a:cubicBezTo>
                  <a:lnTo>
                    <a:pt x="2482" y="2926"/>
                  </a:lnTo>
                  <a:cubicBezTo>
                    <a:pt x="2557" y="2976"/>
                    <a:pt x="2632" y="3001"/>
                    <a:pt x="2708" y="3001"/>
                  </a:cubicBezTo>
                  <a:cubicBezTo>
                    <a:pt x="2783" y="3001"/>
                    <a:pt x="2858" y="2976"/>
                    <a:pt x="2933" y="2926"/>
                  </a:cubicBezTo>
                  <a:cubicBezTo>
                    <a:pt x="3058" y="2801"/>
                    <a:pt x="3058" y="2600"/>
                    <a:pt x="2933" y="2475"/>
                  </a:cubicBezTo>
                  <a:lnTo>
                    <a:pt x="552" y="94"/>
                  </a:lnTo>
                  <a:cubicBezTo>
                    <a:pt x="489" y="31"/>
                    <a:pt x="408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880139" y="2147969"/>
              <a:ext cx="368926" cy="151575"/>
            </a:xfrm>
            <a:custGeom>
              <a:avLst/>
              <a:gdLst/>
              <a:ahLst/>
              <a:cxnLst/>
              <a:rect l="l" t="t" r="r" b="b"/>
              <a:pathLst>
                <a:path w="20377" h="8372" extrusionOk="0">
                  <a:moveTo>
                    <a:pt x="7921" y="1"/>
                  </a:moveTo>
                  <a:cubicBezTo>
                    <a:pt x="7820" y="1"/>
                    <a:pt x="7720" y="26"/>
                    <a:pt x="7670" y="101"/>
                  </a:cubicBezTo>
                  <a:lnTo>
                    <a:pt x="101" y="7845"/>
                  </a:lnTo>
                  <a:cubicBezTo>
                    <a:pt x="1" y="7946"/>
                    <a:pt x="1" y="8146"/>
                    <a:pt x="126" y="8271"/>
                  </a:cubicBezTo>
                  <a:cubicBezTo>
                    <a:pt x="189" y="8334"/>
                    <a:pt x="264" y="8365"/>
                    <a:pt x="339" y="8365"/>
                  </a:cubicBezTo>
                  <a:cubicBezTo>
                    <a:pt x="414" y="8365"/>
                    <a:pt x="490" y="8334"/>
                    <a:pt x="552" y="8271"/>
                  </a:cubicBezTo>
                  <a:lnTo>
                    <a:pt x="7820" y="828"/>
                  </a:lnTo>
                  <a:lnTo>
                    <a:pt x="12181" y="8221"/>
                  </a:lnTo>
                  <a:cubicBezTo>
                    <a:pt x="12257" y="8322"/>
                    <a:pt x="12357" y="8372"/>
                    <a:pt x="12457" y="8372"/>
                  </a:cubicBezTo>
                  <a:cubicBezTo>
                    <a:pt x="12507" y="8372"/>
                    <a:pt x="12557" y="8347"/>
                    <a:pt x="12582" y="8347"/>
                  </a:cubicBezTo>
                  <a:lnTo>
                    <a:pt x="20151" y="4838"/>
                  </a:lnTo>
                  <a:cubicBezTo>
                    <a:pt x="20302" y="4763"/>
                    <a:pt x="20377" y="4562"/>
                    <a:pt x="20302" y="4412"/>
                  </a:cubicBezTo>
                  <a:cubicBezTo>
                    <a:pt x="20247" y="4302"/>
                    <a:pt x="20138" y="4232"/>
                    <a:pt x="20015" y="4232"/>
                  </a:cubicBezTo>
                  <a:cubicBezTo>
                    <a:pt x="19970" y="4232"/>
                    <a:pt x="19923" y="4241"/>
                    <a:pt x="19876" y="4261"/>
                  </a:cubicBezTo>
                  <a:lnTo>
                    <a:pt x="12582" y="7645"/>
                  </a:lnTo>
                  <a:lnTo>
                    <a:pt x="8146" y="151"/>
                  </a:lnTo>
                  <a:cubicBezTo>
                    <a:pt x="8096" y="76"/>
                    <a:pt x="8021" y="26"/>
                    <a:pt x="7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869711" y="2276841"/>
              <a:ext cx="33150" cy="33603"/>
            </a:xfrm>
            <a:custGeom>
              <a:avLst/>
              <a:gdLst/>
              <a:ahLst/>
              <a:cxnLst/>
              <a:rect l="l" t="t" r="r" b="b"/>
              <a:pathLst>
                <a:path w="1831" h="1856" extrusionOk="0">
                  <a:moveTo>
                    <a:pt x="903" y="1"/>
                  </a:moveTo>
                  <a:cubicBezTo>
                    <a:pt x="401" y="1"/>
                    <a:pt x="0" y="427"/>
                    <a:pt x="0" y="928"/>
                  </a:cubicBezTo>
                  <a:cubicBezTo>
                    <a:pt x="0" y="1454"/>
                    <a:pt x="401" y="1855"/>
                    <a:pt x="903" y="1855"/>
                  </a:cubicBezTo>
                  <a:cubicBezTo>
                    <a:pt x="1429" y="1855"/>
                    <a:pt x="1830" y="1454"/>
                    <a:pt x="1830" y="928"/>
                  </a:cubicBezTo>
                  <a:cubicBezTo>
                    <a:pt x="1830" y="427"/>
                    <a:pt x="1429" y="1"/>
                    <a:pt x="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863809" y="2271391"/>
              <a:ext cx="44937" cy="44955"/>
            </a:xfrm>
            <a:custGeom>
              <a:avLst/>
              <a:gdLst/>
              <a:ahLst/>
              <a:cxnLst/>
              <a:rect l="l" t="t" r="r" b="b"/>
              <a:pathLst>
                <a:path w="2482" h="2483" extrusionOk="0">
                  <a:moveTo>
                    <a:pt x="1229" y="627"/>
                  </a:moveTo>
                  <a:cubicBezTo>
                    <a:pt x="1580" y="627"/>
                    <a:pt x="1855" y="903"/>
                    <a:pt x="1855" y="1229"/>
                  </a:cubicBezTo>
                  <a:cubicBezTo>
                    <a:pt x="1855" y="1580"/>
                    <a:pt x="1580" y="1855"/>
                    <a:pt x="1229" y="1855"/>
                  </a:cubicBezTo>
                  <a:cubicBezTo>
                    <a:pt x="903" y="1855"/>
                    <a:pt x="627" y="1580"/>
                    <a:pt x="627" y="1229"/>
                  </a:cubicBezTo>
                  <a:cubicBezTo>
                    <a:pt x="627" y="903"/>
                    <a:pt x="903" y="627"/>
                    <a:pt x="1229" y="627"/>
                  </a:cubicBezTo>
                  <a:close/>
                  <a:moveTo>
                    <a:pt x="1229" y="1"/>
                  </a:moveTo>
                  <a:cubicBezTo>
                    <a:pt x="552" y="1"/>
                    <a:pt x="1" y="552"/>
                    <a:pt x="1" y="1229"/>
                  </a:cubicBezTo>
                  <a:cubicBezTo>
                    <a:pt x="1" y="1906"/>
                    <a:pt x="552" y="2482"/>
                    <a:pt x="1229" y="2482"/>
                  </a:cubicBezTo>
                  <a:cubicBezTo>
                    <a:pt x="1930" y="2482"/>
                    <a:pt x="2482" y="1906"/>
                    <a:pt x="2482" y="1229"/>
                  </a:cubicBezTo>
                  <a:cubicBezTo>
                    <a:pt x="2482" y="552"/>
                    <a:pt x="1930" y="1"/>
                    <a:pt x="1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1225909" y="2213310"/>
              <a:ext cx="33150" cy="33603"/>
            </a:xfrm>
            <a:custGeom>
              <a:avLst/>
              <a:gdLst/>
              <a:ahLst/>
              <a:cxnLst/>
              <a:rect l="l" t="t" r="r" b="b"/>
              <a:pathLst>
                <a:path w="1831" h="1856" extrusionOk="0">
                  <a:moveTo>
                    <a:pt x="928" y="1"/>
                  </a:moveTo>
                  <a:cubicBezTo>
                    <a:pt x="402" y="1"/>
                    <a:pt x="1" y="427"/>
                    <a:pt x="1" y="928"/>
                  </a:cubicBezTo>
                  <a:cubicBezTo>
                    <a:pt x="1" y="1454"/>
                    <a:pt x="402" y="1855"/>
                    <a:pt x="928" y="1855"/>
                  </a:cubicBezTo>
                  <a:cubicBezTo>
                    <a:pt x="1429" y="1855"/>
                    <a:pt x="1830" y="1454"/>
                    <a:pt x="1830" y="928"/>
                  </a:cubicBezTo>
                  <a:cubicBezTo>
                    <a:pt x="1830" y="427"/>
                    <a:pt x="142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1220006" y="2207879"/>
              <a:ext cx="44955" cy="44937"/>
            </a:xfrm>
            <a:custGeom>
              <a:avLst/>
              <a:gdLst/>
              <a:ahLst/>
              <a:cxnLst/>
              <a:rect l="l" t="t" r="r" b="b"/>
              <a:pathLst>
                <a:path w="2483" h="2482" extrusionOk="0">
                  <a:moveTo>
                    <a:pt x="1254" y="627"/>
                  </a:moveTo>
                  <a:cubicBezTo>
                    <a:pt x="1580" y="627"/>
                    <a:pt x="1856" y="902"/>
                    <a:pt x="1856" y="1228"/>
                  </a:cubicBezTo>
                  <a:cubicBezTo>
                    <a:pt x="1856" y="1579"/>
                    <a:pt x="1580" y="1855"/>
                    <a:pt x="1254" y="1855"/>
                  </a:cubicBezTo>
                  <a:cubicBezTo>
                    <a:pt x="903" y="1855"/>
                    <a:pt x="628" y="1579"/>
                    <a:pt x="628" y="1228"/>
                  </a:cubicBezTo>
                  <a:cubicBezTo>
                    <a:pt x="628" y="902"/>
                    <a:pt x="903" y="627"/>
                    <a:pt x="1254" y="627"/>
                  </a:cubicBezTo>
                  <a:close/>
                  <a:moveTo>
                    <a:pt x="1254" y="0"/>
                  </a:moveTo>
                  <a:cubicBezTo>
                    <a:pt x="552" y="0"/>
                    <a:pt x="1" y="551"/>
                    <a:pt x="1" y="1228"/>
                  </a:cubicBezTo>
                  <a:cubicBezTo>
                    <a:pt x="1" y="1930"/>
                    <a:pt x="552" y="2481"/>
                    <a:pt x="1254" y="2481"/>
                  </a:cubicBezTo>
                  <a:cubicBezTo>
                    <a:pt x="1931" y="2481"/>
                    <a:pt x="2482" y="1930"/>
                    <a:pt x="2482" y="1228"/>
                  </a:cubicBezTo>
                  <a:cubicBezTo>
                    <a:pt x="2482" y="551"/>
                    <a:pt x="1931" y="0"/>
                    <a:pt x="1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1088872" y="2276841"/>
              <a:ext cx="33603" cy="33603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928" y="1"/>
                  </a:moveTo>
                  <a:cubicBezTo>
                    <a:pt x="427" y="1"/>
                    <a:pt x="1" y="427"/>
                    <a:pt x="1" y="928"/>
                  </a:cubicBezTo>
                  <a:cubicBezTo>
                    <a:pt x="1" y="1454"/>
                    <a:pt x="427" y="1855"/>
                    <a:pt x="928" y="1855"/>
                  </a:cubicBezTo>
                  <a:cubicBezTo>
                    <a:pt x="1454" y="1855"/>
                    <a:pt x="1855" y="1454"/>
                    <a:pt x="1855" y="928"/>
                  </a:cubicBezTo>
                  <a:cubicBezTo>
                    <a:pt x="1855" y="427"/>
                    <a:pt x="1454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1083440" y="2271391"/>
              <a:ext cx="44937" cy="44955"/>
            </a:xfrm>
            <a:custGeom>
              <a:avLst/>
              <a:gdLst/>
              <a:ahLst/>
              <a:cxnLst/>
              <a:rect l="l" t="t" r="r" b="b"/>
              <a:pathLst>
                <a:path w="2482" h="2483" extrusionOk="0">
                  <a:moveTo>
                    <a:pt x="1228" y="627"/>
                  </a:moveTo>
                  <a:cubicBezTo>
                    <a:pt x="1579" y="627"/>
                    <a:pt x="1855" y="903"/>
                    <a:pt x="1855" y="1229"/>
                  </a:cubicBezTo>
                  <a:cubicBezTo>
                    <a:pt x="1855" y="1580"/>
                    <a:pt x="1579" y="1855"/>
                    <a:pt x="1228" y="1855"/>
                  </a:cubicBezTo>
                  <a:cubicBezTo>
                    <a:pt x="902" y="1855"/>
                    <a:pt x="627" y="1580"/>
                    <a:pt x="627" y="1229"/>
                  </a:cubicBezTo>
                  <a:cubicBezTo>
                    <a:pt x="627" y="903"/>
                    <a:pt x="902" y="627"/>
                    <a:pt x="1228" y="627"/>
                  </a:cubicBezTo>
                  <a:close/>
                  <a:moveTo>
                    <a:pt x="1228" y="1"/>
                  </a:moveTo>
                  <a:cubicBezTo>
                    <a:pt x="551" y="1"/>
                    <a:pt x="0" y="552"/>
                    <a:pt x="0" y="1229"/>
                  </a:cubicBezTo>
                  <a:cubicBezTo>
                    <a:pt x="0" y="1906"/>
                    <a:pt x="551" y="2482"/>
                    <a:pt x="1228" y="2482"/>
                  </a:cubicBezTo>
                  <a:cubicBezTo>
                    <a:pt x="1905" y="2482"/>
                    <a:pt x="2481" y="1906"/>
                    <a:pt x="2481" y="1229"/>
                  </a:cubicBezTo>
                  <a:cubicBezTo>
                    <a:pt x="2481" y="552"/>
                    <a:pt x="1905" y="1"/>
                    <a:pt x="1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1006295" y="2137088"/>
              <a:ext cx="33603" cy="33585"/>
            </a:xfrm>
            <a:custGeom>
              <a:avLst/>
              <a:gdLst/>
              <a:ahLst/>
              <a:cxnLst/>
              <a:rect l="l" t="t" r="r" b="b"/>
              <a:pathLst>
                <a:path w="1856" h="1855" extrusionOk="0">
                  <a:moveTo>
                    <a:pt x="928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29"/>
                    <a:pt x="401" y="1855"/>
                    <a:pt x="928" y="1855"/>
                  </a:cubicBezTo>
                  <a:cubicBezTo>
                    <a:pt x="1429" y="1855"/>
                    <a:pt x="1855" y="1429"/>
                    <a:pt x="1855" y="928"/>
                  </a:cubicBezTo>
                  <a:cubicBezTo>
                    <a:pt x="1855" y="401"/>
                    <a:pt x="1429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1000393" y="2131186"/>
              <a:ext cx="44937" cy="44937"/>
            </a:xfrm>
            <a:custGeom>
              <a:avLst/>
              <a:gdLst/>
              <a:ahLst/>
              <a:cxnLst/>
              <a:rect l="l" t="t" r="r" b="b"/>
              <a:pathLst>
                <a:path w="2482" h="2482" extrusionOk="0">
                  <a:moveTo>
                    <a:pt x="1254" y="627"/>
                  </a:moveTo>
                  <a:cubicBezTo>
                    <a:pt x="1580" y="627"/>
                    <a:pt x="1855" y="903"/>
                    <a:pt x="1855" y="1254"/>
                  </a:cubicBezTo>
                  <a:cubicBezTo>
                    <a:pt x="1855" y="1579"/>
                    <a:pt x="1580" y="1855"/>
                    <a:pt x="1254" y="1855"/>
                  </a:cubicBezTo>
                  <a:cubicBezTo>
                    <a:pt x="903" y="1855"/>
                    <a:pt x="627" y="1579"/>
                    <a:pt x="627" y="1254"/>
                  </a:cubicBezTo>
                  <a:cubicBezTo>
                    <a:pt x="627" y="903"/>
                    <a:pt x="903" y="627"/>
                    <a:pt x="1254" y="627"/>
                  </a:cubicBezTo>
                  <a:close/>
                  <a:moveTo>
                    <a:pt x="1254" y="0"/>
                  </a:moveTo>
                  <a:cubicBezTo>
                    <a:pt x="577" y="0"/>
                    <a:pt x="1" y="577"/>
                    <a:pt x="1" y="1254"/>
                  </a:cubicBezTo>
                  <a:cubicBezTo>
                    <a:pt x="1" y="1930"/>
                    <a:pt x="577" y="2482"/>
                    <a:pt x="1254" y="2482"/>
                  </a:cubicBezTo>
                  <a:cubicBezTo>
                    <a:pt x="1930" y="2482"/>
                    <a:pt x="2482" y="1930"/>
                    <a:pt x="2482" y="1254"/>
                  </a:cubicBezTo>
                  <a:cubicBezTo>
                    <a:pt x="2482" y="577"/>
                    <a:pt x="1930" y="0"/>
                    <a:pt x="1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1500887" y="2285911"/>
              <a:ext cx="249143" cy="108467"/>
            </a:xfrm>
            <a:custGeom>
              <a:avLst/>
              <a:gdLst/>
              <a:ahLst/>
              <a:cxnLst/>
              <a:rect l="l" t="t" r="r" b="b"/>
              <a:pathLst>
                <a:path w="13761" h="5991" extrusionOk="0">
                  <a:moveTo>
                    <a:pt x="327" y="1"/>
                  </a:moveTo>
                  <a:cubicBezTo>
                    <a:pt x="151" y="1"/>
                    <a:pt x="1" y="151"/>
                    <a:pt x="1" y="327"/>
                  </a:cubicBezTo>
                  <a:cubicBezTo>
                    <a:pt x="1" y="502"/>
                    <a:pt x="151" y="627"/>
                    <a:pt x="327" y="627"/>
                  </a:cubicBezTo>
                  <a:cubicBezTo>
                    <a:pt x="3835" y="627"/>
                    <a:pt x="5464" y="2006"/>
                    <a:pt x="7069" y="3359"/>
                  </a:cubicBezTo>
                  <a:cubicBezTo>
                    <a:pt x="8622" y="4663"/>
                    <a:pt x="10226" y="5991"/>
                    <a:pt x="13434" y="5991"/>
                  </a:cubicBezTo>
                  <a:cubicBezTo>
                    <a:pt x="13610" y="5991"/>
                    <a:pt x="13760" y="5866"/>
                    <a:pt x="13760" y="5690"/>
                  </a:cubicBezTo>
                  <a:cubicBezTo>
                    <a:pt x="13760" y="5515"/>
                    <a:pt x="13610" y="5364"/>
                    <a:pt x="13434" y="5364"/>
                  </a:cubicBezTo>
                  <a:cubicBezTo>
                    <a:pt x="10452" y="5364"/>
                    <a:pt x="8998" y="4161"/>
                    <a:pt x="7470" y="2858"/>
                  </a:cubicBezTo>
                  <a:cubicBezTo>
                    <a:pt x="5790" y="1454"/>
                    <a:pt x="4061" y="1"/>
                    <a:pt x="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1744110" y="2367601"/>
              <a:ext cx="43126" cy="42673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1203" y="0"/>
                  </a:moveTo>
                  <a:cubicBezTo>
                    <a:pt x="552" y="0"/>
                    <a:pt x="0" y="526"/>
                    <a:pt x="0" y="1178"/>
                  </a:cubicBezTo>
                  <a:cubicBezTo>
                    <a:pt x="0" y="1830"/>
                    <a:pt x="552" y="2356"/>
                    <a:pt x="1203" y="2356"/>
                  </a:cubicBezTo>
                  <a:cubicBezTo>
                    <a:pt x="1855" y="2356"/>
                    <a:pt x="2381" y="1830"/>
                    <a:pt x="2381" y="1178"/>
                  </a:cubicBezTo>
                  <a:cubicBezTo>
                    <a:pt x="2381" y="526"/>
                    <a:pt x="1855" y="0"/>
                    <a:pt x="1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1738660" y="2361699"/>
              <a:ext cx="54478" cy="54460"/>
            </a:xfrm>
            <a:custGeom>
              <a:avLst/>
              <a:gdLst/>
              <a:ahLst/>
              <a:cxnLst/>
              <a:rect l="l" t="t" r="r" b="b"/>
              <a:pathLst>
                <a:path w="3009" h="3008" extrusionOk="0">
                  <a:moveTo>
                    <a:pt x="1504" y="627"/>
                  </a:moveTo>
                  <a:cubicBezTo>
                    <a:pt x="1981" y="627"/>
                    <a:pt x="2382" y="1028"/>
                    <a:pt x="2382" y="1504"/>
                  </a:cubicBezTo>
                  <a:cubicBezTo>
                    <a:pt x="2382" y="1980"/>
                    <a:pt x="1981" y="2381"/>
                    <a:pt x="1504" y="2381"/>
                  </a:cubicBezTo>
                  <a:cubicBezTo>
                    <a:pt x="1028" y="2381"/>
                    <a:pt x="627" y="1980"/>
                    <a:pt x="627" y="1504"/>
                  </a:cubicBezTo>
                  <a:cubicBezTo>
                    <a:pt x="627" y="1028"/>
                    <a:pt x="1028" y="627"/>
                    <a:pt x="1504" y="627"/>
                  </a:cubicBezTo>
                  <a:close/>
                  <a:moveTo>
                    <a:pt x="1504" y="0"/>
                  </a:moveTo>
                  <a:cubicBezTo>
                    <a:pt x="677" y="0"/>
                    <a:pt x="1" y="677"/>
                    <a:pt x="1" y="1504"/>
                  </a:cubicBezTo>
                  <a:cubicBezTo>
                    <a:pt x="1" y="2331"/>
                    <a:pt x="677" y="3008"/>
                    <a:pt x="1504" y="3008"/>
                  </a:cubicBezTo>
                  <a:cubicBezTo>
                    <a:pt x="2332" y="3008"/>
                    <a:pt x="3008" y="2331"/>
                    <a:pt x="3008" y="1504"/>
                  </a:cubicBezTo>
                  <a:cubicBezTo>
                    <a:pt x="3008" y="677"/>
                    <a:pt x="2332" y="0"/>
                    <a:pt x="1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1463681" y="2270486"/>
              <a:ext cx="43126" cy="42673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1179" y="1"/>
                  </a:moveTo>
                  <a:cubicBezTo>
                    <a:pt x="527" y="1"/>
                    <a:pt x="1" y="527"/>
                    <a:pt x="1" y="1179"/>
                  </a:cubicBezTo>
                  <a:cubicBezTo>
                    <a:pt x="1" y="1830"/>
                    <a:pt x="527" y="2357"/>
                    <a:pt x="1179" y="2357"/>
                  </a:cubicBezTo>
                  <a:cubicBezTo>
                    <a:pt x="1855" y="2357"/>
                    <a:pt x="2382" y="1830"/>
                    <a:pt x="2382" y="1179"/>
                  </a:cubicBezTo>
                  <a:cubicBezTo>
                    <a:pt x="2382" y="527"/>
                    <a:pt x="1855" y="1"/>
                    <a:pt x="1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1458232" y="2264583"/>
              <a:ext cx="54025" cy="54478"/>
            </a:xfrm>
            <a:custGeom>
              <a:avLst/>
              <a:gdLst/>
              <a:ahLst/>
              <a:cxnLst/>
              <a:rect l="l" t="t" r="r" b="b"/>
              <a:pathLst>
                <a:path w="2984" h="3009" extrusionOk="0">
                  <a:moveTo>
                    <a:pt x="1480" y="627"/>
                  </a:moveTo>
                  <a:cubicBezTo>
                    <a:pt x="1981" y="627"/>
                    <a:pt x="2357" y="1028"/>
                    <a:pt x="2357" y="1505"/>
                  </a:cubicBezTo>
                  <a:cubicBezTo>
                    <a:pt x="2357" y="1981"/>
                    <a:pt x="1981" y="2382"/>
                    <a:pt x="1480" y="2382"/>
                  </a:cubicBezTo>
                  <a:cubicBezTo>
                    <a:pt x="1003" y="2382"/>
                    <a:pt x="627" y="1981"/>
                    <a:pt x="627" y="1505"/>
                  </a:cubicBezTo>
                  <a:cubicBezTo>
                    <a:pt x="627" y="1028"/>
                    <a:pt x="1003" y="627"/>
                    <a:pt x="1480" y="627"/>
                  </a:cubicBezTo>
                  <a:close/>
                  <a:moveTo>
                    <a:pt x="1480" y="1"/>
                  </a:moveTo>
                  <a:cubicBezTo>
                    <a:pt x="653" y="1"/>
                    <a:pt x="1" y="678"/>
                    <a:pt x="1" y="1505"/>
                  </a:cubicBezTo>
                  <a:cubicBezTo>
                    <a:pt x="1" y="2332"/>
                    <a:pt x="653" y="3008"/>
                    <a:pt x="1480" y="3008"/>
                  </a:cubicBezTo>
                  <a:cubicBezTo>
                    <a:pt x="2307" y="3008"/>
                    <a:pt x="2983" y="2332"/>
                    <a:pt x="2983" y="1505"/>
                  </a:cubicBezTo>
                  <a:cubicBezTo>
                    <a:pt x="2983" y="678"/>
                    <a:pt x="2307" y="1"/>
                    <a:pt x="1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2503252" y="3011487"/>
              <a:ext cx="952920" cy="516391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lnTo>
                    <a:pt x="1" y="25314"/>
                  </a:lnTo>
                  <a:cubicBezTo>
                    <a:pt x="1" y="27068"/>
                    <a:pt x="1429" y="28522"/>
                    <a:pt x="3209" y="28522"/>
                  </a:cubicBezTo>
                  <a:lnTo>
                    <a:pt x="49424" y="28522"/>
                  </a:lnTo>
                  <a:cubicBezTo>
                    <a:pt x="51204" y="28522"/>
                    <a:pt x="52632" y="27068"/>
                    <a:pt x="52632" y="25314"/>
                  </a:cubicBezTo>
                  <a:lnTo>
                    <a:pt x="52632" y="3183"/>
                  </a:lnTo>
                  <a:cubicBezTo>
                    <a:pt x="52632" y="1429"/>
                    <a:pt x="51204" y="0"/>
                    <a:pt x="49424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2462860" y="2971095"/>
              <a:ext cx="952920" cy="516409"/>
            </a:xfrm>
            <a:custGeom>
              <a:avLst/>
              <a:gdLst/>
              <a:ahLst/>
              <a:cxnLst/>
              <a:rect l="l" t="t" r="r" b="b"/>
              <a:pathLst>
                <a:path w="52633" h="28523" extrusionOk="0">
                  <a:moveTo>
                    <a:pt x="3209" y="1"/>
                  </a:moveTo>
                  <a:cubicBezTo>
                    <a:pt x="1455" y="1"/>
                    <a:pt x="1" y="1429"/>
                    <a:pt x="1" y="3209"/>
                  </a:cubicBezTo>
                  <a:lnTo>
                    <a:pt x="1" y="25314"/>
                  </a:lnTo>
                  <a:cubicBezTo>
                    <a:pt x="1" y="27094"/>
                    <a:pt x="1455" y="28522"/>
                    <a:pt x="3209" y="28522"/>
                  </a:cubicBezTo>
                  <a:lnTo>
                    <a:pt x="49450" y="28522"/>
                  </a:lnTo>
                  <a:cubicBezTo>
                    <a:pt x="51204" y="28522"/>
                    <a:pt x="52633" y="27094"/>
                    <a:pt x="52633" y="25314"/>
                  </a:cubicBezTo>
                  <a:lnTo>
                    <a:pt x="52633" y="3209"/>
                  </a:lnTo>
                  <a:cubicBezTo>
                    <a:pt x="52633" y="1429"/>
                    <a:pt x="51204" y="1"/>
                    <a:pt x="49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2457429" y="2965193"/>
              <a:ext cx="964254" cy="527743"/>
            </a:xfrm>
            <a:custGeom>
              <a:avLst/>
              <a:gdLst/>
              <a:ahLst/>
              <a:cxnLst/>
              <a:rect l="l" t="t" r="r" b="b"/>
              <a:pathLst>
                <a:path w="53259" h="29149" extrusionOk="0">
                  <a:moveTo>
                    <a:pt x="49750" y="627"/>
                  </a:moveTo>
                  <a:cubicBezTo>
                    <a:pt x="51329" y="627"/>
                    <a:pt x="52632" y="1931"/>
                    <a:pt x="52632" y="3535"/>
                  </a:cubicBezTo>
                  <a:lnTo>
                    <a:pt x="52632" y="25640"/>
                  </a:lnTo>
                  <a:cubicBezTo>
                    <a:pt x="52632" y="27244"/>
                    <a:pt x="51329" y="28522"/>
                    <a:pt x="49750" y="28522"/>
                  </a:cubicBezTo>
                  <a:lnTo>
                    <a:pt x="3509" y="28522"/>
                  </a:lnTo>
                  <a:cubicBezTo>
                    <a:pt x="1930" y="28522"/>
                    <a:pt x="627" y="27244"/>
                    <a:pt x="627" y="25640"/>
                  </a:cubicBezTo>
                  <a:lnTo>
                    <a:pt x="627" y="3535"/>
                  </a:lnTo>
                  <a:cubicBezTo>
                    <a:pt x="627" y="1931"/>
                    <a:pt x="1930" y="627"/>
                    <a:pt x="3509" y="627"/>
                  </a:cubicBezTo>
                  <a:close/>
                  <a:moveTo>
                    <a:pt x="3509" y="1"/>
                  </a:moveTo>
                  <a:cubicBezTo>
                    <a:pt x="1579" y="1"/>
                    <a:pt x="0" y="1580"/>
                    <a:pt x="0" y="3535"/>
                  </a:cubicBezTo>
                  <a:lnTo>
                    <a:pt x="0" y="25640"/>
                  </a:lnTo>
                  <a:cubicBezTo>
                    <a:pt x="0" y="27595"/>
                    <a:pt x="1579" y="29149"/>
                    <a:pt x="3509" y="29149"/>
                  </a:cubicBezTo>
                  <a:lnTo>
                    <a:pt x="49750" y="29149"/>
                  </a:lnTo>
                  <a:cubicBezTo>
                    <a:pt x="51680" y="29149"/>
                    <a:pt x="53259" y="27595"/>
                    <a:pt x="53259" y="25640"/>
                  </a:cubicBezTo>
                  <a:lnTo>
                    <a:pt x="53259" y="3535"/>
                  </a:lnTo>
                  <a:cubicBezTo>
                    <a:pt x="53259" y="1580"/>
                    <a:pt x="51680" y="1"/>
                    <a:pt x="49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2527296" y="3030660"/>
              <a:ext cx="55383" cy="54351"/>
            </a:xfrm>
            <a:custGeom>
              <a:avLst/>
              <a:gdLst/>
              <a:ahLst/>
              <a:cxnLst/>
              <a:rect l="l" t="t" r="r" b="b"/>
              <a:pathLst>
                <a:path w="3059" h="3002" extrusionOk="0">
                  <a:moveTo>
                    <a:pt x="2733" y="0"/>
                  </a:moveTo>
                  <a:cubicBezTo>
                    <a:pt x="2651" y="0"/>
                    <a:pt x="2570" y="31"/>
                    <a:pt x="2507" y="94"/>
                  </a:cubicBezTo>
                  <a:lnTo>
                    <a:pt x="126" y="2475"/>
                  </a:lnTo>
                  <a:cubicBezTo>
                    <a:pt x="1" y="2575"/>
                    <a:pt x="1" y="2776"/>
                    <a:pt x="126" y="2901"/>
                  </a:cubicBezTo>
                  <a:cubicBezTo>
                    <a:pt x="201" y="2976"/>
                    <a:pt x="277" y="3001"/>
                    <a:pt x="352" y="3001"/>
                  </a:cubicBezTo>
                  <a:cubicBezTo>
                    <a:pt x="427" y="3001"/>
                    <a:pt x="502" y="2976"/>
                    <a:pt x="577" y="2901"/>
                  </a:cubicBezTo>
                  <a:lnTo>
                    <a:pt x="2958" y="545"/>
                  </a:lnTo>
                  <a:cubicBezTo>
                    <a:pt x="3059" y="420"/>
                    <a:pt x="3059" y="219"/>
                    <a:pt x="2958" y="94"/>
                  </a:cubicBezTo>
                  <a:cubicBezTo>
                    <a:pt x="2896" y="31"/>
                    <a:pt x="2814" y="0"/>
                    <a:pt x="2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2527296" y="3030660"/>
              <a:ext cx="55383" cy="54351"/>
            </a:xfrm>
            <a:custGeom>
              <a:avLst/>
              <a:gdLst/>
              <a:ahLst/>
              <a:cxnLst/>
              <a:rect l="l" t="t" r="r" b="b"/>
              <a:pathLst>
                <a:path w="3059" h="3002" extrusionOk="0">
                  <a:moveTo>
                    <a:pt x="352" y="0"/>
                  </a:moveTo>
                  <a:cubicBezTo>
                    <a:pt x="270" y="0"/>
                    <a:pt x="189" y="31"/>
                    <a:pt x="126" y="94"/>
                  </a:cubicBezTo>
                  <a:cubicBezTo>
                    <a:pt x="1" y="219"/>
                    <a:pt x="1" y="420"/>
                    <a:pt x="126" y="545"/>
                  </a:cubicBezTo>
                  <a:lnTo>
                    <a:pt x="2507" y="2901"/>
                  </a:lnTo>
                  <a:cubicBezTo>
                    <a:pt x="2557" y="2976"/>
                    <a:pt x="2658" y="3001"/>
                    <a:pt x="2733" y="3001"/>
                  </a:cubicBezTo>
                  <a:cubicBezTo>
                    <a:pt x="2808" y="3001"/>
                    <a:pt x="2883" y="2976"/>
                    <a:pt x="2958" y="2901"/>
                  </a:cubicBezTo>
                  <a:cubicBezTo>
                    <a:pt x="3059" y="2776"/>
                    <a:pt x="3059" y="2575"/>
                    <a:pt x="2958" y="2475"/>
                  </a:cubicBezTo>
                  <a:lnTo>
                    <a:pt x="577" y="94"/>
                  </a:lnTo>
                  <a:cubicBezTo>
                    <a:pt x="515" y="31"/>
                    <a:pt x="433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2258219" y="3124010"/>
              <a:ext cx="248690" cy="108467"/>
            </a:xfrm>
            <a:custGeom>
              <a:avLst/>
              <a:gdLst/>
              <a:ahLst/>
              <a:cxnLst/>
              <a:rect l="l" t="t" r="r" b="b"/>
              <a:pathLst>
                <a:path w="13736" h="5991" extrusionOk="0">
                  <a:moveTo>
                    <a:pt x="301" y="1"/>
                  </a:moveTo>
                  <a:cubicBezTo>
                    <a:pt x="126" y="1"/>
                    <a:pt x="1" y="126"/>
                    <a:pt x="1" y="302"/>
                  </a:cubicBezTo>
                  <a:cubicBezTo>
                    <a:pt x="1" y="477"/>
                    <a:pt x="126" y="627"/>
                    <a:pt x="301" y="627"/>
                  </a:cubicBezTo>
                  <a:cubicBezTo>
                    <a:pt x="3810" y="627"/>
                    <a:pt x="5464" y="2006"/>
                    <a:pt x="7043" y="3334"/>
                  </a:cubicBezTo>
                  <a:cubicBezTo>
                    <a:pt x="8597" y="4637"/>
                    <a:pt x="10201" y="5991"/>
                    <a:pt x="13434" y="5991"/>
                  </a:cubicBezTo>
                  <a:cubicBezTo>
                    <a:pt x="13610" y="5991"/>
                    <a:pt x="13735" y="5840"/>
                    <a:pt x="13735" y="5665"/>
                  </a:cubicBezTo>
                  <a:cubicBezTo>
                    <a:pt x="13735" y="5490"/>
                    <a:pt x="13610" y="5364"/>
                    <a:pt x="13434" y="5364"/>
                  </a:cubicBezTo>
                  <a:cubicBezTo>
                    <a:pt x="10427" y="5364"/>
                    <a:pt x="8973" y="4136"/>
                    <a:pt x="7444" y="2858"/>
                  </a:cubicBezTo>
                  <a:cubicBezTo>
                    <a:pt x="5765" y="1454"/>
                    <a:pt x="4036" y="1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2501442" y="3205247"/>
              <a:ext cx="42673" cy="43126"/>
            </a:xfrm>
            <a:custGeom>
              <a:avLst/>
              <a:gdLst/>
              <a:ahLst/>
              <a:cxnLst/>
              <a:rect l="l" t="t" r="r" b="b"/>
              <a:pathLst>
                <a:path w="2357" h="2382" extrusionOk="0">
                  <a:moveTo>
                    <a:pt x="1178" y="0"/>
                  </a:moveTo>
                  <a:cubicBezTo>
                    <a:pt x="527" y="0"/>
                    <a:pt x="0" y="526"/>
                    <a:pt x="0" y="1178"/>
                  </a:cubicBezTo>
                  <a:cubicBezTo>
                    <a:pt x="0" y="1830"/>
                    <a:pt x="527" y="2381"/>
                    <a:pt x="1178" y="2381"/>
                  </a:cubicBezTo>
                  <a:cubicBezTo>
                    <a:pt x="1830" y="2381"/>
                    <a:pt x="2356" y="1830"/>
                    <a:pt x="2356" y="1178"/>
                  </a:cubicBezTo>
                  <a:cubicBezTo>
                    <a:pt x="2356" y="526"/>
                    <a:pt x="1830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2495540" y="3199345"/>
              <a:ext cx="54460" cy="54460"/>
            </a:xfrm>
            <a:custGeom>
              <a:avLst/>
              <a:gdLst/>
              <a:ahLst/>
              <a:cxnLst/>
              <a:rect l="l" t="t" r="r" b="b"/>
              <a:pathLst>
                <a:path w="3008" h="3008" extrusionOk="0">
                  <a:moveTo>
                    <a:pt x="1504" y="627"/>
                  </a:moveTo>
                  <a:cubicBezTo>
                    <a:pt x="1980" y="627"/>
                    <a:pt x="2381" y="1028"/>
                    <a:pt x="2381" y="1504"/>
                  </a:cubicBezTo>
                  <a:cubicBezTo>
                    <a:pt x="2381" y="1980"/>
                    <a:pt x="1980" y="2381"/>
                    <a:pt x="1504" y="2381"/>
                  </a:cubicBezTo>
                  <a:cubicBezTo>
                    <a:pt x="1028" y="2381"/>
                    <a:pt x="627" y="1980"/>
                    <a:pt x="627" y="1504"/>
                  </a:cubicBezTo>
                  <a:cubicBezTo>
                    <a:pt x="627" y="1028"/>
                    <a:pt x="1028" y="627"/>
                    <a:pt x="1504" y="627"/>
                  </a:cubicBezTo>
                  <a:close/>
                  <a:moveTo>
                    <a:pt x="1504" y="0"/>
                  </a:moveTo>
                  <a:cubicBezTo>
                    <a:pt x="677" y="0"/>
                    <a:pt x="0" y="677"/>
                    <a:pt x="0" y="1504"/>
                  </a:cubicBezTo>
                  <a:cubicBezTo>
                    <a:pt x="0" y="2331"/>
                    <a:pt x="677" y="3008"/>
                    <a:pt x="1504" y="3008"/>
                  </a:cubicBezTo>
                  <a:cubicBezTo>
                    <a:pt x="2331" y="3008"/>
                    <a:pt x="3008" y="2331"/>
                    <a:pt x="3008" y="1504"/>
                  </a:cubicBezTo>
                  <a:cubicBezTo>
                    <a:pt x="3008" y="677"/>
                    <a:pt x="2331" y="0"/>
                    <a:pt x="1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2220561" y="3108132"/>
              <a:ext cx="43126" cy="43126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3" y="1"/>
                  </a:moveTo>
                  <a:cubicBezTo>
                    <a:pt x="527" y="1"/>
                    <a:pt x="0" y="527"/>
                    <a:pt x="0" y="1179"/>
                  </a:cubicBezTo>
                  <a:cubicBezTo>
                    <a:pt x="0" y="1830"/>
                    <a:pt x="527" y="2382"/>
                    <a:pt x="1203" y="2382"/>
                  </a:cubicBezTo>
                  <a:cubicBezTo>
                    <a:pt x="1855" y="2382"/>
                    <a:pt x="2381" y="1830"/>
                    <a:pt x="2381" y="1179"/>
                  </a:cubicBezTo>
                  <a:cubicBezTo>
                    <a:pt x="2381" y="527"/>
                    <a:pt x="1855" y="1"/>
                    <a:pt x="1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2215111" y="3102229"/>
              <a:ext cx="54478" cy="54478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4" y="627"/>
                  </a:moveTo>
                  <a:cubicBezTo>
                    <a:pt x="1981" y="627"/>
                    <a:pt x="2382" y="1028"/>
                    <a:pt x="2382" y="1505"/>
                  </a:cubicBezTo>
                  <a:cubicBezTo>
                    <a:pt x="2382" y="1981"/>
                    <a:pt x="1981" y="2382"/>
                    <a:pt x="1504" y="2382"/>
                  </a:cubicBezTo>
                  <a:cubicBezTo>
                    <a:pt x="1003" y="2382"/>
                    <a:pt x="627" y="1981"/>
                    <a:pt x="627" y="1505"/>
                  </a:cubicBezTo>
                  <a:cubicBezTo>
                    <a:pt x="627" y="1028"/>
                    <a:pt x="1003" y="627"/>
                    <a:pt x="1504" y="627"/>
                  </a:cubicBezTo>
                  <a:close/>
                  <a:moveTo>
                    <a:pt x="1504" y="1"/>
                  </a:moveTo>
                  <a:cubicBezTo>
                    <a:pt x="677" y="1"/>
                    <a:pt x="1" y="678"/>
                    <a:pt x="1" y="1505"/>
                  </a:cubicBezTo>
                  <a:cubicBezTo>
                    <a:pt x="1" y="2332"/>
                    <a:pt x="677" y="3008"/>
                    <a:pt x="1504" y="3008"/>
                  </a:cubicBezTo>
                  <a:cubicBezTo>
                    <a:pt x="2331" y="3008"/>
                    <a:pt x="3008" y="2332"/>
                    <a:pt x="3008" y="1505"/>
                  </a:cubicBezTo>
                  <a:cubicBezTo>
                    <a:pt x="3008" y="678"/>
                    <a:pt x="2331" y="1"/>
                    <a:pt x="1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2503252" y="1936521"/>
              <a:ext cx="526385" cy="844924"/>
            </a:xfrm>
            <a:custGeom>
              <a:avLst/>
              <a:gdLst/>
              <a:ahLst/>
              <a:cxnLst/>
              <a:rect l="l" t="t" r="r" b="b"/>
              <a:pathLst>
                <a:path w="29074" h="46668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lnTo>
                    <a:pt x="1" y="43459"/>
                  </a:lnTo>
                  <a:cubicBezTo>
                    <a:pt x="1" y="45239"/>
                    <a:pt x="1429" y="46667"/>
                    <a:pt x="3209" y="46667"/>
                  </a:cubicBezTo>
                  <a:lnTo>
                    <a:pt x="25890" y="46667"/>
                  </a:lnTo>
                  <a:cubicBezTo>
                    <a:pt x="27645" y="46667"/>
                    <a:pt x="29073" y="45239"/>
                    <a:pt x="29073" y="43459"/>
                  </a:cubicBezTo>
                  <a:lnTo>
                    <a:pt x="29073" y="3183"/>
                  </a:lnTo>
                  <a:cubicBezTo>
                    <a:pt x="29073" y="1429"/>
                    <a:pt x="27645" y="0"/>
                    <a:pt x="25890" y="0"/>
                  </a:cubicBezTo>
                  <a:close/>
                </a:path>
              </a:pathLst>
            </a:custGeom>
            <a:solidFill>
              <a:srgbClr val="8492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2462860" y="1896129"/>
              <a:ext cx="526837" cy="844924"/>
            </a:xfrm>
            <a:custGeom>
              <a:avLst/>
              <a:gdLst/>
              <a:ahLst/>
              <a:cxnLst/>
              <a:rect l="l" t="t" r="r" b="b"/>
              <a:pathLst>
                <a:path w="29099" h="46668" extrusionOk="0">
                  <a:moveTo>
                    <a:pt x="3209" y="1"/>
                  </a:moveTo>
                  <a:cubicBezTo>
                    <a:pt x="1455" y="1"/>
                    <a:pt x="1" y="1429"/>
                    <a:pt x="1" y="3209"/>
                  </a:cubicBezTo>
                  <a:lnTo>
                    <a:pt x="1" y="43485"/>
                  </a:lnTo>
                  <a:cubicBezTo>
                    <a:pt x="1" y="45239"/>
                    <a:pt x="1455" y="46668"/>
                    <a:pt x="3209" y="46668"/>
                  </a:cubicBezTo>
                  <a:lnTo>
                    <a:pt x="25891" y="46668"/>
                  </a:lnTo>
                  <a:cubicBezTo>
                    <a:pt x="27645" y="46668"/>
                    <a:pt x="29099" y="45239"/>
                    <a:pt x="29099" y="43485"/>
                  </a:cubicBezTo>
                  <a:lnTo>
                    <a:pt x="29099" y="3209"/>
                  </a:lnTo>
                  <a:cubicBezTo>
                    <a:pt x="29099" y="1429"/>
                    <a:pt x="27645" y="1"/>
                    <a:pt x="2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2457429" y="1890697"/>
              <a:ext cx="537719" cy="856258"/>
            </a:xfrm>
            <a:custGeom>
              <a:avLst/>
              <a:gdLst/>
              <a:ahLst/>
              <a:cxnLst/>
              <a:rect l="l" t="t" r="r" b="b"/>
              <a:pathLst>
                <a:path w="29700" h="47294" extrusionOk="0">
                  <a:moveTo>
                    <a:pt x="26191" y="627"/>
                  </a:moveTo>
                  <a:cubicBezTo>
                    <a:pt x="27770" y="627"/>
                    <a:pt x="29073" y="1905"/>
                    <a:pt x="29073" y="3509"/>
                  </a:cubicBezTo>
                  <a:lnTo>
                    <a:pt x="29073" y="43785"/>
                  </a:lnTo>
                  <a:cubicBezTo>
                    <a:pt x="29073" y="45364"/>
                    <a:pt x="27770" y="46667"/>
                    <a:pt x="26191" y="46667"/>
                  </a:cubicBezTo>
                  <a:lnTo>
                    <a:pt x="3509" y="46667"/>
                  </a:lnTo>
                  <a:cubicBezTo>
                    <a:pt x="1930" y="46667"/>
                    <a:pt x="627" y="45364"/>
                    <a:pt x="627" y="43785"/>
                  </a:cubicBezTo>
                  <a:lnTo>
                    <a:pt x="627" y="3509"/>
                  </a:lnTo>
                  <a:cubicBezTo>
                    <a:pt x="627" y="1905"/>
                    <a:pt x="1930" y="627"/>
                    <a:pt x="3509" y="627"/>
                  </a:cubicBezTo>
                  <a:close/>
                  <a:moveTo>
                    <a:pt x="3509" y="0"/>
                  </a:moveTo>
                  <a:cubicBezTo>
                    <a:pt x="1579" y="0"/>
                    <a:pt x="0" y="1554"/>
                    <a:pt x="0" y="3509"/>
                  </a:cubicBezTo>
                  <a:lnTo>
                    <a:pt x="0" y="43785"/>
                  </a:lnTo>
                  <a:cubicBezTo>
                    <a:pt x="0" y="45715"/>
                    <a:pt x="1579" y="47294"/>
                    <a:pt x="3509" y="47294"/>
                  </a:cubicBezTo>
                  <a:lnTo>
                    <a:pt x="26191" y="47294"/>
                  </a:lnTo>
                  <a:cubicBezTo>
                    <a:pt x="28121" y="47294"/>
                    <a:pt x="29700" y="45715"/>
                    <a:pt x="29700" y="43785"/>
                  </a:cubicBezTo>
                  <a:lnTo>
                    <a:pt x="29700" y="3509"/>
                  </a:lnTo>
                  <a:cubicBezTo>
                    <a:pt x="29700" y="1554"/>
                    <a:pt x="28121" y="0"/>
                    <a:pt x="26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2527296" y="1955694"/>
              <a:ext cx="55383" cy="54351"/>
            </a:xfrm>
            <a:custGeom>
              <a:avLst/>
              <a:gdLst/>
              <a:ahLst/>
              <a:cxnLst/>
              <a:rect l="l" t="t" r="r" b="b"/>
              <a:pathLst>
                <a:path w="3059" h="3002" extrusionOk="0">
                  <a:moveTo>
                    <a:pt x="2733" y="0"/>
                  </a:moveTo>
                  <a:cubicBezTo>
                    <a:pt x="2651" y="0"/>
                    <a:pt x="2570" y="32"/>
                    <a:pt x="2507" y="94"/>
                  </a:cubicBezTo>
                  <a:lnTo>
                    <a:pt x="126" y="2475"/>
                  </a:lnTo>
                  <a:cubicBezTo>
                    <a:pt x="1" y="2601"/>
                    <a:pt x="1" y="2801"/>
                    <a:pt x="126" y="2901"/>
                  </a:cubicBezTo>
                  <a:cubicBezTo>
                    <a:pt x="201" y="2977"/>
                    <a:pt x="277" y="3002"/>
                    <a:pt x="352" y="3002"/>
                  </a:cubicBezTo>
                  <a:cubicBezTo>
                    <a:pt x="427" y="3002"/>
                    <a:pt x="502" y="2977"/>
                    <a:pt x="577" y="2901"/>
                  </a:cubicBezTo>
                  <a:lnTo>
                    <a:pt x="2958" y="546"/>
                  </a:lnTo>
                  <a:cubicBezTo>
                    <a:pt x="3059" y="420"/>
                    <a:pt x="3059" y="220"/>
                    <a:pt x="2958" y="94"/>
                  </a:cubicBezTo>
                  <a:cubicBezTo>
                    <a:pt x="2896" y="32"/>
                    <a:pt x="2814" y="0"/>
                    <a:pt x="2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527296" y="1955694"/>
              <a:ext cx="55383" cy="54351"/>
            </a:xfrm>
            <a:custGeom>
              <a:avLst/>
              <a:gdLst/>
              <a:ahLst/>
              <a:cxnLst/>
              <a:rect l="l" t="t" r="r" b="b"/>
              <a:pathLst>
                <a:path w="3059" h="3002" extrusionOk="0">
                  <a:moveTo>
                    <a:pt x="352" y="0"/>
                  </a:moveTo>
                  <a:cubicBezTo>
                    <a:pt x="270" y="0"/>
                    <a:pt x="189" y="32"/>
                    <a:pt x="126" y="94"/>
                  </a:cubicBezTo>
                  <a:cubicBezTo>
                    <a:pt x="1" y="220"/>
                    <a:pt x="1" y="420"/>
                    <a:pt x="126" y="546"/>
                  </a:cubicBezTo>
                  <a:lnTo>
                    <a:pt x="2507" y="2901"/>
                  </a:lnTo>
                  <a:cubicBezTo>
                    <a:pt x="2557" y="2977"/>
                    <a:pt x="2658" y="3002"/>
                    <a:pt x="2733" y="3002"/>
                  </a:cubicBezTo>
                  <a:cubicBezTo>
                    <a:pt x="2808" y="3002"/>
                    <a:pt x="2883" y="2977"/>
                    <a:pt x="2958" y="2901"/>
                  </a:cubicBezTo>
                  <a:cubicBezTo>
                    <a:pt x="3059" y="2801"/>
                    <a:pt x="3059" y="2601"/>
                    <a:pt x="2958" y="2475"/>
                  </a:cubicBezTo>
                  <a:lnTo>
                    <a:pt x="577" y="94"/>
                  </a:lnTo>
                  <a:cubicBezTo>
                    <a:pt x="515" y="32"/>
                    <a:pt x="433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2376644" y="2577239"/>
              <a:ext cx="311768" cy="195588"/>
            </a:xfrm>
            <a:custGeom>
              <a:avLst/>
              <a:gdLst/>
              <a:ahLst/>
              <a:cxnLst/>
              <a:rect l="l" t="t" r="r" b="b"/>
              <a:pathLst>
                <a:path w="17220" h="10803" extrusionOk="0">
                  <a:moveTo>
                    <a:pt x="16893" y="0"/>
                  </a:moveTo>
                  <a:cubicBezTo>
                    <a:pt x="16718" y="0"/>
                    <a:pt x="16593" y="151"/>
                    <a:pt x="16593" y="326"/>
                  </a:cubicBezTo>
                  <a:lnTo>
                    <a:pt x="16593" y="1679"/>
                  </a:lnTo>
                  <a:cubicBezTo>
                    <a:pt x="16593" y="3409"/>
                    <a:pt x="15164" y="4812"/>
                    <a:pt x="13435" y="4812"/>
                  </a:cubicBezTo>
                  <a:cubicBezTo>
                    <a:pt x="9700" y="4812"/>
                    <a:pt x="7971" y="6266"/>
                    <a:pt x="6317" y="7669"/>
                  </a:cubicBezTo>
                  <a:cubicBezTo>
                    <a:pt x="4763" y="8973"/>
                    <a:pt x="3334" y="10176"/>
                    <a:pt x="327" y="10176"/>
                  </a:cubicBezTo>
                  <a:cubicBezTo>
                    <a:pt x="151" y="10176"/>
                    <a:pt x="1" y="10326"/>
                    <a:pt x="1" y="10501"/>
                  </a:cubicBezTo>
                  <a:cubicBezTo>
                    <a:pt x="1" y="10677"/>
                    <a:pt x="151" y="10802"/>
                    <a:pt x="327" y="10802"/>
                  </a:cubicBezTo>
                  <a:cubicBezTo>
                    <a:pt x="3560" y="10802"/>
                    <a:pt x="5164" y="9474"/>
                    <a:pt x="6718" y="8171"/>
                  </a:cubicBezTo>
                  <a:cubicBezTo>
                    <a:pt x="8297" y="6817"/>
                    <a:pt x="9926" y="5439"/>
                    <a:pt x="13435" y="5439"/>
                  </a:cubicBezTo>
                  <a:cubicBezTo>
                    <a:pt x="15515" y="5439"/>
                    <a:pt x="17219" y="3760"/>
                    <a:pt x="17219" y="1679"/>
                  </a:cubicBezTo>
                  <a:lnTo>
                    <a:pt x="17219" y="326"/>
                  </a:lnTo>
                  <a:cubicBezTo>
                    <a:pt x="17219" y="151"/>
                    <a:pt x="17069" y="0"/>
                    <a:pt x="168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2339438" y="2746032"/>
              <a:ext cx="43126" cy="42673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1179" y="1"/>
                  </a:moveTo>
                  <a:cubicBezTo>
                    <a:pt x="527" y="1"/>
                    <a:pt x="1" y="527"/>
                    <a:pt x="1" y="1178"/>
                  </a:cubicBezTo>
                  <a:cubicBezTo>
                    <a:pt x="1" y="1830"/>
                    <a:pt x="527" y="2356"/>
                    <a:pt x="1179" y="2356"/>
                  </a:cubicBezTo>
                  <a:cubicBezTo>
                    <a:pt x="1855" y="2356"/>
                    <a:pt x="2382" y="1830"/>
                    <a:pt x="2382" y="1178"/>
                  </a:cubicBezTo>
                  <a:cubicBezTo>
                    <a:pt x="2382" y="527"/>
                    <a:pt x="1855" y="1"/>
                    <a:pt x="1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2334007" y="2740129"/>
              <a:ext cx="54007" cy="54478"/>
            </a:xfrm>
            <a:custGeom>
              <a:avLst/>
              <a:gdLst/>
              <a:ahLst/>
              <a:cxnLst/>
              <a:rect l="l" t="t" r="r" b="b"/>
              <a:pathLst>
                <a:path w="2983" h="3009" extrusionOk="0">
                  <a:moveTo>
                    <a:pt x="1479" y="627"/>
                  </a:moveTo>
                  <a:cubicBezTo>
                    <a:pt x="1980" y="627"/>
                    <a:pt x="2356" y="1028"/>
                    <a:pt x="2356" y="1504"/>
                  </a:cubicBezTo>
                  <a:cubicBezTo>
                    <a:pt x="2356" y="1981"/>
                    <a:pt x="1980" y="2382"/>
                    <a:pt x="1479" y="2382"/>
                  </a:cubicBezTo>
                  <a:cubicBezTo>
                    <a:pt x="1003" y="2382"/>
                    <a:pt x="627" y="1981"/>
                    <a:pt x="627" y="1504"/>
                  </a:cubicBezTo>
                  <a:cubicBezTo>
                    <a:pt x="627" y="1028"/>
                    <a:pt x="1003" y="627"/>
                    <a:pt x="1479" y="627"/>
                  </a:cubicBezTo>
                  <a:close/>
                  <a:moveTo>
                    <a:pt x="1479" y="1"/>
                  </a:moveTo>
                  <a:cubicBezTo>
                    <a:pt x="652" y="1"/>
                    <a:pt x="0" y="677"/>
                    <a:pt x="0" y="1504"/>
                  </a:cubicBezTo>
                  <a:cubicBezTo>
                    <a:pt x="0" y="2332"/>
                    <a:pt x="652" y="3008"/>
                    <a:pt x="1479" y="3008"/>
                  </a:cubicBezTo>
                  <a:cubicBezTo>
                    <a:pt x="2306" y="3008"/>
                    <a:pt x="2983" y="2332"/>
                    <a:pt x="2983" y="1504"/>
                  </a:cubicBezTo>
                  <a:cubicBezTo>
                    <a:pt x="2983" y="677"/>
                    <a:pt x="2306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2661164" y="2540033"/>
              <a:ext cx="42673" cy="43108"/>
            </a:xfrm>
            <a:custGeom>
              <a:avLst/>
              <a:gdLst/>
              <a:ahLst/>
              <a:cxnLst/>
              <a:rect l="l" t="t" r="r" b="b"/>
              <a:pathLst>
                <a:path w="2357" h="2381" extrusionOk="0">
                  <a:moveTo>
                    <a:pt x="1178" y="0"/>
                  </a:moveTo>
                  <a:cubicBezTo>
                    <a:pt x="527" y="0"/>
                    <a:pt x="0" y="526"/>
                    <a:pt x="0" y="1178"/>
                  </a:cubicBezTo>
                  <a:cubicBezTo>
                    <a:pt x="0" y="1830"/>
                    <a:pt x="527" y="2381"/>
                    <a:pt x="1178" y="2381"/>
                  </a:cubicBezTo>
                  <a:cubicBezTo>
                    <a:pt x="1830" y="2381"/>
                    <a:pt x="2356" y="1830"/>
                    <a:pt x="2356" y="1178"/>
                  </a:cubicBezTo>
                  <a:cubicBezTo>
                    <a:pt x="2356" y="526"/>
                    <a:pt x="1830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2655262" y="2534131"/>
              <a:ext cx="54478" cy="54460"/>
            </a:xfrm>
            <a:custGeom>
              <a:avLst/>
              <a:gdLst/>
              <a:ahLst/>
              <a:cxnLst/>
              <a:rect l="l" t="t" r="r" b="b"/>
              <a:pathLst>
                <a:path w="3009" h="3008" extrusionOk="0">
                  <a:moveTo>
                    <a:pt x="1504" y="627"/>
                  </a:moveTo>
                  <a:cubicBezTo>
                    <a:pt x="1981" y="627"/>
                    <a:pt x="2382" y="1028"/>
                    <a:pt x="2382" y="1504"/>
                  </a:cubicBezTo>
                  <a:cubicBezTo>
                    <a:pt x="2382" y="1980"/>
                    <a:pt x="1981" y="2381"/>
                    <a:pt x="1504" y="2381"/>
                  </a:cubicBezTo>
                  <a:cubicBezTo>
                    <a:pt x="1028" y="2381"/>
                    <a:pt x="627" y="1980"/>
                    <a:pt x="627" y="1504"/>
                  </a:cubicBezTo>
                  <a:cubicBezTo>
                    <a:pt x="627" y="1028"/>
                    <a:pt x="1028" y="627"/>
                    <a:pt x="1504" y="627"/>
                  </a:cubicBezTo>
                  <a:close/>
                  <a:moveTo>
                    <a:pt x="1504" y="0"/>
                  </a:moveTo>
                  <a:cubicBezTo>
                    <a:pt x="677" y="0"/>
                    <a:pt x="1" y="677"/>
                    <a:pt x="1" y="1504"/>
                  </a:cubicBezTo>
                  <a:cubicBezTo>
                    <a:pt x="1" y="2331"/>
                    <a:pt x="677" y="3008"/>
                    <a:pt x="1504" y="3008"/>
                  </a:cubicBezTo>
                  <a:cubicBezTo>
                    <a:pt x="2331" y="3008"/>
                    <a:pt x="3008" y="2331"/>
                    <a:pt x="3008" y="1504"/>
                  </a:cubicBezTo>
                  <a:cubicBezTo>
                    <a:pt x="3008" y="677"/>
                    <a:pt x="2331" y="0"/>
                    <a:pt x="1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 txBox="1"/>
            <p:nvPr/>
          </p:nvSpPr>
          <p:spPr>
            <a:xfrm>
              <a:off x="2616698" y="3037175"/>
              <a:ext cx="783205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Word2vec</a:t>
              </a:r>
              <a:endParaRPr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06" name="Google Shape;1006;p28"/>
            <p:cNvSpPr txBox="1"/>
            <p:nvPr/>
          </p:nvSpPr>
          <p:spPr>
            <a:xfrm>
              <a:off x="2467388" y="213622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07" name="Google Shape;1007;p28"/>
            <p:cNvSpPr txBox="1"/>
            <p:nvPr/>
          </p:nvSpPr>
          <p:spPr>
            <a:xfrm>
              <a:off x="717410" y="2345734"/>
              <a:ext cx="649627" cy="2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Subwords</a:t>
              </a:r>
              <a:endParaRPr sz="900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008" name="Google Shape;1008;p28"/>
          <p:cNvGrpSpPr/>
          <p:nvPr/>
        </p:nvGrpSpPr>
        <p:grpSpPr>
          <a:xfrm>
            <a:off x="2372750" y="952968"/>
            <a:ext cx="3486733" cy="3432346"/>
            <a:chOff x="242155" y="855580"/>
            <a:chExt cx="3486733" cy="3432346"/>
          </a:xfrm>
        </p:grpSpPr>
        <p:sp>
          <p:nvSpPr>
            <p:cNvPr id="1009" name="Google Shape;1009;p28"/>
            <p:cNvSpPr/>
            <p:nvPr/>
          </p:nvSpPr>
          <p:spPr>
            <a:xfrm>
              <a:off x="444080" y="102759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3144423" y="1880033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306138" y="2507190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2182903" y="4207503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3540090" y="3765886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2903463" y="855580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353791" y="4144353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612421" y="1449641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330634" y="3479302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1076180" y="4223019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3600904" y="213935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3394435" y="4144534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2331273" y="88016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3706167" y="2847329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439083" y="3202694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845215" y="963775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242155" y="1992954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3016004" y="4265349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3619498" y="963377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2675396" y="1411428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8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6D879C2E-3045-4A67-BB96-2A8E3A99EB35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&lt;/10&gt;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0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Existing Approaches</a:t>
              </a:r>
              <a:endParaRPr b="1" dirty="0"/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855603" y="1732527"/>
            <a:ext cx="6743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SG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895904" y="2695610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92263" y="3084664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0B29A5-45D0-4543-BE18-04D6763EDD5E}"/>
              </a:ext>
            </a:extLst>
          </p:cNvPr>
          <p:cNvSpPr txBox="1"/>
          <p:nvPr/>
        </p:nvSpPr>
        <p:spPr>
          <a:xfrm>
            <a:off x="1685063" y="3005105"/>
            <a:ext cx="585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For a given unknown word, give it a representation that the model can understand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EB936A-BC3B-44C9-9349-101071B5DEFF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&lt;/11&gt;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9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Existing Approaches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1441" y="1283697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Existing Approaches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oogle Shape;2629;p46">
            <a:extLst>
              <a:ext uri="{FF2B5EF4-FFF2-40B4-BE49-F238E27FC236}">
                <a16:creationId xmlns:a16="http://schemas.microsoft.com/office/drawing/2014/main" id="{77673F79-13EC-459E-9ADC-BD0F130B0802}"/>
              </a:ext>
            </a:extLst>
          </p:cNvPr>
          <p:cNvGrpSpPr/>
          <p:nvPr/>
        </p:nvGrpSpPr>
        <p:grpSpPr>
          <a:xfrm>
            <a:off x="4666055" y="2704637"/>
            <a:ext cx="531742" cy="463724"/>
            <a:chOff x="5917925" y="2437625"/>
            <a:chExt cx="386975" cy="337475"/>
          </a:xfrm>
        </p:grpSpPr>
        <p:sp>
          <p:nvSpPr>
            <p:cNvPr id="48" name="Google Shape;2630;p46">
              <a:extLst>
                <a:ext uri="{FF2B5EF4-FFF2-40B4-BE49-F238E27FC236}">
                  <a16:creationId xmlns:a16="http://schemas.microsoft.com/office/drawing/2014/main" id="{744230B3-6316-4648-8332-DC46476B008A}"/>
                </a:ext>
              </a:extLst>
            </p:cNvPr>
            <p:cNvSpPr/>
            <p:nvPr/>
          </p:nvSpPr>
          <p:spPr>
            <a:xfrm>
              <a:off x="6076500" y="2720650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31;p46">
              <a:extLst>
                <a:ext uri="{FF2B5EF4-FFF2-40B4-BE49-F238E27FC236}">
                  <a16:creationId xmlns:a16="http://schemas.microsoft.com/office/drawing/2014/main" id="{96E01333-8671-44C4-9443-91DB789C61BB}"/>
                </a:ext>
              </a:extLst>
            </p:cNvPr>
            <p:cNvSpPr/>
            <p:nvPr/>
          </p:nvSpPr>
          <p:spPr>
            <a:xfrm>
              <a:off x="6082075" y="2696350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0"/>
                  </a:moveTo>
                  <a:lnTo>
                    <a:pt x="232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2;p46">
              <a:extLst>
                <a:ext uri="{FF2B5EF4-FFF2-40B4-BE49-F238E27FC236}">
                  <a16:creationId xmlns:a16="http://schemas.microsoft.com/office/drawing/2014/main" id="{D7F40231-CED0-4A30-85A0-1E4724E8A8E8}"/>
                </a:ext>
              </a:extLst>
            </p:cNvPr>
            <p:cNvSpPr/>
            <p:nvPr/>
          </p:nvSpPr>
          <p:spPr>
            <a:xfrm>
              <a:off x="592460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6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33;p46">
              <a:extLst>
                <a:ext uri="{FF2B5EF4-FFF2-40B4-BE49-F238E27FC236}">
                  <a16:creationId xmlns:a16="http://schemas.microsoft.com/office/drawing/2014/main" id="{C26CF1C7-53B9-427A-AC90-DBCF347551EA}"/>
                </a:ext>
              </a:extLst>
            </p:cNvPr>
            <p:cNvSpPr/>
            <p:nvPr/>
          </p:nvSpPr>
          <p:spPr>
            <a:xfrm>
              <a:off x="6074475" y="24443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096" y="0"/>
                  </a:moveTo>
                  <a:lnTo>
                    <a:pt x="1" y="11053"/>
                  </a:lnTo>
                  <a:lnTo>
                    <a:pt x="7941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34;p46">
              <a:extLst>
                <a:ext uri="{FF2B5EF4-FFF2-40B4-BE49-F238E27FC236}">
                  <a16:creationId xmlns:a16="http://schemas.microsoft.com/office/drawing/2014/main" id="{DFF08846-EA6E-4AC7-B240-814B2F452C0F}"/>
                </a:ext>
              </a:extLst>
            </p:cNvPr>
            <p:cNvSpPr/>
            <p:nvPr/>
          </p:nvSpPr>
          <p:spPr>
            <a:xfrm>
              <a:off x="5924600" y="2478225"/>
              <a:ext cx="373150" cy="208550"/>
            </a:xfrm>
            <a:custGeom>
              <a:avLst/>
              <a:gdLst/>
              <a:ahLst/>
              <a:cxnLst/>
              <a:rect l="l" t="t" r="r" b="b"/>
              <a:pathLst>
                <a:path w="14926" h="8342" extrusionOk="0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35;p46">
              <a:extLst>
                <a:ext uri="{FF2B5EF4-FFF2-40B4-BE49-F238E27FC236}">
                  <a16:creationId xmlns:a16="http://schemas.microsoft.com/office/drawing/2014/main" id="{7223B7F6-C872-447D-8730-810264EE9AEE}"/>
                </a:ext>
              </a:extLst>
            </p:cNvPr>
            <p:cNvSpPr/>
            <p:nvPr/>
          </p:nvSpPr>
          <p:spPr>
            <a:xfrm>
              <a:off x="6084075" y="2478225"/>
              <a:ext cx="213675" cy="208550"/>
            </a:xfrm>
            <a:custGeom>
              <a:avLst/>
              <a:gdLst/>
              <a:ahLst/>
              <a:cxnLst/>
              <a:rect l="l" t="t" r="r" b="b"/>
              <a:pathLst>
                <a:path w="8547" h="8342" extrusionOk="0">
                  <a:moveTo>
                    <a:pt x="2338" y="0"/>
                  </a:moveTo>
                  <a:lnTo>
                    <a:pt x="0" y="8341"/>
                  </a:lnTo>
                  <a:lnTo>
                    <a:pt x="8547" y="8341"/>
                  </a:lnTo>
                  <a:lnTo>
                    <a:pt x="85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6;p46">
              <a:extLst>
                <a:ext uri="{FF2B5EF4-FFF2-40B4-BE49-F238E27FC236}">
                  <a16:creationId xmlns:a16="http://schemas.microsoft.com/office/drawing/2014/main" id="{71367AE6-3F0D-4952-BCEB-018CE92A8358}"/>
                </a:ext>
              </a:extLst>
            </p:cNvPr>
            <p:cNvSpPr/>
            <p:nvPr/>
          </p:nvSpPr>
          <p:spPr>
            <a:xfrm>
              <a:off x="5917925" y="2437625"/>
              <a:ext cx="386525" cy="240025"/>
            </a:xfrm>
            <a:custGeom>
              <a:avLst/>
              <a:gdLst/>
              <a:ahLst/>
              <a:cxnLst/>
              <a:rect l="l" t="t" r="r" b="b"/>
              <a:pathLst>
                <a:path w="15461" h="9601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0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6" y="1"/>
                    <a:pt x="15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7;p46">
              <a:extLst>
                <a:ext uri="{FF2B5EF4-FFF2-40B4-BE49-F238E27FC236}">
                  <a16:creationId xmlns:a16="http://schemas.microsoft.com/office/drawing/2014/main" id="{7CE6B883-029B-49DE-83AD-AD1D6FAC053A}"/>
                </a:ext>
              </a:extLst>
            </p:cNvPr>
            <p:cNvSpPr/>
            <p:nvPr/>
          </p:nvSpPr>
          <p:spPr>
            <a:xfrm>
              <a:off x="5917925" y="2519025"/>
              <a:ext cx="386975" cy="256075"/>
            </a:xfrm>
            <a:custGeom>
              <a:avLst/>
              <a:gdLst/>
              <a:ahLst/>
              <a:cxnLst/>
              <a:rect l="l" t="t" r="r" b="b"/>
              <a:pathLst>
                <a:path w="15479" h="10243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1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11" y="8342"/>
                  </a:lnTo>
                  <a:cubicBezTo>
                    <a:pt x="14907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1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23" y="6834"/>
                    <a:pt x="14934" y="6950"/>
                    <a:pt x="14934" y="7084"/>
                  </a:cubicBezTo>
                  <a:cubicBezTo>
                    <a:pt x="14925" y="7477"/>
                    <a:pt x="14613" y="7798"/>
                    <a:pt x="14211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8;p46">
              <a:extLst>
                <a:ext uri="{FF2B5EF4-FFF2-40B4-BE49-F238E27FC236}">
                  <a16:creationId xmlns:a16="http://schemas.microsoft.com/office/drawing/2014/main" id="{1CB428BA-EF7C-4A8F-A74A-CC2C3D8F383F}"/>
                </a:ext>
              </a:extLst>
            </p:cNvPr>
            <p:cNvSpPr/>
            <p:nvPr/>
          </p:nvSpPr>
          <p:spPr>
            <a:xfrm>
              <a:off x="59685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08" y="545"/>
                    <a:pt x="1026" y="554"/>
                    <a:pt x="1026" y="572"/>
                  </a:cubicBezTo>
                  <a:lnTo>
                    <a:pt x="1026" y="1482"/>
                  </a:lnTo>
                  <a:lnTo>
                    <a:pt x="1017" y="1482"/>
                  </a:lnTo>
                  <a:cubicBezTo>
                    <a:pt x="1017" y="1491"/>
                    <a:pt x="991" y="1509"/>
                    <a:pt x="991" y="1509"/>
                  </a:cubicBezTo>
                  <a:lnTo>
                    <a:pt x="571" y="1509"/>
                  </a:lnTo>
                  <a:cubicBezTo>
                    <a:pt x="553" y="1509"/>
                    <a:pt x="536" y="1500"/>
                    <a:pt x="536" y="1482"/>
                  </a:cubicBezTo>
                  <a:lnTo>
                    <a:pt x="536" y="572"/>
                  </a:lnTo>
                  <a:cubicBezTo>
                    <a:pt x="536" y="554"/>
                    <a:pt x="553" y="545"/>
                    <a:pt x="571" y="545"/>
                  </a:cubicBezTo>
                  <a:close/>
                  <a:moveTo>
                    <a:pt x="562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62" y="2053"/>
                  </a:cubicBezTo>
                  <a:lnTo>
                    <a:pt x="1000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60"/>
                    <a:pt x="1312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9;p46">
              <a:extLst>
                <a:ext uri="{FF2B5EF4-FFF2-40B4-BE49-F238E27FC236}">
                  <a16:creationId xmlns:a16="http://schemas.microsoft.com/office/drawing/2014/main" id="{37021686-E2F4-4C00-8F7B-9C700563BDB5}"/>
                </a:ext>
              </a:extLst>
            </p:cNvPr>
            <p:cNvSpPr/>
            <p:nvPr/>
          </p:nvSpPr>
          <p:spPr>
            <a:xfrm>
              <a:off x="605910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40;p46">
              <a:extLst>
                <a:ext uri="{FF2B5EF4-FFF2-40B4-BE49-F238E27FC236}">
                  <a16:creationId xmlns:a16="http://schemas.microsoft.com/office/drawing/2014/main" id="{0D9EF993-7B4B-4CD6-8D33-A0928910E265}"/>
                </a:ext>
              </a:extLst>
            </p:cNvPr>
            <p:cNvSpPr/>
            <p:nvPr/>
          </p:nvSpPr>
          <p:spPr>
            <a:xfrm>
              <a:off x="61699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35" y="554"/>
                    <a:pt x="1035" y="572"/>
                  </a:cubicBezTo>
                  <a:lnTo>
                    <a:pt x="1035" y="1482"/>
                  </a:lnTo>
                  <a:cubicBezTo>
                    <a:pt x="1035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62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62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1008" y="2053"/>
                  </a:lnTo>
                  <a:cubicBezTo>
                    <a:pt x="1320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20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41;p46">
              <a:extLst>
                <a:ext uri="{FF2B5EF4-FFF2-40B4-BE49-F238E27FC236}">
                  <a16:creationId xmlns:a16="http://schemas.microsoft.com/office/drawing/2014/main" id="{D00D5ADE-8648-4957-8EA1-CF4637F41199}"/>
                </a:ext>
              </a:extLst>
            </p:cNvPr>
            <p:cNvSpPr/>
            <p:nvPr/>
          </p:nvSpPr>
          <p:spPr>
            <a:xfrm>
              <a:off x="6104375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42;p46">
              <a:extLst>
                <a:ext uri="{FF2B5EF4-FFF2-40B4-BE49-F238E27FC236}">
                  <a16:creationId xmlns:a16="http://schemas.microsoft.com/office/drawing/2014/main" id="{936572A8-C0E1-4CAF-AF1F-FF820A5B9BF0}"/>
                </a:ext>
              </a:extLst>
            </p:cNvPr>
            <p:cNvSpPr/>
            <p:nvPr/>
          </p:nvSpPr>
          <p:spPr>
            <a:xfrm>
              <a:off x="6015150" y="2496425"/>
              <a:ext cx="13650" cy="51275"/>
            </a:xfrm>
            <a:custGeom>
              <a:avLst/>
              <a:gdLst/>
              <a:ahLst/>
              <a:cxnLst/>
              <a:rect l="l" t="t" r="r" b="b"/>
              <a:pathLst>
                <a:path w="546" h="2051" extrusionOk="0">
                  <a:moveTo>
                    <a:pt x="272" y="0"/>
                  </a:moveTo>
                  <a:cubicBezTo>
                    <a:pt x="127" y="0"/>
                    <a:pt x="1" y="125"/>
                    <a:pt x="1" y="272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3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80"/>
                  </a:lnTo>
                  <a:cubicBezTo>
                    <a:pt x="545" y="147"/>
                    <a:pt x="456" y="22"/>
                    <a:pt x="313" y="4"/>
                  </a:cubicBezTo>
                  <a:cubicBezTo>
                    <a:pt x="299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43;p46">
              <a:extLst>
                <a:ext uri="{FF2B5EF4-FFF2-40B4-BE49-F238E27FC236}">
                  <a16:creationId xmlns:a16="http://schemas.microsoft.com/office/drawing/2014/main" id="{1B068F4F-C863-494A-848B-54F05209E7F0}"/>
                </a:ext>
              </a:extLst>
            </p:cNvPr>
            <p:cNvSpPr/>
            <p:nvPr/>
          </p:nvSpPr>
          <p:spPr>
            <a:xfrm>
              <a:off x="60385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6" y="0"/>
                  </a:moveTo>
                  <a:cubicBezTo>
                    <a:pt x="262" y="0"/>
                    <a:pt x="247" y="2"/>
                    <a:pt x="232" y="4"/>
                  </a:cubicBezTo>
                  <a:cubicBezTo>
                    <a:pt x="99" y="22"/>
                    <a:pt x="1" y="147"/>
                    <a:pt x="1" y="280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2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72"/>
                  </a:lnTo>
                  <a:cubicBezTo>
                    <a:pt x="545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44;p46">
              <a:extLst>
                <a:ext uri="{FF2B5EF4-FFF2-40B4-BE49-F238E27FC236}">
                  <a16:creationId xmlns:a16="http://schemas.microsoft.com/office/drawing/2014/main" id="{894E11F8-37D2-496B-8E3A-AB6637A770D3}"/>
                </a:ext>
              </a:extLst>
            </p:cNvPr>
            <p:cNvSpPr/>
            <p:nvPr/>
          </p:nvSpPr>
          <p:spPr>
            <a:xfrm>
              <a:off x="62176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69" y="0"/>
                  </a:moveTo>
                  <a:cubicBezTo>
                    <a:pt x="119" y="0"/>
                    <a:pt x="0" y="125"/>
                    <a:pt x="0" y="272"/>
                  </a:cubicBezTo>
                  <a:lnTo>
                    <a:pt x="0" y="1779"/>
                  </a:lnTo>
                  <a:cubicBezTo>
                    <a:pt x="0" y="1926"/>
                    <a:pt x="119" y="2050"/>
                    <a:pt x="269" y="2050"/>
                  </a:cubicBezTo>
                  <a:cubicBezTo>
                    <a:pt x="283" y="2050"/>
                    <a:pt x="298" y="2049"/>
                    <a:pt x="312" y="2047"/>
                  </a:cubicBezTo>
                  <a:cubicBezTo>
                    <a:pt x="446" y="2029"/>
                    <a:pt x="544" y="1904"/>
                    <a:pt x="544" y="1770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45;p46">
              <a:extLst>
                <a:ext uri="{FF2B5EF4-FFF2-40B4-BE49-F238E27FC236}">
                  <a16:creationId xmlns:a16="http://schemas.microsoft.com/office/drawing/2014/main" id="{5384691B-ED50-4342-BE6C-9A66E4C75368}"/>
                </a:ext>
              </a:extLst>
            </p:cNvPr>
            <p:cNvSpPr/>
            <p:nvPr/>
          </p:nvSpPr>
          <p:spPr>
            <a:xfrm>
              <a:off x="614965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6;p46">
              <a:extLst>
                <a:ext uri="{FF2B5EF4-FFF2-40B4-BE49-F238E27FC236}">
                  <a16:creationId xmlns:a16="http://schemas.microsoft.com/office/drawing/2014/main" id="{1CAAEEBE-392E-4EDE-BE62-632F4C4CEF89}"/>
                </a:ext>
              </a:extLst>
            </p:cNvPr>
            <p:cNvSpPr/>
            <p:nvPr/>
          </p:nvSpPr>
          <p:spPr>
            <a:xfrm>
              <a:off x="624020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7;p46">
              <a:extLst>
                <a:ext uri="{FF2B5EF4-FFF2-40B4-BE49-F238E27FC236}">
                  <a16:creationId xmlns:a16="http://schemas.microsoft.com/office/drawing/2014/main" id="{EA1AA270-BF4D-42BF-9CBB-EB216C75BAD6}"/>
                </a:ext>
              </a:extLst>
            </p:cNvPr>
            <p:cNvSpPr/>
            <p:nvPr/>
          </p:nvSpPr>
          <p:spPr>
            <a:xfrm>
              <a:off x="5968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1000" y="544"/>
                  </a:moveTo>
                  <a:cubicBezTo>
                    <a:pt x="1008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08" y="1517"/>
                    <a:pt x="1000" y="1517"/>
                  </a:cubicBezTo>
                  <a:lnTo>
                    <a:pt x="571" y="1517"/>
                  </a:lnTo>
                  <a:cubicBezTo>
                    <a:pt x="553" y="1517"/>
                    <a:pt x="536" y="1499"/>
                    <a:pt x="536" y="1490"/>
                  </a:cubicBezTo>
                  <a:lnTo>
                    <a:pt x="536" y="571"/>
                  </a:lnTo>
                  <a:cubicBezTo>
                    <a:pt x="536" y="562"/>
                    <a:pt x="553" y="544"/>
                    <a:pt x="571" y="544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62" y="2061"/>
                  </a:cubicBezTo>
                  <a:lnTo>
                    <a:pt x="1000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8;p46">
              <a:extLst>
                <a:ext uri="{FF2B5EF4-FFF2-40B4-BE49-F238E27FC236}">
                  <a16:creationId xmlns:a16="http://schemas.microsoft.com/office/drawing/2014/main" id="{27FE0ADB-FA54-4B72-AFCC-845D024FB235}"/>
                </a:ext>
              </a:extLst>
            </p:cNvPr>
            <p:cNvSpPr/>
            <p:nvPr/>
          </p:nvSpPr>
          <p:spPr>
            <a:xfrm>
              <a:off x="605910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71" y="2061"/>
                  </a:cubicBezTo>
                  <a:lnTo>
                    <a:pt x="999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49;p46">
              <a:extLst>
                <a:ext uri="{FF2B5EF4-FFF2-40B4-BE49-F238E27FC236}">
                  <a16:creationId xmlns:a16="http://schemas.microsoft.com/office/drawing/2014/main" id="{AD7D16CE-8CF7-422C-B765-BA4EFE9800AF}"/>
                </a:ext>
              </a:extLst>
            </p:cNvPr>
            <p:cNvSpPr/>
            <p:nvPr/>
          </p:nvSpPr>
          <p:spPr>
            <a:xfrm>
              <a:off x="61699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35" y="562"/>
                    <a:pt x="1035" y="571"/>
                  </a:cubicBezTo>
                  <a:lnTo>
                    <a:pt x="1035" y="1490"/>
                  </a:lnTo>
                  <a:cubicBezTo>
                    <a:pt x="1035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62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62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1008" y="2061"/>
                  </a:lnTo>
                  <a:cubicBezTo>
                    <a:pt x="1320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20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50;p46">
              <a:extLst>
                <a:ext uri="{FF2B5EF4-FFF2-40B4-BE49-F238E27FC236}">
                  <a16:creationId xmlns:a16="http://schemas.microsoft.com/office/drawing/2014/main" id="{E7858231-48F6-4FDF-AE69-CB4B60F9BD28}"/>
                </a:ext>
              </a:extLst>
            </p:cNvPr>
            <p:cNvSpPr/>
            <p:nvPr/>
          </p:nvSpPr>
          <p:spPr>
            <a:xfrm>
              <a:off x="6214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81"/>
                  </a:lnTo>
                  <a:lnTo>
                    <a:pt x="1035" y="1481"/>
                  </a:lnTo>
                  <a:cubicBezTo>
                    <a:pt x="1035" y="1490"/>
                    <a:pt x="1008" y="1517"/>
                    <a:pt x="1008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999" y="2061"/>
                  </a:lnTo>
                  <a:cubicBezTo>
                    <a:pt x="1321" y="2061"/>
                    <a:pt x="1570" y="1802"/>
                    <a:pt x="1570" y="1490"/>
                  </a:cubicBezTo>
                  <a:lnTo>
                    <a:pt x="1570" y="580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51;p46">
              <a:extLst>
                <a:ext uri="{FF2B5EF4-FFF2-40B4-BE49-F238E27FC236}">
                  <a16:creationId xmlns:a16="http://schemas.microsoft.com/office/drawing/2014/main" id="{EB677991-8EE8-46A2-A7B2-B83663035231}"/>
                </a:ext>
              </a:extLst>
            </p:cNvPr>
            <p:cNvSpPr/>
            <p:nvPr/>
          </p:nvSpPr>
          <p:spPr>
            <a:xfrm>
              <a:off x="610505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1777"/>
                  </a:lnTo>
                  <a:cubicBezTo>
                    <a:pt x="0" y="1924"/>
                    <a:pt x="119" y="2048"/>
                    <a:pt x="269" y="2048"/>
                  </a:cubicBezTo>
                  <a:cubicBezTo>
                    <a:pt x="283" y="2048"/>
                    <a:pt x="298" y="2047"/>
                    <a:pt x="312" y="2045"/>
                  </a:cubicBezTo>
                  <a:cubicBezTo>
                    <a:pt x="446" y="2027"/>
                    <a:pt x="544" y="1902"/>
                    <a:pt x="544" y="176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52;p46">
              <a:extLst>
                <a:ext uri="{FF2B5EF4-FFF2-40B4-BE49-F238E27FC236}">
                  <a16:creationId xmlns:a16="http://schemas.microsoft.com/office/drawing/2014/main" id="{1B06CA78-8F27-4A72-AB18-C6942768E184}"/>
                </a:ext>
              </a:extLst>
            </p:cNvPr>
            <p:cNvSpPr/>
            <p:nvPr/>
          </p:nvSpPr>
          <p:spPr>
            <a:xfrm>
              <a:off x="612690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0" y="119"/>
                    <a:pt x="0" y="270"/>
                  </a:cubicBezTo>
                  <a:lnTo>
                    <a:pt x="0" y="1768"/>
                  </a:lnTo>
                  <a:cubicBezTo>
                    <a:pt x="0" y="1902"/>
                    <a:pt x="98" y="2027"/>
                    <a:pt x="232" y="2045"/>
                  </a:cubicBezTo>
                  <a:cubicBezTo>
                    <a:pt x="247" y="2047"/>
                    <a:pt x="261" y="2048"/>
                    <a:pt x="276" y="2048"/>
                  </a:cubicBezTo>
                  <a:cubicBezTo>
                    <a:pt x="425" y="2048"/>
                    <a:pt x="544" y="1924"/>
                    <a:pt x="544" y="1777"/>
                  </a:cubicBezTo>
                  <a:lnTo>
                    <a:pt x="544" y="279"/>
                  </a:lnTo>
                  <a:cubicBezTo>
                    <a:pt x="544" y="145"/>
                    <a:pt x="455" y="20"/>
                    <a:pt x="313" y="2"/>
                  </a:cubicBezTo>
                  <a:cubicBezTo>
                    <a:pt x="302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53;p46">
              <a:extLst>
                <a:ext uri="{FF2B5EF4-FFF2-40B4-BE49-F238E27FC236}">
                  <a16:creationId xmlns:a16="http://schemas.microsoft.com/office/drawing/2014/main" id="{197B24CE-7272-4CA0-9813-DB7F048C898E}"/>
                </a:ext>
              </a:extLst>
            </p:cNvPr>
            <p:cNvSpPr/>
            <p:nvPr/>
          </p:nvSpPr>
          <p:spPr>
            <a:xfrm>
              <a:off x="6015150" y="2617125"/>
              <a:ext cx="13650" cy="51225"/>
            </a:xfrm>
            <a:custGeom>
              <a:avLst/>
              <a:gdLst/>
              <a:ahLst/>
              <a:cxnLst/>
              <a:rect l="l" t="t" r="r" b="b"/>
              <a:pathLst>
                <a:path w="546" h="2049" extrusionOk="0">
                  <a:moveTo>
                    <a:pt x="265" y="0"/>
                  </a:moveTo>
                  <a:cubicBezTo>
                    <a:pt x="254" y="0"/>
                    <a:pt x="244" y="1"/>
                    <a:pt x="233" y="2"/>
                  </a:cubicBezTo>
                  <a:cubicBezTo>
                    <a:pt x="99" y="20"/>
                    <a:pt x="1" y="145"/>
                    <a:pt x="1" y="279"/>
                  </a:cubicBezTo>
                  <a:lnTo>
                    <a:pt x="1" y="1768"/>
                  </a:lnTo>
                  <a:cubicBezTo>
                    <a:pt x="1" y="1902"/>
                    <a:pt x="99" y="2027"/>
                    <a:pt x="233" y="2045"/>
                  </a:cubicBezTo>
                  <a:cubicBezTo>
                    <a:pt x="247" y="2047"/>
                    <a:pt x="262" y="2048"/>
                    <a:pt x="276" y="2048"/>
                  </a:cubicBezTo>
                  <a:cubicBezTo>
                    <a:pt x="426" y="2048"/>
                    <a:pt x="545" y="1924"/>
                    <a:pt x="545" y="1777"/>
                  </a:cubicBezTo>
                  <a:lnTo>
                    <a:pt x="545" y="270"/>
                  </a:lnTo>
                  <a:cubicBezTo>
                    <a:pt x="545" y="119"/>
                    <a:pt x="420" y="0"/>
                    <a:pt x="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54;p46">
              <a:extLst>
                <a:ext uri="{FF2B5EF4-FFF2-40B4-BE49-F238E27FC236}">
                  <a16:creationId xmlns:a16="http://schemas.microsoft.com/office/drawing/2014/main" id="{71ED98FB-9A16-4749-86FE-D6B02B161240}"/>
                </a:ext>
              </a:extLst>
            </p:cNvPr>
            <p:cNvSpPr/>
            <p:nvPr/>
          </p:nvSpPr>
          <p:spPr>
            <a:xfrm>
              <a:off x="6038575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1" y="119"/>
                    <a:pt x="1" y="270"/>
                  </a:cubicBezTo>
                  <a:lnTo>
                    <a:pt x="1" y="1777"/>
                  </a:lnTo>
                  <a:cubicBezTo>
                    <a:pt x="1" y="1924"/>
                    <a:pt x="127" y="2048"/>
                    <a:pt x="271" y="2048"/>
                  </a:cubicBezTo>
                  <a:cubicBezTo>
                    <a:pt x="285" y="2048"/>
                    <a:pt x="299" y="2047"/>
                    <a:pt x="313" y="2045"/>
                  </a:cubicBezTo>
                  <a:cubicBezTo>
                    <a:pt x="456" y="2027"/>
                    <a:pt x="545" y="1902"/>
                    <a:pt x="545" y="1768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2"/>
                  </a:cubicBezTo>
                  <a:cubicBezTo>
                    <a:pt x="303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55;p46">
              <a:extLst>
                <a:ext uri="{FF2B5EF4-FFF2-40B4-BE49-F238E27FC236}">
                  <a16:creationId xmlns:a16="http://schemas.microsoft.com/office/drawing/2014/main" id="{6305485D-E54C-4B5E-8D59-D22CA11F6A1E}"/>
                </a:ext>
              </a:extLst>
            </p:cNvPr>
            <p:cNvSpPr/>
            <p:nvPr/>
          </p:nvSpPr>
          <p:spPr>
            <a:xfrm>
              <a:off x="6149650" y="2651875"/>
              <a:ext cx="13625" cy="16475"/>
            </a:xfrm>
            <a:custGeom>
              <a:avLst/>
              <a:gdLst/>
              <a:ahLst/>
              <a:cxnLst/>
              <a:rect l="l" t="t" r="r" b="b"/>
              <a:pathLst>
                <a:path w="545" h="659" extrusionOk="0">
                  <a:moveTo>
                    <a:pt x="269" y="0"/>
                  </a:moveTo>
                  <a:cubicBezTo>
                    <a:pt x="119" y="0"/>
                    <a:pt x="0" y="125"/>
                    <a:pt x="0" y="271"/>
                  </a:cubicBezTo>
                  <a:lnTo>
                    <a:pt x="0" y="387"/>
                  </a:lnTo>
                  <a:cubicBezTo>
                    <a:pt x="0" y="534"/>
                    <a:pt x="119" y="658"/>
                    <a:pt x="269" y="658"/>
                  </a:cubicBezTo>
                  <a:cubicBezTo>
                    <a:pt x="283" y="658"/>
                    <a:pt x="298" y="657"/>
                    <a:pt x="312" y="655"/>
                  </a:cubicBezTo>
                  <a:cubicBezTo>
                    <a:pt x="446" y="637"/>
                    <a:pt x="544" y="512"/>
                    <a:pt x="544" y="378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56;p46">
              <a:extLst>
                <a:ext uri="{FF2B5EF4-FFF2-40B4-BE49-F238E27FC236}">
                  <a16:creationId xmlns:a16="http://schemas.microsoft.com/office/drawing/2014/main" id="{17D78D1B-D8DE-42CC-9DA7-147D5B73C136}"/>
                </a:ext>
              </a:extLst>
            </p:cNvPr>
            <p:cNvSpPr/>
            <p:nvPr/>
          </p:nvSpPr>
          <p:spPr>
            <a:xfrm>
              <a:off x="6149650" y="2617125"/>
              <a:ext cx="13625" cy="30250"/>
            </a:xfrm>
            <a:custGeom>
              <a:avLst/>
              <a:gdLst/>
              <a:ahLst/>
              <a:cxnLst/>
              <a:rect l="l" t="t" r="r" b="b"/>
              <a:pathLst>
                <a:path w="545" h="1210" extrusionOk="0">
                  <a:moveTo>
                    <a:pt x="264" y="0"/>
                  </a:moveTo>
                  <a:cubicBezTo>
                    <a:pt x="254" y="0"/>
                    <a:pt x="243" y="1"/>
                    <a:pt x="232" y="2"/>
                  </a:cubicBezTo>
                  <a:cubicBezTo>
                    <a:pt x="98" y="29"/>
                    <a:pt x="0" y="145"/>
                    <a:pt x="0" y="279"/>
                  </a:cubicBezTo>
                  <a:lnTo>
                    <a:pt x="0" y="930"/>
                  </a:lnTo>
                  <a:cubicBezTo>
                    <a:pt x="0" y="1064"/>
                    <a:pt x="98" y="1189"/>
                    <a:pt x="232" y="1206"/>
                  </a:cubicBezTo>
                  <a:cubicBezTo>
                    <a:pt x="247" y="1209"/>
                    <a:pt x="261" y="1210"/>
                    <a:pt x="275" y="1210"/>
                  </a:cubicBezTo>
                  <a:cubicBezTo>
                    <a:pt x="425" y="1210"/>
                    <a:pt x="544" y="1086"/>
                    <a:pt x="544" y="939"/>
                  </a:cubicBezTo>
                  <a:lnTo>
                    <a:pt x="544" y="270"/>
                  </a:lnTo>
                  <a:cubicBezTo>
                    <a:pt x="544" y="119"/>
                    <a:pt x="419" y="0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57;p46">
              <a:extLst>
                <a:ext uri="{FF2B5EF4-FFF2-40B4-BE49-F238E27FC236}">
                  <a16:creationId xmlns:a16="http://schemas.microsoft.com/office/drawing/2014/main" id="{6776DC5E-C1BA-4A41-8477-1DF770732C62}"/>
                </a:ext>
              </a:extLst>
            </p:cNvPr>
            <p:cNvSpPr/>
            <p:nvPr/>
          </p:nvSpPr>
          <p:spPr>
            <a:xfrm>
              <a:off x="621455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36"/>
                  </a:moveTo>
                  <a:cubicBezTo>
                    <a:pt x="1017" y="536"/>
                    <a:pt x="1026" y="554"/>
                    <a:pt x="1026" y="571"/>
                  </a:cubicBezTo>
                  <a:lnTo>
                    <a:pt x="1026" y="1472"/>
                  </a:lnTo>
                  <a:lnTo>
                    <a:pt x="1035" y="1472"/>
                  </a:lnTo>
                  <a:cubicBezTo>
                    <a:pt x="1035" y="1481"/>
                    <a:pt x="1008" y="1508"/>
                    <a:pt x="1008" y="1508"/>
                  </a:cubicBezTo>
                  <a:lnTo>
                    <a:pt x="571" y="1508"/>
                  </a:lnTo>
                  <a:cubicBezTo>
                    <a:pt x="562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36"/>
                    <a:pt x="571" y="536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21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58;p46">
              <a:extLst>
                <a:ext uri="{FF2B5EF4-FFF2-40B4-BE49-F238E27FC236}">
                  <a16:creationId xmlns:a16="http://schemas.microsoft.com/office/drawing/2014/main" id="{CEFB13C2-A57D-4F7E-A189-B5E249B53A31}"/>
                </a:ext>
              </a:extLst>
            </p:cNvPr>
            <p:cNvSpPr/>
            <p:nvPr/>
          </p:nvSpPr>
          <p:spPr>
            <a:xfrm>
              <a:off x="612400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910"/>
                  </a:lnTo>
                  <a:cubicBezTo>
                    <a:pt x="1570" y="777"/>
                    <a:pt x="1472" y="652"/>
                    <a:pt x="1338" y="634"/>
                  </a:cubicBezTo>
                  <a:cubicBezTo>
                    <a:pt x="1324" y="632"/>
                    <a:pt x="1309" y="630"/>
                    <a:pt x="1295" y="630"/>
                  </a:cubicBezTo>
                  <a:cubicBezTo>
                    <a:pt x="1145" y="630"/>
                    <a:pt x="1026" y="755"/>
                    <a:pt x="1026" y="90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45"/>
                    <a:pt x="571" y="545"/>
                  </a:cubicBezTo>
                  <a:lnTo>
                    <a:pt x="982" y="545"/>
                  </a:lnTo>
                  <a:cubicBezTo>
                    <a:pt x="1115" y="545"/>
                    <a:pt x="1240" y="447"/>
                    <a:pt x="1258" y="313"/>
                  </a:cubicBezTo>
                  <a:cubicBezTo>
                    <a:pt x="1285" y="143"/>
                    <a:pt x="115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59;p46">
              <a:extLst>
                <a:ext uri="{FF2B5EF4-FFF2-40B4-BE49-F238E27FC236}">
                  <a16:creationId xmlns:a16="http://schemas.microsoft.com/office/drawing/2014/main" id="{E0962F6C-D25F-4C72-854C-DCFF87D57F65}"/>
                </a:ext>
              </a:extLst>
            </p:cNvPr>
            <p:cNvSpPr/>
            <p:nvPr/>
          </p:nvSpPr>
          <p:spPr>
            <a:xfrm>
              <a:off x="60129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18" y="545"/>
                    <a:pt x="1027" y="554"/>
                    <a:pt x="1027" y="571"/>
                  </a:cubicBezTo>
                  <a:lnTo>
                    <a:pt x="1027" y="1481"/>
                  </a:lnTo>
                  <a:cubicBezTo>
                    <a:pt x="1027" y="1490"/>
                    <a:pt x="1018" y="1508"/>
                    <a:pt x="1000" y="1508"/>
                  </a:cubicBezTo>
                  <a:lnTo>
                    <a:pt x="572" y="1508"/>
                  </a:lnTo>
                  <a:cubicBezTo>
                    <a:pt x="56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63" y="545"/>
                    <a:pt x="572" y="545"/>
                  </a:cubicBezTo>
                  <a:close/>
                  <a:moveTo>
                    <a:pt x="572" y="0"/>
                  </a:moveTo>
                  <a:cubicBezTo>
                    <a:pt x="259" y="0"/>
                    <a:pt x="1" y="250"/>
                    <a:pt x="1" y="571"/>
                  </a:cubicBezTo>
                  <a:lnTo>
                    <a:pt x="1" y="1481"/>
                  </a:lnTo>
                  <a:cubicBezTo>
                    <a:pt x="1" y="1794"/>
                    <a:pt x="259" y="2052"/>
                    <a:pt x="572" y="2052"/>
                  </a:cubicBezTo>
                  <a:lnTo>
                    <a:pt x="1000" y="2052"/>
                  </a:lnTo>
                  <a:cubicBezTo>
                    <a:pt x="1321" y="2052"/>
                    <a:pt x="1571" y="1794"/>
                    <a:pt x="1571" y="1481"/>
                  </a:cubicBezTo>
                  <a:lnTo>
                    <a:pt x="1571" y="571"/>
                  </a:lnTo>
                  <a:cubicBezTo>
                    <a:pt x="1571" y="250"/>
                    <a:pt x="1321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60;p46">
              <a:extLst>
                <a:ext uri="{FF2B5EF4-FFF2-40B4-BE49-F238E27FC236}">
                  <a16:creationId xmlns:a16="http://schemas.microsoft.com/office/drawing/2014/main" id="{69ABD7A0-6B89-41DA-9D14-A3242792AA45}"/>
                </a:ext>
              </a:extLst>
            </p:cNvPr>
            <p:cNvSpPr/>
            <p:nvPr/>
          </p:nvSpPr>
          <p:spPr>
            <a:xfrm>
              <a:off x="60787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53" y="545"/>
                    <a:pt x="571" y="545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0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61;p46">
              <a:extLst>
                <a:ext uri="{FF2B5EF4-FFF2-40B4-BE49-F238E27FC236}">
                  <a16:creationId xmlns:a16="http://schemas.microsoft.com/office/drawing/2014/main" id="{672C0C71-7993-462D-A526-0E3EC6BF1290}"/>
                </a:ext>
              </a:extLst>
            </p:cNvPr>
            <p:cNvSpPr/>
            <p:nvPr/>
          </p:nvSpPr>
          <p:spPr>
            <a:xfrm>
              <a:off x="61933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2" y="0"/>
                  </a:moveTo>
                  <a:cubicBezTo>
                    <a:pt x="127" y="0"/>
                    <a:pt x="1" y="124"/>
                    <a:pt x="1" y="271"/>
                  </a:cubicBezTo>
                  <a:lnTo>
                    <a:pt x="1" y="1770"/>
                  </a:lnTo>
                  <a:cubicBezTo>
                    <a:pt x="1" y="1924"/>
                    <a:pt x="126" y="2041"/>
                    <a:pt x="269" y="2041"/>
                  </a:cubicBezTo>
                  <a:cubicBezTo>
                    <a:pt x="284" y="2041"/>
                    <a:pt x="298" y="2040"/>
                    <a:pt x="313" y="2037"/>
                  </a:cubicBezTo>
                  <a:cubicBezTo>
                    <a:pt x="447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7" y="21"/>
                    <a:pt x="313" y="3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62;p46">
              <a:extLst>
                <a:ext uri="{FF2B5EF4-FFF2-40B4-BE49-F238E27FC236}">
                  <a16:creationId xmlns:a16="http://schemas.microsoft.com/office/drawing/2014/main" id="{DC567625-565F-40C0-BC77-6E2FEE7977F4}"/>
                </a:ext>
              </a:extLst>
            </p:cNvPr>
            <p:cNvSpPr/>
            <p:nvPr/>
          </p:nvSpPr>
          <p:spPr>
            <a:xfrm>
              <a:off x="61699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1" y="0"/>
                  </a:moveTo>
                  <a:cubicBezTo>
                    <a:pt x="127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25" y="2041"/>
                    <a:pt x="269" y="2041"/>
                  </a:cubicBezTo>
                  <a:cubicBezTo>
                    <a:pt x="283" y="2041"/>
                    <a:pt x="298" y="2040"/>
                    <a:pt x="312" y="2037"/>
                  </a:cubicBezTo>
                  <a:cubicBezTo>
                    <a:pt x="455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55" y="21"/>
                    <a:pt x="312" y="3"/>
                  </a:cubicBezTo>
                  <a:cubicBezTo>
                    <a:pt x="298" y="1"/>
                    <a:pt x="285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63;p46">
              <a:extLst>
                <a:ext uri="{FF2B5EF4-FFF2-40B4-BE49-F238E27FC236}">
                  <a16:creationId xmlns:a16="http://schemas.microsoft.com/office/drawing/2014/main" id="{36CEB2C9-C927-46E7-ACB1-DEE56ADD8A28}"/>
                </a:ext>
              </a:extLst>
            </p:cNvPr>
            <p:cNvSpPr/>
            <p:nvPr/>
          </p:nvSpPr>
          <p:spPr>
            <a:xfrm>
              <a:off x="5991075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6" y="21"/>
                    <a:pt x="313" y="3"/>
                  </a:cubicBezTo>
                  <a:cubicBezTo>
                    <a:pt x="298" y="1"/>
                    <a:pt x="284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64;p46">
              <a:extLst>
                <a:ext uri="{FF2B5EF4-FFF2-40B4-BE49-F238E27FC236}">
                  <a16:creationId xmlns:a16="http://schemas.microsoft.com/office/drawing/2014/main" id="{FFC5ECBF-E7DA-460D-9A59-CCF834CF91BD}"/>
                </a:ext>
              </a:extLst>
            </p:cNvPr>
            <p:cNvSpPr/>
            <p:nvPr/>
          </p:nvSpPr>
          <p:spPr>
            <a:xfrm>
              <a:off x="605910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65;p46">
              <a:extLst>
                <a:ext uri="{FF2B5EF4-FFF2-40B4-BE49-F238E27FC236}">
                  <a16:creationId xmlns:a16="http://schemas.microsoft.com/office/drawing/2014/main" id="{7DF55EA9-066C-402B-94D0-670D77FA7D2E}"/>
                </a:ext>
              </a:extLst>
            </p:cNvPr>
            <p:cNvSpPr/>
            <p:nvPr/>
          </p:nvSpPr>
          <p:spPr>
            <a:xfrm>
              <a:off x="5968550" y="2556875"/>
              <a:ext cx="13400" cy="51050"/>
            </a:xfrm>
            <a:custGeom>
              <a:avLst/>
              <a:gdLst/>
              <a:ahLst/>
              <a:cxnLst/>
              <a:rect l="l" t="t" r="r" b="b"/>
              <a:pathLst>
                <a:path w="536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61"/>
                  </a:lnTo>
                  <a:cubicBezTo>
                    <a:pt x="0" y="1904"/>
                    <a:pt x="90" y="2020"/>
                    <a:pt x="223" y="2037"/>
                  </a:cubicBezTo>
                  <a:cubicBezTo>
                    <a:pt x="239" y="2040"/>
                    <a:pt x="254" y="2041"/>
                    <a:pt x="269" y="2041"/>
                  </a:cubicBezTo>
                  <a:cubicBezTo>
                    <a:pt x="418" y="2041"/>
                    <a:pt x="536" y="1924"/>
                    <a:pt x="536" y="1770"/>
                  </a:cubicBezTo>
                  <a:lnTo>
                    <a:pt x="536" y="280"/>
                  </a:lnTo>
                  <a:cubicBezTo>
                    <a:pt x="536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2678;p46">
            <a:extLst>
              <a:ext uri="{FF2B5EF4-FFF2-40B4-BE49-F238E27FC236}">
                <a16:creationId xmlns:a16="http://schemas.microsoft.com/office/drawing/2014/main" id="{0298789E-8AC8-47F6-96E3-73B43C145CD3}"/>
              </a:ext>
            </a:extLst>
          </p:cNvPr>
          <p:cNvGrpSpPr/>
          <p:nvPr/>
        </p:nvGrpSpPr>
        <p:grpSpPr>
          <a:xfrm>
            <a:off x="996894" y="2674888"/>
            <a:ext cx="531124" cy="398455"/>
            <a:chOff x="4442150" y="2437625"/>
            <a:chExt cx="386525" cy="289975"/>
          </a:xfrm>
        </p:grpSpPr>
        <p:sp>
          <p:nvSpPr>
            <p:cNvPr id="97" name="Google Shape;2679;p46">
              <a:extLst>
                <a:ext uri="{FF2B5EF4-FFF2-40B4-BE49-F238E27FC236}">
                  <a16:creationId xmlns:a16="http://schemas.microsoft.com/office/drawing/2014/main" id="{5F266CB6-D6B4-4C92-BF73-D29291C2D05C}"/>
                </a:ext>
              </a:extLst>
            </p:cNvPr>
            <p:cNvSpPr/>
            <p:nvPr/>
          </p:nvSpPr>
          <p:spPr>
            <a:xfrm>
              <a:off x="444885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80;p46">
              <a:extLst>
                <a:ext uri="{FF2B5EF4-FFF2-40B4-BE49-F238E27FC236}">
                  <a16:creationId xmlns:a16="http://schemas.microsoft.com/office/drawing/2014/main" id="{E1593728-554F-49E4-BA85-FE6F14E5ACE9}"/>
                </a:ext>
              </a:extLst>
            </p:cNvPr>
            <p:cNvSpPr/>
            <p:nvPr/>
          </p:nvSpPr>
          <p:spPr>
            <a:xfrm>
              <a:off x="4590250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81;p46">
              <a:extLst>
                <a:ext uri="{FF2B5EF4-FFF2-40B4-BE49-F238E27FC236}">
                  <a16:creationId xmlns:a16="http://schemas.microsoft.com/office/drawing/2014/main" id="{F5B73CF8-B8FD-4124-BD1F-D94BE5A75372}"/>
                </a:ext>
              </a:extLst>
            </p:cNvPr>
            <p:cNvSpPr/>
            <p:nvPr/>
          </p:nvSpPr>
          <p:spPr>
            <a:xfrm>
              <a:off x="4448850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82;p46">
              <a:extLst>
                <a:ext uri="{FF2B5EF4-FFF2-40B4-BE49-F238E27FC236}">
                  <a16:creationId xmlns:a16="http://schemas.microsoft.com/office/drawing/2014/main" id="{441B3142-5CF0-4ED1-8E7B-9D91621FBF03}"/>
                </a:ext>
              </a:extLst>
            </p:cNvPr>
            <p:cNvSpPr/>
            <p:nvPr/>
          </p:nvSpPr>
          <p:spPr>
            <a:xfrm>
              <a:off x="4656700" y="2444325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5" y="0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83;p46">
              <a:extLst>
                <a:ext uri="{FF2B5EF4-FFF2-40B4-BE49-F238E27FC236}">
                  <a16:creationId xmlns:a16="http://schemas.microsoft.com/office/drawing/2014/main" id="{91D24FD2-229F-4854-ADE8-8827E4339B3F}"/>
                </a:ext>
              </a:extLst>
            </p:cNvPr>
            <p:cNvSpPr/>
            <p:nvPr/>
          </p:nvSpPr>
          <p:spPr>
            <a:xfrm>
              <a:off x="4442150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84;p46">
              <a:extLst>
                <a:ext uri="{FF2B5EF4-FFF2-40B4-BE49-F238E27FC236}">
                  <a16:creationId xmlns:a16="http://schemas.microsoft.com/office/drawing/2014/main" id="{72741A62-5A0C-4075-96EB-EE08BAB0DF44}"/>
                </a:ext>
              </a:extLst>
            </p:cNvPr>
            <p:cNvSpPr/>
            <p:nvPr/>
          </p:nvSpPr>
          <p:spPr>
            <a:xfrm>
              <a:off x="4442150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85;p46">
              <a:extLst>
                <a:ext uri="{FF2B5EF4-FFF2-40B4-BE49-F238E27FC236}">
                  <a16:creationId xmlns:a16="http://schemas.microsoft.com/office/drawing/2014/main" id="{C11D3238-60F5-4EB0-A881-BF4C5AC22988}"/>
                </a:ext>
              </a:extLst>
            </p:cNvPr>
            <p:cNvSpPr/>
            <p:nvPr/>
          </p:nvSpPr>
          <p:spPr>
            <a:xfrm>
              <a:off x="44651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86;p46">
              <a:extLst>
                <a:ext uri="{FF2B5EF4-FFF2-40B4-BE49-F238E27FC236}">
                  <a16:creationId xmlns:a16="http://schemas.microsoft.com/office/drawing/2014/main" id="{4BCDAEA8-9B5C-4E74-B7B1-42A866E5F376}"/>
                </a:ext>
              </a:extLst>
            </p:cNvPr>
            <p:cNvSpPr/>
            <p:nvPr/>
          </p:nvSpPr>
          <p:spPr>
            <a:xfrm>
              <a:off x="4509075" y="245927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35" y="419"/>
                    <a:pt x="535" y="277"/>
                  </a:cubicBezTo>
                  <a:cubicBezTo>
                    <a:pt x="535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87;p46">
              <a:extLst>
                <a:ext uri="{FF2B5EF4-FFF2-40B4-BE49-F238E27FC236}">
                  <a16:creationId xmlns:a16="http://schemas.microsoft.com/office/drawing/2014/main" id="{A34CB912-AD17-479F-822E-9546541A8518}"/>
                </a:ext>
              </a:extLst>
            </p:cNvPr>
            <p:cNvSpPr/>
            <p:nvPr/>
          </p:nvSpPr>
          <p:spPr>
            <a:xfrm>
              <a:off x="4486975" y="245927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88;p46">
              <a:extLst>
                <a:ext uri="{FF2B5EF4-FFF2-40B4-BE49-F238E27FC236}">
                  <a16:creationId xmlns:a16="http://schemas.microsoft.com/office/drawing/2014/main" id="{A575B4A5-C350-4182-B852-13AC00D45E51}"/>
                </a:ext>
              </a:extLst>
            </p:cNvPr>
            <p:cNvSpPr/>
            <p:nvPr/>
          </p:nvSpPr>
          <p:spPr>
            <a:xfrm>
              <a:off x="4494350" y="2509000"/>
              <a:ext cx="67825" cy="116900"/>
            </a:xfrm>
            <a:custGeom>
              <a:avLst/>
              <a:gdLst/>
              <a:ahLst/>
              <a:cxnLst/>
              <a:rect l="l" t="t" r="r" b="b"/>
              <a:pathLst>
                <a:path w="2713" h="4676" extrusionOk="0">
                  <a:moveTo>
                    <a:pt x="1356" y="1365"/>
                  </a:moveTo>
                  <a:lnTo>
                    <a:pt x="1847" y="3274"/>
                  </a:lnTo>
                  <a:lnTo>
                    <a:pt x="866" y="3274"/>
                  </a:lnTo>
                  <a:lnTo>
                    <a:pt x="1356" y="1365"/>
                  </a:lnTo>
                  <a:close/>
                  <a:moveTo>
                    <a:pt x="1356" y="0"/>
                  </a:moveTo>
                  <a:cubicBezTo>
                    <a:pt x="1231" y="0"/>
                    <a:pt x="1124" y="90"/>
                    <a:pt x="1098" y="206"/>
                  </a:cubicBezTo>
                  <a:lnTo>
                    <a:pt x="36" y="4327"/>
                  </a:lnTo>
                  <a:cubicBezTo>
                    <a:pt x="0" y="4461"/>
                    <a:pt x="63" y="4604"/>
                    <a:pt x="196" y="4648"/>
                  </a:cubicBezTo>
                  <a:cubicBezTo>
                    <a:pt x="233" y="4665"/>
                    <a:pt x="270" y="4673"/>
                    <a:pt x="306" y="4673"/>
                  </a:cubicBezTo>
                  <a:cubicBezTo>
                    <a:pt x="422" y="4673"/>
                    <a:pt x="528" y="4592"/>
                    <a:pt x="562" y="4470"/>
                  </a:cubicBezTo>
                  <a:lnTo>
                    <a:pt x="732" y="3819"/>
                  </a:lnTo>
                  <a:lnTo>
                    <a:pt x="1990" y="3819"/>
                  </a:lnTo>
                  <a:lnTo>
                    <a:pt x="2150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2" y="4666"/>
                    <a:pt x="2480" y="4666"/>
                  </a:cubicBezTo>
                  <a:cubicBezTo>
                    <a:pt x="2632" y="4630"/>
                    <a:pt x="2712" y="4479"/>
                    <a:pt x="2677" y="4336"/>
                  </a:cubicBezTo>
                  <a:lnTo>
                    <a:pt x="1624" y="206"/>
                  </a:lnTo>
                  <a:cubicBezTo>
                    <a:pt x="1588" y="90"/>
                    <a:pt x="1481" y="0"/>
                    <a:pt x="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89;p46">
              <a:extLst>
                <a:ext uri="{FF2B5EF4-FFF2-40B4-BE49-F238E27FC236}">
                  <a16:creationId xmlns:a16="http://schemas.microsoft.com/office/drawing/2014/main" id="{F8E0636D-54B7-4F79-870B-5B48526AC1FD}"/>
                </a:ext>
              </a:extLst>
            </p:cNvPr>
            <p:cNvSpPr/>
            <p:nvPr/>
          </p:nvSpPr>
          <p:spPr>
            <a:xfrm>
              <a:off x="4743250" y="2515250"/>
              <a:ext cx="46175" cy="13625"/>
            </a:xfrm>
            <a:custGeom>
              <a:avLst/>
              <a:gdLst/>
              <a:ahLst/>
              <a:cxnLst/>
              <a:rect l="l" t="t" r="r" b="b"/>
              <a:pathLst>
                <a:path w="184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0" y="402"/>
                    <a:pt x="125" y="544"/>
                    <a:pt x="286" y="544"/>
                  </a:cubicBezTo>
                  <a:lnTo>
                    <a:pt x="1552" y="544"/>
                  </a:lnTo>
                  <a:cubicBezTo>
                    <a:pt x="1686" y="544"/>
                    <a:pt x="1811" y="446"/>
                    <a:pt x="1829" y="312"/>
                  </a:cubicBezTo>
                  <a:cubicBezTo>
                    <a:pt x="1847" y="152"/>
                    <a:pt x="1722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0;p46">
              <a:extLst>
                <a:ext uri="{FF2B5EF4-FFF2-40B4-BE49-F238E27FC236}">
                  <a16:creationId xmlns:a16="http://schemas.microsoft.com/office/drawing/2014/main" id="{26B92E72-AB0B-4D92-9026-640330F527ED}"/>
                </a:ext>
              </a:extLst>
            </p:cNvPr>
            <p:cNvSpPr/>
            <p:nvPr/>
          </p:nvSpPr>
          <p:spPr>
            <a:xfrm>
              <a:off x="4577975" y="2515250"/>
              <a:ext cx="153475" cy="13625"/>
            </a:xfrm>
            <a:custGeom>
              <a:avLst/>
              <a:gdLst/>
              <a:ahLst/>
              <a:cxnLst/>
              <a:rect l="l" t="t" r="r" b="b"/>
              <a:pathLst>
                <a:path w="6139" h="545" extrusionOk="0">
                  <a:moveTo>
                    <a:pt x="295" y="0"/>
                  </a:moveTo>
                  <a:cubicBezTo>
                    <a:pt x="126" y="0"/>
                    <a:pt x="1" y="152"/>
                    <a:pt x="18" y="312"/>
                  </a:cubicBezTo>
                  <a:cubicBezTo>
                    <a:pt x="45" y="446"/>
                    <a:pt x="161" y="544"/>
                    <a:pt x="304" y="544"/>
                  </a:cubicBezTo>
                  <a:lnTo>
                    <a:pt x="5835" y="544"/>
                  </a:lnTo>
                  <a:cubicBezTo>
                    <a:pt x="5969" y="544"/>
                    <a:pt x="6094" y="446"/>
                    <a:pt x="6112" y="312"/>
                  </a:cubicBezTo>
                  <a:cubicBezTo>
                    <a:pt x="6138" y="152"/>
                    <a:pt x="6004" y="0"/>
                    <a:pt x="5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91;p46">
              <a:extLst>
                <a:ext uri="{FF2B5EF4-FFF2-40B4-BE49-F238E27FC236}">
                  <a16:creationId xmlns:a16="http://schemas.microsoft.com/office/drawing/2014/main" id="{ABF054DD-FE1F-415B-9C1B-5E4E6C82E081}"/>
                </a:ext>
              </a:extLst>
            </p:cNvPr>
            <p:cNvSpPr/>
            <p:nvPr/>
          </p:nvSpPr>
          <p:spPr>
            <a:xfrm>
              <a:off x="4658725" y="2579475"/>
              <a:ext cx="130925" cy="13625"/>
            </a:xfrm>
            <a:custGeom>
              <a:avLst/>
              <a:gdLst/>
              <a:ahLst/>
              <a:cxnLst/>
              <a:rect l="l" t="t" r="r" b="b"/>
              <a:pathLst>
                <a:path w="5237" h="545" extrusionOk="0">
                  <a:moveTo>
                    <a:pt x="294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4933" y="545"/>
                  </a:lnTo>
                  <a:cubicBezTo>
                    <a:pt x="5067" y="545"/>
                    <a:pt x="5192" y="447"/>
                    <a:pt x="5210" y="313"/>
                  </a:cubicBezTo>
                  <a:cubicBezTo>
                    <a:pt x="5237" y="143"/>
                    <a:pt x="5103" y="0"/>
                    <a:pt x="4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92;p46">
              <a:extLst>
                <a:ext uri="{FF2B5EF4-FFF2-40B4-BE49-F238E27FC236}">
                  <a16:creationId xmlns:a16="http://schemas.microsoft.com/office/drawing/2014/main" id="{35E80F88-753C-4E15-A804-C941BE0BB93C}"/>
                </a:ext>
              </a:extLst>
            </p:cNvPr>
            <p:cNvSpPr/>
            <p:nvPr/>
          </p:nvSpPr>
          <p:spPr>
            <a:xfrm>
              <a:off x="4577975" y="2579475"/>
              <a:ext cx="73625" cy="13625"/>
            </a:xfrm>
            <a:custGeom>
              <a:avLst/>
              <a:gdLst/>
              <a:ahLst/>
              <a:cxnLst/>
              <a:rect l="l" t="t" r="r" b="b"/>
              <a:pathLst>
                <a:path w="2945" h="545" extrusionOk="0">
                  <a:moveTo>
                    <a:pt x="304" y="0"/>
                  </a:moveTo>
                  <a:cubicBezTo>
                    <a:pt x="161" y="0"/>
                    <a:pt x="45" y="99"/>
                    <a:pt x="27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650" y="545"/>
                  </a:lnTo>
                  <a:cubicBezTo>
                    <a:pt x="2784" y="545"/>
                    <a:pt x="2900" y="447"/>
                    <a:pt x="2927" y="313"/>
                  </a:cubicBezTo>
                  <a:cubicBezTo>
                    <a:pt x="2945" y="143"/>
                    <a:pt x="2820" y="0"/>
                    <a:pt x="2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93;p46">
              <a:extLst>
                <a:ext uri="{FF2B5EF4-FFF2-40B4-BE49-F238E27FC236}">
                  <a16:creationId xmlns:a16="http://schemas.microsoft.com/office/drawing/2014/main" id="{D188F91C-A9B5-4F0F-8146-478D9D645A69}"/>
                </a:ext>
              </a:extLst>
            </p:cNvPr>
            <p:cNvSpPr/>
            <p:nvPr/>
          </p:nvSpPr>
          <p:spPr>
            <a:xfrm>
              <a:off x="4722050" y="2643700"/>
              <a:ext cx="67600" cy="13625"/>
            </a:xfrm>
            <a:custGeom>
              <a:avLst/>
              <a:gdLst/>
              <a:ahLst/>
              <a:cxnLst/>
              <a:rect l="l" t="t" r="r" b="b"/>
              <a:pathLst>
                <a:path w="2704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400" y="545"/>
                  </a:lnTo>
                  <a:cubicBezTo>
                    <a:pt x="2534" y="545"/>
                    <a:pt x="2659" y="447"/>
                    <a:pt x="2677" y="313"/>
                  </a:cubicBezTo>
                  <a:cubicBezTo>
                    <a:pt x="2704" y="143"/>
                    <a:pt x="2570" y="1"/>
                    <a:pt x="2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94;p46">
              <a:extLst>
                <a:ext uri="{FF2B5EF4-FFF2-40B4-BE49-F238E27FC236}">
                  <a16:creationId xmlns:a16="http://schemas.microsoft.com/office/drawing/2014/main" id="{A6823E1F-1CEE-4009-BA3A-D159F0698A5D}"/>
                </a:ext>
              </a:extLst>
            </p:cNvPr>
            <p:cNvSpPr/>
            <p:nvPr/>
          </p:nvSpPr>
          <p:spPr>
            <a:xfrm>
              <a:off x="4481400" y="2643700"/>
              <a:ext cx="232425" cy="13625"/>
            </a:xfrm>
            <a:custGeom>
              <a:avLst/>
              <a:gdLst/>
              <a:ahLst/>
              <a:cxnLst/>
              <a:rect l="l" t="t" r="r" b="b"/>
              <a:pathLst>
                <a:path w="9297" h="545" extrusionOk="0">
                  <a:moveTo>
                    <a:pt x="304" y="1"/>
                  </a:moveTo>
                  <a:cubicBezTo>
                    <a:pt x="170" y="1"/>
                    <a:pt x="45" y="99"/>
                    <a:pt x="28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9011" y="545"/>
                  </a:lnTo>
                  <a:cubicBezTo>
                    <a:pt x="9172" y="545"/>
                    <a:pt x="9297" y="402"/>
                    <a:pt x="9279" y="233"/>
                  </a:cubicBezTo>
                  <a:cubicBezTo>
                    <a:pt x="9252" y="99"/>
                    <a:pt x="9136" y="1"/>
                    <a:pt x="9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95;p46">
              <a:extLst>
                <a:ext uri="{FF2B5EF4-FFF2-40B4-BE49-F238E27FC236}">
                  <a16:creationId xmlns:a16="http://schemas.microsoft.com/office/drawing/2014/main" id="{7DFAB9D6-88C4-40A6-AB97-D0190ECE6572}"/>
                </a:ext>
              </a:extLst>
            </p:cNvPr>
            <p:cNvSpPr/>
            <p:nvPr/>
          </p:nvSpPr>
          <p:spPr>
            <a:xfrm>
              <a:off x="4577975" y="254780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8163" y="545"/>
                  </a:lnTo>
                  <a:cubicBezTo>
                    <a:pt x="8297" y="545"/>
                    <a:pt x="8422" y="447"/>
                    <a:pt x="8440" y="313"/>
                  </a:cubicBezTo>
                  <a:cubicBezTo>
                    <a:pt x="8467" y="143"/>
                    <a:pt x="8333" y="1"/>
                    <a:pt x="8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96;p46">
              <a:extLst>
                <a:ext uri="{FF2B5EF4-FFF2-40B4-BE49-F238E27FC236}">
                  <a16:creationId xmlns:a16="http://schemas.microsoft.com/office/drawing/2014/main" id="{0ABA7D4C-15E8-41E4-A9BD-6E505CA1D0D6}"/>
                </a:ext>
              </a:extLst>
            </p:cNvPr>
            <p:cNvSpPr/>
            <p:nvPr/>
          </p:nvSpPr>
          <p:spPr>
            <a:xfrm>
              <a:off x="4577975" y="261115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1" y="402"/>
                    <a:pt x="126" y="544"/>
                    <a:pt x="286" y="544"/>
                  </a:cubicBezTo>
                  <a:lnTo>
                    <a:pt x="8163" y="544"/>
                  </a:lnTo>
                  <a:cubicBezTo>
                    <a:pt x="8297" y="544"/>
                    <a:pt x="8422" y="446"/>
                    <a:pt x="8440" y="312"/>
                  </a:cubicBezTo>
                  <a:cubicBezTo>
                    <a:pt x="8467" y="143"/>
                    <a:pt x="8333" y="0"/>
                    <a:pt x="8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97;p46">
              <a:extLst>
                <a:ext uri="{FF2B5EF4-FFF2-40B4-BE49-F238E27FC236}">
                  <a16:creationId xmlns:a16="http://schemas.microsoft.com/office/drawing/2014/main" id="{F3E63E43-36A1-4334-9DCE-453E55EBFC9B}"/>
                </a:ext>
              </a:extLst>
            </p:cNvPr>
            <p:cNvSpPr/>
            <p:nvPr/>
          </p:nvSpPr>
          <p:spPr>
            <a:xfrm>
              <a:off x="4604525" y="2675375"/>
              <a:ext cx="185125" cy="13625"/>
            </a:xfrm>
            <a:custGeom>
              <a:avLst/>
              <a:gdLst/>
              <a:ahLst/>
              <a:cxnLst/>
              <a:rect l="l" t="t" r="r" b="b"/>
              <a:pathLst>
                <a:path w="7405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7101" y="545"/>
                  </a:lnTo>
                  <a:cubicBezTo>
                    <a:pt x="7235" y="545"/>
                    <a:pt x="7360" y="447"/>
                    <a:pt x="7378" y="313"/>
                  </a:cubicBezTo>
                  <a:cubicBezTo>
                    <a:pt x="7405" y="143"/>
                    <a:pt x="7271" y="1"/>
                    <a:pt x="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98;p46">
              <a:extLst>
                <a:ext uri="{FF2B5EF4-FFF2-40B4-BE49-F238E27FC236}">
                  <a16:creationId xmlns:a16="http://schemas.microsoft.com/office/drawing/2014/main" id="{FDC5864D-333E-4FA8-AEB5-CFCCCE5E7EC9}"/>
                </a:ext>
              </a:extLst>
            </p:cNvPr>
            <p:cNvSpPr/>
            <p:nvPr/>
          </p:nvSpPr>
          <p:spPr>
            <a:xfrm>
              <a:off x="4481625" y="2675375"/>
              <a:ext cx="116450" cy="13625"/>
            </a:xfrm>
            <a:custGeom>
              <a:avLst/>
              <a:gdLst/>
              <a:ahLst/>
              <a:cxnLst/>
              <a:rect l="l" t="t" r="r" b="b"/>
              <a:pathLst>
                <a:path w="4658" h="545" extrusionOk="0">
                  <a:moveTo>
                    <a:pt x="286" y="1"/>
                  </a:moveTo>
                  <a:cubicBezTo>
                    <a:pt x="126" y="1"/>
                    <a:pt x="1" y="143"/>
                    <a:pt x="19" y="313"/>
                  </a:cubicBezTo>
                  <a:cubicBezTo>
                    <a:pt x="45" y="447"/>
                    <a:pt x="161" y="545"/>
                    <a:pt x="295" y="545"/>
                  </a:cubicBezTo>
                  <a:lnTo>
                    <a:pt x="4354" y="545"/>
                  </a:lnTo>
                  <a:cubicBezTo>
                    <a:pt x="4488" y="545"/>
                    <a:pt x="4613" y="447"/>
                    <a:pt x="4631" y="313"/>
                  </a:cubicBezTo>
                  <a:cubicBezTo>
                    <a:pt x="4658" y="143"/>
                    <a:pt x="4524" y="1"/>
                    <a:pt x="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9F0A6-FCDE-499E-9C7B-A94B1F0A4283}"/>
              </a:ext>
            </a:extLst>
          </p:cNvPr>
          <p:cNvSpPr txBox="1"/>
          <p:nvPr/>
        </p:nvSpPr>
        <p:spPr>
          <a:xfrm>
            <a:off x="5367332" y="2674261"/>
            <a:ext cx="2036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industry approach tend to focus on </a:t>
            </a:r>
            <a:r>
              <a:rPr lang="en-US" b="1" dirty="0"/>
              <a:t>sub-word embeddings</a:t>
            </a:r>
            <a:r>
              <a:rPr lang="en-US" baseline="30000" dirty="0"/>
              <a:t>[4]</a:t>
            </a:r>
            <a:endParaRPr lang="en-SG" b="1" baseline="30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B7F7615-7454-46AD-9283-2B6E139359A7}"/>
              </a:ext>
            </a:extLst>
          </p:cNvPr>
          <p:cNvSpPr txBox="1"/>
          <p:nvPr/>
        </p:nvSpPr>
        <p:spPr>
          <a:xfrm>
            <a:off x="1740273" y="2609731"/>
            <a:ext cx="2451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academia, there are more novel approaches involving </a:t>
            </a:r>
            <a:r>
              <a:rPr lang="en-US" b="1" dirty="0"/>
              <a:t>Knowledge Graph</a:t>
            </a:r>
            <a:r>
              <a:rPr lang="en-US" baseline="30000" dirty="0"/>
              <a:t>[1]</a:t>
            </a:r>
            <a:r>
              <a:rPr lang="en-US" b="1" dirty="0"/>
              <a:t>, Federated Learning</a:t>
            </a:r>
            <a:r>
              <a:rPr lang="en-US" baseline="30000" dirty="0"/>
              <a:t>[2]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Meta-Learning</a:t>
            </a:r>
            <a:r>
              <a:rPr lang="en-US" baseline="30000" dirty="0"/>
              <a:t>[3]</a:t>
            </a:r>
            <a:endParaRPr lang="en-SG" b="1" baseline="30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300E60-394E-4314-8C2F-26EE5BE91975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&lt;/12&gt;</a:t>
            </a:r>
            <a:endParaRPr lang="en-SG" dirty="0">
              <a:latin typeface="Abadi" panose="020B06040201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4621EC-CF9C-4CAB-A048-2F786EFCBC9D}"/>
              </a:ext>
            </a:extLst>
          </p:cNvPr>
          <p:cNvSpPr txBox="1"/>
          <p:nvPr/>
        </p:nvSpPr>
        <p:spPr>
          <a:xfrm>
            <a:off x="3440073" y="4726667"/>
            <a:ext cx="475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dirty="0">
                <a:latin typeface="+mn-lt"/>
              </a:rPr>
              <a:t>1. Speer, Chin, 2016. </a:t>
            </a:r>
            <a:r>
              <a:rPr lang="en-US" sz="500" b="1" i="0" u="none" strike="noStrike" baseline="0" dirty="0">
                <a:latin typeface="+mn-lt"/>
              </a:rPr>
              <a:t>An ensemble method to produce high-quality word </a:t>
            </a:r>
            <a:r>
              <a:rPr lang="en-SG" sz="500" b="1" i="0" u="none" strike="noStrike" baseline="0" dirty="0">
                <a:latin typeface="+mn-lt"/>
              </a:rPr>
              <a:t>embeddings</a:t>
            </a:r>
            <a:r>
              <a:rPr lang="en-SG" sz="500" b="0" i="0" u="none" strike="noStrike" baseline="0" dirty="0">
                <a:latin typeface="+mn-lt"/>
              </a:rPr>
              <a:t>. Retrieved from https://arxiv.org/pdf/1604.01692.pdf</a:t>
            </a:r>
            <a:endParaRPr lang="en-US" sz="5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00" dirty="0">
                <a:latin typeface="+mn-lt"/>
              </a:rPr>
              <a:t>2. Chen et al, 2019. </a:t>
            </a:r>
            <a:r>
              <a:rPr lang="en-US" sz="500" b="1" dirty="0">
                <a:latin typeface="+mn-lt"/>
              </a:rPr>
              <a:t>Federated Learning Of Out-Of-Vocabulary Words</a:t>
            </a:r>
            <a:r>
              <a:rPr lang="en-US" sz="500" dirty="0">
                <a:latin typeface="+mn-lt"/>
              </a:rPr>
              <a:t>. Retrieved from</a:t>
            </a:r>
            <a:r>
              <a:rPr lang="en-US" sz="500" b="0" dirty="0">
                <a:latin typeface="+mn-lt"/>
              </a:rPr>
              <a:t> https://arxiv.org/</a:t>
            </a:r>
            <a:r>
              <a:rPr lang="en-SG" sz="500" b="0" i="0" u="none" strike="noStrike" baseline="0" dirty="0">
                <a:latin typeface="+mn-lt"/>
              </a:rPr>
              <a:t>pdf</a:t>
            </a:r>
            <a:r>
              <a:rPr lang="en-US" sz="500" b="0" dirty="0">
                <a:latin typeface="+mn-lt"/>
              </a:rPr>
              <a:t>/1903.10635.pdf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00" b="0" dirty="0">
                <a:latin typeface="+mn-lt"/>
              </a:rPr>
              <a:t>3. Buck, 2021. </a:t>
            </a:r>
            <a:r>
              <a:rPr lang="en-US" sz="500" b="1" dirty="0">
                <a:latin typeface="+mn-lt"/>
              </a:rPr>
              <a:t>Trajectory-Based Meta-Learning for Out-Of-Vocabulary Word Embedding Learning. </a:t>
            </a:r>
            <a:r>
              <a:rPr lang="en-US" sz="500" dirty="0">
                <a:latin typeface="+mn-lt"/>
              </a:rPr>
              <a:t>Retrieved from</a:t>
            </a:r>
            <a:r>
              <a:rPr lang="en-US" sz="500" b="0" dirty="0">
                <a:latin typeface="+mn-lt"/>
              </a:rPr>
              <a:t> </a:t>
            </a:r>
            <a:r>
              <a:rPr lang="en-US" sz="500" b="0" dirty="0">
                <a:latin typeface="+mn-lt"/>
                <a:hlinkClick r:id="rId3"/>
              </a:rPr>
              <a:t>https://arxiv.org/pdf/2102.12266.pdf</a:t>
            </a:r>
            <a:endParaRPr lang="en-US" sz="500" b="0" dirty="0">
              <a:latin typeface="+mn-lt"/>
            </a:endParaRPr>
          </a:p>
          <a:p>
            <a:pPr>
              <a:buSzPts val="1100"/>
              <a:defRPr/>
            </a:pPr>
            <a:r>
              <a:rPr lang="en-US" sz="500" dirty="0">
                <a:latin typeface="+mn-lt"/>
              </a:rPr>
              <a:t>4. </a:t>
            </a:r>
            <a:r>
              <a:rPr lang="en-US" sz="500" dirty="0" err="1">
                <a:latin typeface="+mn-lt"/>
              </a:rPr>
              <a:t>Seinrich,Haddow</a:t>
            </a:r>
            <a:r>
              <a:rPr lang="en-US" sz="500" dirty="0">
                <a:latin typeface="+mn-lt"/>
              </a:rPr>
              <a:t> and Birch, 2015. </a:t>
            </a:r>
            <a:r>
              <a:rPr lang="en-US" sz="500" b="1" dirty="0">
                <a:latin typeface="+mn-lt"/>
              </a:rPr>
              <a:t>Neural Machine Translation of Rare Words with Subword Units. </a:t>
            </a:r>
            <a:r>
              <a:rPr lang="en-US" sz="500" dirty="0">
                <a:latin typeface="+mn-lt"/>
              </a:rPr>
              <a:t>Retrieved from </a:t>
            </a:r>
            <a:r>
              <a:rPr lang="en-US" sz="500" b="0" dirty="0">
                <a:latin typeface="+mn-lt"/>
              </a:rPr>
              <a:t>https://arxiv.org/pdf/1508.07909v5.pdf</a:t>
            </a:r>
          </a:p>
          <a:p>
            <a:endParaRPr lang="en-SG" sz="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539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Existing Approaches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50264" y="1336115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Subword Embeddings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oogle Shape;2629;p46">
            <a:extLst>
              <a:ext uri="{FF2B5EF4-FFF2-40B4-BE49-F238E27FC236}">
                <a16:creationId xmlns:a16="http://schemas.microsoft.com/office/drawing/2014/main" id="{77673F79-13EC-459E-9ADC-BD0F130B0802}"/>
              </a:ext>
            </a:extLst>
          </p:cNvPr>
          <p:cNvGrpSpPr/>
          <p:nvPr/>
        </p:nvGrpSpPr>
        <p:grpSpPr>
          <a:xfrm>
            <a:off x="1002484" y="2510187"/>
            <a:ext cx="531742" cy="463724"/>
            <a:chOff x="5917925" y="2437625"/>
            <a:chExt cx="386975" cy="337475"/>
          </a:xfrm>
        </p:grpSpPr>
        <p:sp>
          <p:nvSpPr>
            <p:cNvPr id="48" name="Google Shape;2630;p46">
              <a:extLst>
                <a:ext uri="{FF2B5EF4-FFF2-40B4-BE49-F238E27FC236}">
                  <a16:creationId xmlns:a16="http://schemas.microsoft.com/office/drawing/2014/main" id="{744230B3-6316-4648-8332-DC46476B008A}"/>
                </a:ext>
              </a:extLst>
            </p:cNvPr>
            <p:cNvSpPr/>
            <p:nvPr/>
          </p:nvSpPr>
          <p:spPr>
            <a:xfrm>
              <a:off x="6076500" y="2720650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31;p46">
              <a:extLst>
                <a:ext uri="{FF2B5EF4-FFF2-40B4-BE49-F238E27FC236}">
                  <a16:creationId xmlns:a16="http://schemas.microsoft.com/office/drawing/2014/main" id="{96E01333-8671-44C4-9443-91DB789C61BB}"/>
                </a:ext>
              </a:extLst>
            </p:cNvPr>
            <p:cNvSpPr/>
            <p:nvPr/>
          </p:nvSpPr>
          <p:spPr>
            <a:xfrm>
              <a:off x="6082075" y="2696350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0"/>
                  </a:moveTo>
                  <a:lnTo>
                    <a:pt x="232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2;p46">
              <a:extLst>
                <a:ext uri="{FF2B5EF4-FFF2-40B4-BE49-F238E27FC236}">
                  <a16:creationId xmlns:a16="http://schemas.microsoft.com/office/drawing/2014/main" id="{D7F40231-CED0-4A30-85A0-1E4724E8A8E8}"/>
                </a:ext>
              </a:extLst>
            </p:cNvPr>
            <p:cNvSpPr/>
            <p:nvPr/>
          </p:nvSpPr>
          <p:spPr>
            <a:xfrm>
              <a:off x="592460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6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33;p46">
              <a:extLst>
                <a:ext uri="{FF2B5EF4-FFF2-40B4-BE49-F238E27FC236}">
                  <a16:creationId xmlns:a16="http://schemas.microsoft.com/office/drawing/2014/main" id="{C26CF1C7-53B9-427A-AC90-DBCF347551EA}"/>
                </a:ext>
              </a:extLst>
            </p:cNvPr>
            <p:cNvSpPr/>
            <p:nvPr/>
          </p:nvSpPr>
          <p:spPr>
            <a:xfrm>
              <a:off x="6074475" y="24443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096" y="0"/>
                  </a:moveTo>
                  <a:lnTo>
                    <a:pt x="1" y="11053"/>
                  </a:lnTo>
                  <a:lnTo>
                    <a:pt x="7941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34;p46">
              <a:extLst>
                <a:ext uri="{FF2B5EF4-FFF2-40B4-BE49-F238E27FC236}">
                  <a16:creationId xmlns:a16="http://schemas.microsoft.com/office/drawing/2014/main" id="{DFF08846-EA6E-4AC7-B240-814B2F452C0F}"/>
                </a:ext>
              </a:extLst>
            </p:cNvPr>
            <p:cNvSpPr/>
            <p:nvPr/>
          </p:nvSpPr>
          <p:spPr>
            <a:xfrm>
              <a:off x="5924600" y="2478225"/>
              <a:ext cx="373150" cy="208550"/>
            </a:xfrm>
            <a:custGeom>
              <a:avLst/>
              <a:gdLst/>
              <a:ahLst/>
              <a:cxnLst/>
              <a:rect l="l" t="t" r="r" b="b"/>
              <a:pathLst>
                <a:path w="14926" h="8342" extrusionOk="0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35;p46">
              <a:extLst>
                <a:ext uri="{FF2B5EF4-FFF2-40B4-BE49-F238E27FC236}">
                  <a16:creationId xmlns:a16="http://schemas.microsoft.com/office/drawing/2014/main" id="{7223B7F6-C872-447D-8730-810264EE9AEE}"/>
                </a:ext>
              </a:extLst>
            </p:cNvPr>
            <p:cNvSpPr/>
            <p:nvPr/>
          </p:nvSpPr>
          <p:spPr>
            <a:xfrm>
              <a:off x="6084075" y="2478225"/>
              <a:ext cx="213675" cy="208550"/>
            </a:xfrm>
            <a:custGeom>
              <a:avLst/>
              <a:gdLst/>
              <a:ahLst/>
              <a:cxnLst/>
              <a:rect l="l" t="t" r="r" b="b"/>
              <a:pathLst>
                <a:path w="8547" h="8342" extrusionOk="0">
                  <a:moveTo>
                    <a:pt x="2338" y="0"/>
                  </a:moveTo>
                  <a:lnTo>
                    <a:pt x="0" y="8341"/>
                  </a:lnTo>
                  <a:lnTo>
                    <a:pt x="8547" y="8341"/>
                  </a:lnTo>
                  <a:lnTo>
                    <a:pt x="85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6;p46">
              <a:extLst>
                <a:ext uri="{FF2B5EF4-FFF2-40B4-BE49-F238E27FC236}">
                  <a16:creationId xmlns:a16="http://schemas.microsoft.com/office/drawing/2014/main" id="{71367AE6-3F0D-4952-BCEB-018CE92A8358}"/>
                </a:ext>
              </a:extLst>
            </p:cNvPr>
            <p:cNvSpPr/>
            <p:nvPr/>
          </p:nvSpPr>
          <p:spPr>
            <a:xfrm>
              <a:off x="5917925" y="2437625"/>
              <a:ext cx="386525" cy="240025"/>
            </a:xfrm>
            <a:custGeom>
              <a:avLst/>
              <a:gdLst/>
              <a:ahLst/>
              <a:cxnLst/>
              <a:rect l="l" t="t" r="r" b="b"/>
              <a:pathLst>
                <a:path w="15461" h="9601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0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6" y="1"/>
                    <a:pt x="15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7;p46">
              <a:extLst>
                <a:ext uri="{FF2B5EF4-FFF2-40B4-BE49-F238E27FC236}">
                  <a16:creationId xmlns:a16="http://schemas.microsoft.com/office/drawing/2014/main" id="{7CE6B883-029B-49DE-83AD-AD1D6FAC053A}"/>
                </a:ext>
              </a:extLst>
            </p:cNvPr>
            <p:cNvSpPr/>
            <p:nvPr/>
          </p:nvSpPr>
          <p:spPr>
            <a:xfrm>
              <a:off x="5917925" y="2519025"/>
              <a:ext cx="386975" cy="256075"/>
            </a:xfrm>
            <a:custGeom>
              <a:avLst/>
              <a:gdLst/>
              <a:ahLst/>
              <a:cxnLst/>
              <a:rect l="l" t="t" r="r" b="b"/>
              <a:pathLst>
                <a:path w="15479" h="10243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1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11" y="8342"/>
                  </a:lnTo>
                  <a:cubicBezTo>
                    <a:pt x="14907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1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23" y="6834"/>
                    <a:pt x="14934" y="6950"/>
                    <a:pt x="14934" y="7084"/>
                  </a:cubicBezTo>
                  <a:cubicBezTo>
                    <a:pt x="14925" y="7477"/>
                    <a:pt x="14613" y="7798"/>
                    <a:pt x="14211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8;p46">
              <a:extLst>
                <a:ext uri="{FF2B5EF4-FFF2-40B4-BE49-F238E27FC236}">
                  <a16:creationId xmlns:a16="http://schemas.microsoft.com/office/drawing/2014/main" id="{1CB428BA-EF7C-4A8F-A74A-CC2C3D8F383F}"/>
                </a:ext>
              </a:extLst>
            </p:cNvPr>
            <p:cNvSpPr/>
            <p:nvPr/>
          </p:nvSpPr>
          <p:spPr>
            <a:xfrm>
              <a:off x="59685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08" y="545"/>
                    <a:pt x="1026" y="554"/>
                    <a:pt x="1026" y="572"/>
                  </a:cubicBezTo>
                  <a:lnTo>
                    <a:pt x="1026" y="1482"/>
                  </a:lnTo>
                  <a:lnTo>
                    <a:pt x="1017" y="1482"/>
                  </a:lnTo>
                  <a:cubicBezTo>
                    <a:pt x="1017" y="1491"/>
                    <a:pt x="991" y="1509"/>
                    <a:pt x="991" y="1509"/>
                  </a:cubicBezTo>
                  <a:lnTo>
                    <a:pt x="571" y="1509"/>
                  </a:lnTo>
                  <a:cubicBezTo>
                    <a:pt x="553" y="1509"/>
                    <a:pt x="536" y="1500"/>
                    <a:pt x="536" y="1482"/>
                  </a:cubicBezTo>
                  <a:lnTo>
                    <a:pt x="536" y="572"/>
                  </a:lnTo>
                  <a:cubicBezTo>
                    <a:pt x="536" y="554"/>
                    <a:pt x="553" y="545"/>
                    <a:pt x="571" y="545"/>
                  </a:cubicBezTo>
                  <a:close/>
                  <a:moveTo>
                    <a:pt x="562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62" y="2053"/>
                  </a:cubicBezTo>
                  <a:lnTo>
                    <a:pt x="1000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60"/>
                    <a:pt x="1312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9;p46">
              <a:extLst>
                <a:ext uri="{FF2B5EF4-FFF2-40B4-BE49-F238E27FC236}">
                  <a16:creationId xmlns:a16="http://schemas.microsoft.com/office/drawing/2014/main" id="{37021686-E2F4-4C00-8F7B-9C700563BDB5}"/>
                </a:ext>
              </a:extLst>
            </p:cNvPr>
            <p:cNvSpPr/>
            <p:nvPr/>
          </p:nvSpPr>
          <p:spPr>
            <a:xfrm>
              <a:off x="605910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40;p46">
              <a:extLst>
                <a:ext uri="{FF2B5EF4-FFF2-40B4-BE49-F238E27FC236}">
                  <a16:creationId xmlns:a16="http://schemas.microsoft.com/office/drawing/2014/main" id="{0D9EF993-7B4B-4CD6-8D33-A0928910E265}"/>
                </a:ext>
              </a:extLst>
            </p:cNvPr>
            <p:cNvSpPr/>
            <p:nvPr/>
          </p:nvSpPr>
          <p:spPr>
            <a:xfrm>
              <a:off x="61699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35" y="554"/>
                    <a:pt x="1035" y="572"/>
                  </a:cubicBezTo>
                  <a:lnTo>
                    <a:pt x="1035" y="1482"/>
                  </a:lnTo>
                  <a:cubicBezTo>
                    <a:pt x="1035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62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62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1008" y="2053"/>
                  </a:lnTo>
                  <a:cubicBezTo>
                    <a:pt x="1320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20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41;p46">
              <a:extLst>
                <a:ext uri="{FF2B5EF4-FFF2-40B4-BE49-F238E27FC236}">
                  <a16:creationId xmlns:a16="http://schemas.microsoft.com/office/drawing/2014/main" id="{D00D5ADE-8648-4957-8EA1-CF4637F41199}"/>
                </a:ext>
              </a:extLst>
            </p:cNvPr>
            <p:cNvSpPr/>
            <p:nvPr/>
          </p:nvSpPr>
          <p:spPr>
            <a:xfrm>
              <a:off x="6104375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42;p46">
              <a:extLst>
                <a:ext uri="{FF2B5EF4-FFF2-40B4-BE49-F238E27FC236}">
                  <a16:creationId xmlns:a16="http://schemas.microsoft.com/office/drawing/2014/main" id="{936572A8-C0E1-4CAF-AF1F-FF820A5B9BF0}"/>
                </a:ext>
              </a:extLst>
            </p:cNvPr>
            <p:cNvSpPr/>
            <p:nvPr/>
          </p:nvSpPr>
          <p:spPr>
            <a:xfrm>
              <a:off x="6015150" y="2496425"/>
              <a:ext cx="13650" cy="51275"/>
            </a:xfrm>
            <a:custGeom>
              <a:avLst/>
              <a:gdLst/>
              <a:ahLst/>
              <a:cxnLst/>
              <a:rect l="l" t="t" r="r" b="b"/>
              <a:pathLst>
                <a:path w="546" h="2051" extrusionOk="0">
                  <a:moveTo>
                    <a:pt x="272" y="0"/>
                  </a:moveTo>
                  <a:cubicBezTo>
                    <a:pt x="127" y="0"/>
                    <a:pt x="1" y="125"/>
                    <a:pt x="1" y="272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3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80"/>
                  </a:lnTo>
                  <a:cubicBezTo>
                    <a:pt x="545" y="147"/>
                    <a:pt x="456" y="22"/>
                    <a:pt x="313" y="4"/>
                  </a:cubicBezTo>
                  <a:cubicBezTo>
                    <a:pt x="299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43;p46">
              <a:extLst>
                <a:ext uri="{FF2B5EF4-FFF2-40B4-BE49-F238E27FC236}">
                  <a16:creationId xmlns:a16="http://schemas.microsoft.com/office/drawing/2014/main" id="{1B068F4F-C863-494A-848B-54F05209E7F0}"/>
                </a:ext>
              </a:extLst>
            </p:cNvPr>
            <p:cNvSpPr/>
            <p:nvPr/>
          </p:nvSpPr>
          <p:spPr>
            <a:xfrm>
              <a:off x="60385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6" y="0"/>
                  </a:moveTo>
                  <a:cubicBezTo>
                    <a:pt x="262" y="0"/>
                    <a:pt x="247" y="2"/>
                    <a:pt x="232" y="4"/>
                  </a:cubicBezTo>
                  <a:cubicBezTo>
                    <a:pt x="99" y="22"/>
                    <a:pt x="1" y="147"/>
                    <a:pt x="1" y="280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2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72"/>
                  </a:lnTo>
                  <a:cubicBezTo>
                    <a:pt x="545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44;p46">
              <a:extLst>
                <a:ext uri="{FF2B5EF4-FFF2-40B4-BE49-F238E27FC236}">
                  <a16:creationId xmlns:a16="http://schemas.microsoft.com/office/drawing/2014/main" id="{894E11F8-37D2-496B-8E3A-AB6637A770D3}"/>
                </a:ext>
              </a:extLst>
            </p:cNvPr>
            <p:cNvSpPr/>
            <p:nvPr/>
          </p:nvSpPr>
          <p:spPr>
            <a:xfrm>
              <a:off x="62176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69" y="0"/>
                  </a:moveTo>
                  <a:cubicBezTo>
                    <a:pt x="119" y="0"/>
                    <a:pt x="0" y="125"/>
                    <a:pt x="0" y="272"/>
                  </a:cubicBezTo>
                  <a:lnTo>
                    <a:pt x="0" y="1779"/>
                  </a:lnTo>
                  <a:cubicBezTo>
                    <a:pt x="0" y="1926"/>
                    <a:pt x="119" y="2050"/>
                    <a:pt x="269" y="2050"/>
                  </a:cubicBezTo>
                  <a:cubicBezTo>
                    <a:pt x="283" y="2050"/>
                    <a:pt x="298" y="2049"/>
                    <a:pt x="312" y="2047"/>
                  </a:cubicBezTo>
                  <a:cubicBezTo>
                    <a:pt x="446" y="2029"/>
                    <a:pt x="544" y="1904"/>
                    <a:pt x="544" y="1770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45;p46">
              <a:extLst>
                <a:ext uri="{FF2B5EF4-FFF2-40B4-BE49-F238E27FC236}">
                  <a16:creationId xmlns:a16="http://schemas.microsoft.com/office/drawing/2014/main" id="{5384691B-ED50-4342-BE6C-9A66E4C75368}"/>
                </a:ext>
              </a:extLst>
            </p:cNvPr>
            <p:cNvSpPr/>
            <p:nvPr/>
          </p:nvSpPr>
          <p:spPr>
            <a:xfrm>
              <a:off x="614965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6;p46">
              <a:extLst>
                <a:ext uri="{FF2B5EF4-FFF2-40B4-BE49-F238E27FC236}">
                  <a16:creationId xmlns:a16="http://schemas.microsoft.com/office/drawing/2014/main" id="{1CAAEEBE-392E-4EDE-BE62-632F4C4CEF89}"/>
                </a:ext>
              </a:extLst>
            </p:cNvPr>
            <p:cNvSpPr/>
            <p:nvPr/>
          </p:nvSpPr>
          <p:spPr>
            <a:xfrm>
              <a:off x="624020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7;p46">
              <a:extLst>
                <a:ext uri="{FF2B5EF4-FFF2-40B4-BE49-F238E27FC236}">
                  <a16:creationId xmlns:a16="http://schemas.microsoft.com/office/drawing/2014/main" id="{EA1AA270-BF4D-42BF-9CBB-EB216C75BAD6}"/>
                </a:ext>
              </a:extLst>
            </p:cNvPr>
            <p:cNvSpPr/>
            <p:nvPr/>
          </p:nvSpPr>
          <p:spPr>
            <a:xfrm>
              <a:off x="5968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1000" y="544"/>
                  </a:moveTo>
                  <a:cubicBezTo>
                    <a:pt x="1008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08" y="1517"/>
                    <a:pt x="1000" y="1517"/>
                  </a:cubicBezTo>
                  <a:lnTo>
                    <a:pt x="571" y="1517"/>
                  </a:lnTo>
                  <a:cubicBezTo>
                    <a:pt x="553" y="1517"/>
                    <a:pt x="536" y="1499"/>
                    <a:pt x="536" y="1490"/>
                  </a:cubicBezTo>
                  <a:lnTo>
                    <a:pt x="536" y="571"/>
                  </a:lnTo>
                  <a:cubicBezTo>
                    <a:pt x="536" y="562"/>
                    <a:pt x="553" y="544"/>
                    <a:pt x="571" y="544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62" y="2061"/>
                  </a:cubicBezTo>
                  <a:lnTo>
                    <a:pt x="1000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8;p46">
              <a:extLst>
                <a:ext uri="{FF2B5EF4-FFF2-40B4-BE49-F238E27FC236}">
                  <a16:creationId xmlns:a16="http://schemas.microsoft.com/office/drawing/2014/main" id="{27FE0ADB-FA54-4B72-AFCC-845D024FB235}"/>
                </a:ext>
              </a:extLst>
            </p:cNvPr>
            <p:cNvSpPr/>
            <p:nvPr/>
          </p:nvSpPr>
          <p:spPr>
            <a:xfrm>
              <a:off x="605910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71" y="2061"/>
                  </a:cubicBezTo>
                  <a:lnTo>
                    <a:pt x="999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49;p46">
              <a:extLst>
                <a:ext uri="{FF2B5EF4-FFF2-40B4-BE49-F238E27FC236}">
                  <a16:creationId xmlns:a16="http://schemas.microsoft.com/office/drawing/2014/main" id="{AD7D16CE-8CF7-422C-B765-BA4EFE9800AF}"/>
                </a:ext>
              </a:extLst>
            </p:cNvPr>
            <p:cNvSpPr/>
            <p:nvPr/>
          </p:nvSpPr>
          <p:spPr>
            <a:xfrm>
              <a:off x="61699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35" y="562"/>
                    <a:pt x="1035" y="571"/>
                  </a:cubicBezTo>
                  <a:lnTo>
                    <a:pt x="1035" y="1490"/>
                  </a:lnTo>
                  <a:cubicBezTo>
                    <a:pt x="1035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62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62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1008" y="2061"/>
                  </a:lnTo>
                  <a:cubicBezTo>
                    <a:pt x="1320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20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50;p46">
              <a:extLst>
                <a:ext uri="{FF2B5EF4-FFF2-40B4-BE49-F238E27FC236}">
                  <a16:creationId xmlns:a16="http://schemas.microsoft.com/office/drawing/2014/main" id="{E7858231-48F6-4FDF-AE69-CB4B60F9BD28}"/>
                </a:ext>
              </a:extLst>
            </p:cNvPr>
            <p:cNvSpPr/>
            <p:nvPr/>
          </p:nvSpPr>
          <p:spPr>
            <a:xfrm>
              <a:off x="6214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81"/>
                  </a:lnTo>
                  <a:lnTo>
                    <a:pt x="1035" y="1481"/>
                  </a:lnTo>
                  <a:cubicBezTo>
                    <a:pt x="1035" y="1490"/>
                    <a:pt x="1008" y="1517"/>
                    <a:pt x="1008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999" y="2061"/>
                  </a:lnTo>
                  <a:cubicBezTo>
                    <a:pt x="1321" y="2061"/>
                    <a:pt x="1570" y="1802"/>
                    <a:pt x="1570" y="1490"/>
                  </a:cubicBezTo>
                  <a:lnTo>
                    <a:pt x="1570" y="580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51;p46">
              <a:extLst>
                <a:ext uri="{FF2B5EF4-FFF2-40B4-BE49-F238E27FC236}">
                  <a16:creationId xmlns:a16="http://schemas.microsoft.com/office/drawing/2014/main" id="{EB677991-8EE8-46A2-A7B2-B83663035231}"/>
                </a:ext>
              </a:extLst>
            </p:cNvPr>
            <p:cNvSpPr/>
            <p:nvPr/>
          </p:nvSpPr>
          <p:spPr>
            <a:xfrm>
              <a:off x="610505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1777"/>
                  </a:lnTo>
                  <a:cubicBezTo>
                    <a:pt x="0" y="1924"/>
                    <a:pt x="119" y="2048"/>
                    <a:pt x="269" y="2048"/>
                  </a:cubicBezTo>
                  <a:cubicBezTo>
                    <a:pt x="283" y="2048"/>
                    <a:pt x="298" y="2047"/>
                    <a:pt x="312" y="2045"/>
                  </a:cubicBezTo>
                  <a:cubicBezTo>
                    <a:pt x="446" y="2027"/>
                    <a:pt x="544" y="1902"/>
                    <a:pt x="544" y="176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52;p46">
              <a:extLst>
                <a:ext uri="{FF2B5EF4-FFF2-40B4-BE49-F238E27FC236}">
                  <a16:creationId xmlns:a16="http://schemas.microsoft.com/office/drawing/2014/main" id="{1B06CA78-8F27-4A72-AB18-C6942768E184}"/>
                </a:ext>
              </a:extLst>
            </p:cNvPr>
            <p:cNvSpPr/>
            <p:nvPr/>
          </p:nvSpPr>
          <p:spPr>
            <a:xfrm>
              <a:off x="612690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0" y="119"/>
                    <a:pt x="0" y="270"/>
                  </a:cubicBezTo>
                  <a:lnTo>
                    <a:pt x="0" y="1768"/>
                  </a:lnTo>
                  <a:cubicBezTo>
                    <a:pt x="0" y="1902"/>
                    <a:pt x="98" y="2027"/>
                    <a:pt x="232" y="2045"/>
                  </a:cubicBezTo>
                  <a:cubicBezTo>
                    <a:pt x="247" y="2047"/>
                    <a:pt x="261" y="2048"/>
                    <a:pt x="276" y="2048"/>
                  </a:cubicBezTo>
                  <a:cubicBezTo>
                    <a:pt x="425" y="2048"/>
                    <a:pt x="544" y="1924"/>
                    <a:pt x="544" y="1777"/>
                  </a:cubicBezTo>
                  <a:lnTo>
                    <a:pt x="544" y="279"/>
                  </a:lnTo>
                  <a:cubicBezTo>
                    <a:pt x="544" y="145"/>
                    <a:pt x="455" y="20"/>
                    <a:pt x="313" y="2"/>
                  </a:cubicBezTo>
                  <a:cubicBezTo>
                    <a:pt x="302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53;p46">
              <a:extLst>
                <a:ext uri="{FF2B5EF4-FFF2-40B4-BE49-F238E27FC236}">
                  <a16:creationId xmlns:a16="http://schemas.microsoft.com/office/drawing/2014/main" id="{197B24CE-7272-4CA0-9813-DB7F048C898E}"/>
                </a:ext>
              </a:extLst>
            </p:cNvPr>
            <p:cNvSpPr/>
            <p:nvPr/>
          </p:nvSpPr>
          <p:spPr>
            <a:xfrm>
              <a:off x="6015150" y="2617125"/>
              <a:ext cx="13650" cy="51225"/>
            </a:xfrm>
            <a:custGeom>
              <a:avLst/>
              <a:gdLst/>
              <a:ahLst/>
              <a:cxnLst/>
              <a:rect l="l" t="t" r="r" b="b"/>
              <a:pathLst>
                <a:path w="546" h="2049" extrusionOk="0">
                  <a:moveTo>
                    <a:pt x="265" y="0"/>
                  </a:moveTo>
                  <a:cubicBezTo>
                    <a:pt x="254" y="0"/>
                    <a:pt x="244" y="1"/>
                    <a:pt x="233" y="2"/>
                  </a:cubicBezTo>
                  <a:cubicBezTo>
                    <a:pt x="99" y="20"/>
                    <a:pt x="1" y="145"/>
                    <a:pt x="1" y="279"/>
                  </a:cubicBezTo>
                  <a:lnTo>
                    <a:pt x="1" y="1768"/>
                  </a:lnTo>
                  <a:cubicBezTo>
                    <a:pt x="1" y="1902"/>
                    <a:pt x="99" y="2027"/>
                    <a:pt x="233" y="2045"/>
                  </a:cubicBezTo>
                  <a:cubicBezTo>
                    <a:pt x="247" y="2047"/>
                    <a:pt x="262" y="2048"/>
                    <a:pt x="276" y="2048"/>
                  </a:cubicBezTo>
                  <a:cubicBezTo>
                    <a:pt x="426" y="2048"/>
                    <a:pt x="545" y="1924"/>
                    <a:pt x="545" y="1777"/>
                  </a:cubicBezTo>
                  <a:lnTo>
                    <a:pt x="545" y="270"/>
                  </a:lnTo>
                  <a:cubicBezTo>
                    <a:pt x="545" y="119"/>
                    <a:pt x="420" y="0"/>
                    <a:pt x="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54;p46">
              <a:extLst>
                <a:ext uri="{FF2B5EF4-FFF2-40B4-BE49-F238E27FC236}">
                  <a16:creationId xmlns:a16="http://schemas.microsoft.com/office/drawing/2014/main" id="{71ED98FB-9A16-4749-86FE-D6B02B161240}"/>
                </a:ext>
              </a:extLst>
            </p:cNvPr>
            <p:cNvSpPr/>
            <p:nvPr/>
          </p:nvSpPr>
          <p:spPr>
            <a:xfrm>
              <a:off x="6038575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1" y="119"/>
                    <a:pt x="1" y="270"/>
                  </a:cubicBezTo>
                  <a:lnTo>
                    <a:pt x="1" y="1777"/>
                  </a:lnTo>
                  <a:cubicBezTo>
                    <a:pt x="1" y="1924"/>
                    <a:pt x="127" y="2048"/>
                    <a:pt x="271" y="2048"/>
                  </a:cubicBezTo>
                  <a:cubicBezTo>
                    <a:pt x="285" y="2048"/>
                    <a:pt x="299" y="2047"/>
                    <a:pt x="313" y="2045"/>
                  </a:cubicBezTo>
                  <a:cubicBezTo>
                    <a:pt x="456" y="2027"/>
                    <a:pt x="545" y="1902"/>
                    <a:pt x="545" y="1768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2"/>
                  </a:cubicBezTo>
                  <a:cubicBezTo>
                    <a:pt x="303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55;p46">
              <a:extLst>
                <a:ext uri="{FF2B5EF4-FFF2-40B4-BE49-F238E27FC236}">
                  <a16:creationId xmlns:a16="http://schemas.microsoft.com/office/drawing/2014/main" id="{6305485D-E54C-4B5E-8D59-D22CA11F6A1E}"/>
                </a:ext>
              </a:extLst>
            </p:cNvPr>
            <p:cNvSpPr/>
            <p:nvPr/>
          </p:nvSpPr>
          <p:spPr>
            <a:xfrm>
              <a:off x="6149650" y="2651875"/>
              <a:ext cx="13625" cy="16475"/>
            </a:xfrm>
            <a:custGeom>
              <a:avLst/>
              <a:gdLst/>
              <a:ahLst/>
              <a:cxnLst/>
              <a:rect l="l" t="t" r="r" b="b"/>
              <a:pathLst>
                <a:path w="545" h="659" extrusionOk="0">
                  <a:moveTo>
                    <a:pt x="269" y="0"/>
                  </a:moveTo>
                  <a:cubicBezTo>
                    <a:pt x="119" y="0"/>
                    <a:pt x="0" y="125"/>
                    <a:pt x="0" y="271"/>
                  </a:cubicBezTo>
                  <a:lnTo>
                    <a:pt x="0" y="387"/>
                  </a:lnTo>
                  <a:cubicBezTo>
                    <a:pt x="0" y="534"/>
                    <a:pt x="119" y="658"/>
                    <a:pt x="269" y="658"/>
                  </a:cubicBezTo>
                  <a:cubicBezTo>
                    <a:pt x="283" y="658"/>
                    <a:pt x="298" y="657"/>
                    <a:pt x="312" y="655"/>
                  </a:cubicBezTo>
                  <a:cubicBezTo>
                    <a:pt x="446" y="637"/>
                    <a:pt x="544" y="512"/>
                    <a:pt x="544" y="378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56;p46">
              <a:extLst>
                <a:ext uri="{FF2B5EF4-FFF2-40B4-BE49-F238E27FC236}">
                  <a16:creationId xmlns:a16="http://schemas.microsoft.com/office/drawing/2014/main" id="{17D78D1B-D8DE-42CC-9DA7-147D5B73C136}"/>
                </a:ext>
              </a:extLst>
            </p:cNvPr>
            <p:cNvSpPr/>
            <p:nvPr/>
          </p:nvSpPr>
          <p:spPr>
            <a:xfrm>
              <a:off x="6149650" y="2617125"/>
              <a:ext cx="13625" cy="30250"/>
            </a:xfrm>
            <a:custGeom>
              <a:avLst/>
              <a:gdLst/>
              <a:ahLst/>
              <a:cxnLst/>
              <a:rect l="l" t="t" r="r" b="b"/>
              <a:pathLst>
                <a:path w="545" h="1210" extrusionOk="0">
                  <a:moveTo>
                    <a:pt x="264" y="0"/>
                  </a:moveTo>
                  <a:cubicBezTo>
                    <a:pt x="254" y="0"/>
                    <a:pt x="243" y="1"/>
                    <a:pt x="232" y="2"/>
                  </a:cubicBezTo>
                  <a:cubicBezTo>
                    <a:pt x="98" y="29"/>
                    <a:pt x="0" y="145"/>
                    <a:pt x="0" y="279"/>
                  </a:cubicBezTo>
                  <a:lnTo>
                    <a:pt x="0" y="930"/>
                  </a:lnTo>
                  <a:cubicBezTo>
                    <a:pt x="0" y="1064"/>
                    <a:pt x="98" y="1189"/>
                    <a:pt x="232" y="1206"/>
                  </a:cubicBezTo>
                  <a:cubicBezTo>
                    <a:pt x="247" y="1209"/>
                    <a:pt x="261" y="1210"/>
                    <a:pt x="275" y="1210"/>
                  </a:cubicBezTo>
                  <a:cubicBezTo>
                    <a:pt x="425" y="1210"/>
                    <a:pt x="544" y="1086"/>
                    <a:pt x="544" y="939"/>
                  </a:cubicBezTo>
                  <a:lnTo>
                    <a:pt x="544" y="270"/>
                  </a:lnTo>
                  <a:cubicBezTo>
                    <a:pt x="544" y="119"/>
                    <a:pt x="419" y="0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57;p46">
              <a:extLst>
                <a:ext uri="{FF2B5EF4-FFF2-40B4-BE49-F238E27FC236}">
                  <a16:creationId xmlns:a16="http://schemas.microsoft.com/office/drawing/2014/main" id="{6776DC5E-C1BA-4A41-8477-1DF770732C62}"/>
                </a:ext>
              </a:extLst>
            </p:cNvPr>
            <p:cNvSpPr/>
            <p:nvPr/>
          </p:nvSpPr>
          <p:spPr>
            <a:xfrm>
              <a:off x="621455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36"/>
                  </a:moveTo>
                  <a:cubicBezTo>
                    <a:pt x="1017" y="536"/>
                    <a:pt x="1026" y="554"/>
                    <a:pt x="1026" y="571"/>
                  </a:cubicBezTo>
                  <a:lnTo>
                    <a:pt x="1026" y="1472"/>
                  </a:lnTo>
                  <a:lnTo>
                    <a:pt x="1035" y="1472"/>
                  </a:lnTo>
                  <a:cubicBezTo>
                    <a:pt x="1035" y="1481"/>
                    <a:pt x="1008" y="1508"/>
                    <a:pt x="1008" y="1508"/>
                  </a:cubicBezTo>
                  <a:lnTo>
                    <a:pt x="571" y="1508"/>
                  </a:lnTo>
                  <a:cubicBezTo>
                    <a:pt x="562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36"/>
                    <a:pt x="571" y="536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21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58;p46">
              <a:extLst>
                <a:ext uri="{FF2B5EF4-FFF2-40B4-BE49-F238E27FC236}">
                  <a16:creationId xmlns:a16="http://schemas.microsoft.com/office/drawing/2014/main" id="{CEFB13C2-A57D-4F7E-A189-B5E249B53A31}"/>
                </a:ext>
              </a:extLst>
            </p:cNvPr>
            <p:cNvSpPr/>
            <p:nvPr/>
          </p:nvSpPr>
          <p:spPr>
            <a:xfrm>
              <a:off x="612400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910"/>
                  </a:lnTo>
                  <a:cubicBezTo>
                    <a:pt x="1570" y="777"/>
                    <a:pt x="1472" y="652"/>
                    <a:pt x="1338" y="634"/>
                  </a:cubicBezTo>
                  <a:cubicBezTo>
                    <a:pt x="1324" y="632"/>
                    <a:pt x="1309" y="630"/>
                    <a:pt x="1295" y="630"/>
                  </a:cubicBezTo>
                  <a:cubicBezTo>
                    <a:pt x="1145" y="630"/>
                    <a:pt x="1026" y="755"/>
                    <a:pt x="1026" y="90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45"/>
                    <a:pt x="571" y="545"/>
                  </a:cubicBezTo>
                  <a:lnTo>
                    <a:pt x="982" y="545"/>
                  </a:lnTo>
                  <a:cubicBezTo>
                    <a:pt x="1115" y="545"/>
                    <a:pt x="1240" y="447"/>
                    <a:pt x="1258" y="313"/>
                  </a:cubicBezTo>
                  <a:cubicBezTo>
                    <a:pt x="1285" y="143"/>
                    <a:pt x="115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59;p46">
              <a:extLst>
                <a:ext uri="{FF2B5EF4-FFF2-40B4-BE49-F238E27FC236}">
                  <a16:creationId xmlns:a16="http://schemas.microsoft.com/office/drawing/2014/main" id="{E0962F6C-D25F-4C72-854C-DCFF87D57F65}"/>
                </a:ext>
              </a:extLst>
            </p:cNvPr>
            <p:cNvSpPr/>
            <p:nvPr/>
          </p:nvSpPr>
          <p:spPr>
            <a:xfrm>
              <a:off x="60129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18" y="545"/>
                    <a:pt x="1027" y="554"/>
                    <a:pt x="1027" y="571"/>
                  </a:cubicBezTo>
                  <a:lnTo>
                    <a:pt x="1027" y="1481"/>
                  </a:lnTo>
                  <a:cubicBezTo>
                    <a:pt x="1027" y="1490"/>
                    <a:pt x="1018" y="1508"/>
                    <a:pt x="1000" y="1508"/>
                  </a:cubicBezTo>
                  <a:lnTo>
                    <a:pt x="572" y="1508"/>
                  </a:lnTo>
                  <a:cubicBezTo>
                    <a:pt x="56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63" y="545"/>
                    <a:pt x="572" y="545"/>
                  </a:cubicBezTo>
                  <a:close/>
                  <a:moveTo>
                    <a:pt x="572" y="0"/>
                  </a:moveTo>
                  <a:cubicBezTo>
                    <a:pt x="259" y="0"/>
                    <a:pt x="1" y="250"/>
                    <a:pt x="1" y="571"/>
                  </a:cubicBezTo>
                  <a:lnTo>
                    <a:pt x="1" y="1481"/>
                  </a:lnTo>
                  <a:cubicBezTo>
                    <a:pt x="1" y="1794"/>
                    <a:pt x="259" y="2052"/>
                    <a:pt x="572" y="2052"/>
                  </a:cubicBezTo>
                  <a:lnTo>
                    <a:pt x="1000" y="2052"/>
                  </a:lnTo>
                  <a:cubicBezTo>
                    <a:pt x="1321" y="2052"/>
                    <a:pt x="1571" y="1794"/>
                    <a:pt x="1571" y="1481"/>
                  </a:cubicBezTo>
                  <a:lnTo>
                    <a:pt x="1571" y="571"/>
                  </a:lnTo>
                  <a:cubicBezTo>
                    <a:pt x="1571" y="250"/>
                    <a:pt x="1321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60;p46">
              <a:extLst>
                <a:ext uri="{FF2B5EF4-FFF2-40B4-BE49-F238E27FC236}">
                  <a16:creationId xmlns:a16="http://schemas.microsoft.com/office/drawing/2014/main" id="{69ABD7A0-6B89-41DA-9D14-A3242792AA45}"/>
                </a:ext>
              </a:extLst>
            </p:cNvPr>
            <p:cNvSpPr/>
            <p:nvPr/>
          </p:nvSpPr>
          <p:spPr>
            <a:xfrm>
              <a:off x="60787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53" y="545"/>
                    <a:pt x="571" y="545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0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61;p46">
              <a:extLst>
                <a:ext uri="{FF2B5EF4-FFF2-40B4-BE49-F238E27FC236}">
                  <a16:creationId xmlns:a16="http://schemas.microsoft.com/office/drawing/2014/main" id="{672C0C71-7993-462D-A526-0E3EC6BF1290}"/>
                </a:ext>
              </a:extLst>
            </p:cNvPr>
            <p:cNvSpPr/>
            <p:nvPr/>
          </p:nvSpPr>
          <p:spPr>
            <a:xfrm>
              <a:off x="61933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2" y="0"/>
                  </a:moveTo>
                  <a:cubicBezTo>
                    <a:pt x="127" y="0"/>
                    <a:pt x="1" y="124"/>
                    <a:pt x="1" y="271"/>
                  </a:cubicBezTo>
                  <a:lnTo>
                    <a:pt x="1" y="1770"/>
                  </a:lnTo>
                  <a:cubicBezTo>
                    <a:pt x="1" y="1924"/>
                    <a:pt x="126" y="2041"/>
                    <a:pt x="269" y="2041"/>
                  </a:cubicBezTo>
                  <a:cubicBezTo>
                    <a:pt x="284" y="2041"/>
                    <a:pt x="298" y="2040"/>
                    <a:pt x="313" y="2037"/>
                  </a:cubicBezTo>
                  <a:cubicBezTo>
                    <a:pt x="447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7" y="21"/>
                    <a:pt x="313" y="3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62;p46">
              <a:extLst>
                <a:ext uri="{FF2B5EF4-FFF2-40B4-BE49-F238E27FC236}">
                  <a16:creationId xmlns:a16="http://schemas.microsoft.com/office/drawing/2014/main" id="{DC567625-565F-40C0-BC77-6E2FEE7977F4}"/>
                </a:ext>
              </a:extLst>
            </p:cNvPr>
            <p:cNvSpPr/>
            <p:nvPr/>
          </p:nvSpPr>
          <p:spPr>
            <a:xfrm>
              <a:off x="61699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1" y="0"/>
                  </a:moveTo>
                  <a:cubicBezTo>
                    <a:pt x="127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25" y="2041"/>
                    <a:pt x="269" y="2041"/>
                  </a:cubicBezTo>
                  <a:cubicBezTo>
                    <a:pt x="283" y="2041"/>
                    <a:pt x="298" y="2040"/>
                    <a:pt x="312" y="2037"/>
                  </a:cubicBezTo>
                  <a:cubicBezTo>
                    <a:pt x="455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55" y="21"/>
                    <a:pt x="312" y="3"/>
                  </a:cubicBezTo>
                  <a:cubicBezTo>
                    <a:pt x="298" y="1"/>
                    <a:pt x="285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63;p46">
              <a:extLst>
                <a:ext uri="{FF2B5EF4-FFF2-40B4-BE49-F238E27FC236}">
                  <a16:creationId xmlns:a16="http://schemas.microsoft.com/office/drawing/2014/main" id="{36CEB2C9-C927-46E7-ACB1-DEE56ADD8A28}"/>
                </a:ext>
              </a:extLst>
            </p:cNvPr>
            <p:cNvSpPr/>
            <p:nvPr/>
          </p:nvSpPr>
          <p:spPr>
            <a:xfrm>
              <a:off x="5991075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6" y="21"/>
                    <a:pt x="313" y="3"/>
                  </a:cubicBezTo>
                  <a:cubicBezTo>
                    <a:pt x="298" y="1"/>
                    <a:pt x="284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64;p46">
              <a:extLst>
                <a:ext uri="{FF2B5EF4-FFF2-40B4-BE49-F238E27FC236}">
                  <a16:creationId xmlns:a16="http://schemas.microsoft.com/office/drawing/2014/main" id="{FFC5ECBF-E7DA-460D-9A59-CCF834CF91BD}"/>
                </a:ext>
              </a:extLst>
            </p:cNvPr>
            <p:cNvSpPr/>
            <p:nvPr/>
          </p:nvSpPr>
          <p:spPr>
            <a:xfrm>
              <a:off x="605910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65;p46">
              <a:extLst>
                <a:ext uri="{FF2B5EF4-FFF2-40B4-BE49-F238E27FC236}">
                  <a16:creationId xmlns:a16="http://schemas.microsoft.com/office/drawing/2014/main" id="{7DF55EA9-066C-402B-94D0-670D77FA7D2E}"/>
                </a:ext>
              </a:extLst>
            </p:cNvPr>
            <p:cNvSpPr/>
            <p:nvPr/>
          </p:nvSpPr>
          <p:spPr>
            <a:xfrm>
              <a:off x="5968550" y="2556875"/>
              <a:ext cx="13400" cy="51050"/>
            </a:xfrm>
            <a:custGeom>
              <a:avLst/>
              <a:gdLst/>
              <a:ahLst/>
              <a:cxnLst/>
              <a:rect l="l" t="t" r="r" b="b"/>
              <a:pathLst>
                <a:path w="536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61"/>
                  </a:lnTo>
                  <a:cubicBezTo>
                    <a:pt x="0" y="1904"/>
                    <a:pt x="90" y="2020"/>
                    <a:pt x="223" y="2037"/>
                  </a:cubicBezTo>
                  <a:cubicBezTo>
                    <a:pt x="239" y="2040"/>
                    <a:pt x="254" y="2041"/>
                    <a:pt x="269" y="2041"/>
                  </a:cubicBezTo>
                  <a:cubicBezTo>
                    <a:pt x="418" y="2041"/>
                    <a:pt x="536" y="1924"/>
                    <a:pt x="536" y="1770"/>
                  </a:cubicBezTo>
                  <a:lnTo>
                    <a:pt x="536" y="280"/>
                  </a:lnTo>
                  <a:cubicBezTo>
                    <a:pt x="536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9F0A6-FCDE-499E-9C7B-A94B1F0A4283}"/>
              </a:ext>
            </a:extLst>
          </p:cNvPr>
          <p:cNvSpPr txBox="1"/>
          <p:nvPr/>
        </p:nvSpPr>
        <p:spPr>
          <a:xfrm>
            <a:off x="1661101" y="2345826"/>
            <a:ext cx="6089855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Decompose an unknown words into meaningful subwords</a:t>
            </a:r>
          </a:p>
          <a:p>
            <a:pPr>
              <a:lnSpc>
                <a:spcPct val="150000"/>
              </a:lnSpc>
            </a:pPr>
            <a:r>
              <a:rPr lang="en-US" dirty="0"/>
              <a:t>For example:     beautifully  → beauty + #ful + #ly  </a:t>
            </a:r>
          </a:p>
          <a:p>
            <a:pPr>
              <a:lnSpc>
                <a:spcPct val="150000"/>
              </a:lnSpc>
            </a:pPr>
            <a:r>
              <a:rPr lang="en-US" dirty="0"/>
              <a:t>Popular methods: BPE, Sentencepiece</a:t>
            </a:r>
          </a:p>
          <a:p>
            <a:pPr>
              <a:lnSpc>
                <a:spcPct val="150000"/>
              </a:lnSpc>
            </a:pPr>
            <a:endParaRPr lang="en-SG" b="1" dirty="0"/>
          </a:p>
          <a:p>
            <a:pPr>
              <a:lnSpc>
                <a:spcPct val="150000"/>
              </a:lnSpc>
            </a:pPr>
            <a:r>
              <a:rPr lang="en-US" dirty="0"/>
              <a:t>Many have studied the efficacy of BPE in handling unknown words </a:t>
            </a:r>
            <a:r>
              <a:rPr lang="en-US" baseline="30000" dirty="0"/>
              <a:t>[1][2]</a:t>
            </a:r>
            <a:endParaRPr lang="en-SG" baseline="30000" dirty="0"/>
          </a:p>
          <a:p>
            <a:pPr>
              <a:lnSpc>
                <a:spcPct val="150000"/>
              </a:lnSpc>
            </a:pPr>
            <a:r>
              <a:rPr lang="en-SG" b="1" dirty="0"/>
              <a:t>✔    </a:t>
            </a:r>
            <a:r>
              <a:rPr lang="en-US" dirty="0"/>
              <a:t>Good for morphologically related words</a:t>
            </a:r>
          </a:p>
          <a:p>
            <a:pPr>
              <a:lnSpc>
                <a:spcPct val="150000"/>
              </a:lnSpc>
            </a:pPr>
            <a:r>
              <a:rPr lang="en-SG" dirty="0"/>
              <a:t>❌</a:t>
            </a:r>
            <a:r>
              <a:rPr lang="en-US" dirty="0"/>
              <a:t>    Bad for other OOV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5FAB9B8-CD6B-418C-AF3E-08B80492E2E5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&lt;/13&gt;</a:t>
            </a:r>
            <a:endParaRPr lang="en-SG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BFE49-E68D-4D1B-81D5-31CB729F795D}"/>
              </a:ext>
            </a:extLst>
          </p:cNvPr>
          <p:cNvSpPr txBox="1"/>
          <p:nvPr/>
        </p:nvSpPr>
        <p:spPr>
          <a:xfrm>
            <a:off x="2303603" y="4879378"/>
            <a:ext cx="578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00" dirty="0"/>
              <a:t>Kudo, 2018. </a:t>
            </a:r>
            <a:r>
              <a:rPr lang="en-US" sz="500" b="1" dirty="0"/>
              <a:t>Subword Regularization: Improving Neural Network Translation Models with Multiple Subword Candidates. </a:t>
            </a:r>
            <a:r>
              <a:rPr lang="en-US" sz="500" b="0" dirty="0"/>
              <a:t>Retrieved from https://arxiv.org/pdf/1804.10959.pdf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00" b="0" dirty="0"/>
              <a:t>Shapiro, 2018. </a:t>
            </a:r>
            <a:r>
              <a:rPr lang="en-US" sz="500" b="1" dirty="0">
                <a:effectLst/>
                <a:latin typeface="Arial" panose="020B0604020202020204" pitchFamily="34" charset="0"/>
              </a:rPr>
              <a:t>BPE and </a:t>
            </a:r>
            <a:r>
              <a:rPr lang="en-US" sz="500" b="1" dirty="0" err="1">
                <a:effectLst/>
                <a:latin typeface="Arial" panose="020B0604020202020204" pitchFamily="34" charset="0"/>
              </a:rPr>
              <a:t>CharCNNs</a:t>
            </a:r>
            <a:r>
              <a:rPr lang="en-US" sz="500" b="1" dirty="0">
                <a:effectLst/>
                <a:latin typeface="Arial" panose="020B0604020202020204" pitchFamily="34" charset="0"/>
              </a:rPr>
              <a:t> for Translation of Morphology: A Cross-Lingual Comparison and Analysis. </a:t>
            </a:r>
            <a:r>
              <a:rPr lang="en-US" sz="500" b="0" dirty="0">
                <a:effectLst/>
                <a:latin typeface="Arial" panose="020B0604020202020204" pitchFamily="34" charset="0"/>
              </a:rPr>
              <a:t>Retrieved from https://arxiv.org/pdf/1809.01301.pdf</a:t>
            </a:r>
            <a:endParaRPr lang="en-US" sz="500" b="1" dirty="0"/>
          </a:p>
          <a:p>
            <a:endParaRPr lang="en-SG" sz="500" dirty="0"/>
          </a:p>
        </p:txBody>
      </p:sp>
    </p:spTree>
    <p:extLst>
      <p:ext uri="{BB962C8B-B14F-4D97-AF65-F5344CB8AC3E}">
        <p14:creationId xmlns:p14="http://schemas.microsoft.com/office/powerpoint/2010/main" val="411688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Existing Approaches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50264" y="1336115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Knowledge Graph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D9F0A6-FCDE-499E-9C7B-A94B1F0A4283}"/>
              </a:ext>
            </a:extLst>
          </p:cNvPr>
          <p:cNvSpPr txBox="1"/>
          <p:nvPr/>
        </p:nvSpPr>
        <p:spPr>
          <a:xfrm>
            <a:off x="1661101" y="2689082"/>
            <a:ext cx="5321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Introduced by Robyn Speer and Joshua Chin, </a:t>
            </a:r>
            <a:r>
              <a:rPr lang="en-US" sz="1800" b="0" i="0" u="none" strike="noStrike" baseline="0" dirty="0" err="1">
                <a:latin typeface="CMR12"/>
              </a:rPr>
              <a:t>ConceptNet</a:t>
            </a:r>
            <a:r>
              <a:rPr lang="en-US" sz="1800" b="0" i="0" u="none" strike="noStrike" baseline="0" dirty="0">
                <a:latin typeface="CMR12"/>
              </a:rPr>
              <a:t> 5.5 uses open-source knowledge graph to derive new embedding for unknown words</a:t>
            </a:r>
            <a:endParaRPr lang="en-SG" dirty="0"/>
          </a:p>
        </p:txBody>
      </p:sp>
      <p:grpSp>
        <p:nvGrpSpPr>
          <p:cNvPr id="96" name="Google Shape;2678;p46">
            <a:extLst>
              <a:ext uri="{FF2B5EF4-FFF2-40B4-BE49-F238E27FC236}">
                <a16:creationId xmlns:a16="http://schemas.microsoft.com/office/drawing/2014/main" id="{5DFD491F-C98E-468A-B6C0-D94A3CB00BAE}"/>
              </a:ext>
            </a:extLst>
          </p:cNvPr>
          <p:cNvGrpSpPr/>
          <p:nvPr/>
        </p:nvGrpSpPr>
        <p:grpSpPr>
          <a:xfrm>
            <a:off x="1010439" y="2691333"/>
            <a:ext cx="531124" cy="398455"/>
            <a:chOff x="4442150" y="2437625"/>
            <a:chExt cx="386525" cy="289975"/>
          </a:xfrm>
        </p:grpSpPr>
        <p:sp>
          <p:nvSpPr>
            <p:cNvPr id="97" name="Google Shape;2679;p46">
              <a:extLst>
                <a:ext uri="{FF2B5EF4-FFF2-40B4-BE49-F238E27FC236}">
                  <a16:creationId xmlns:a16="http://schemas.microsoft.com/office/drawing/2014/main" id="{685E6640-D4AE-468E-9EA1-D845E8A8D3B1}"/>
                </a:ext>
              </a:extLst>
            </p:cNvPr>
            <p:cNvSpPr/>
            <p:nvPr/>
          </p:nvSpPr>
          <p:spPr>
            <a:xfrm>
              <a:off x="444885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80;p46">
              <a:extLst>
                <a:ext uri="{FF2B5EF4-FFF2-40B4-BE49-F238E27FC236}">
                  <a16:creationId xmlns:a16="http://schemas.microsoft.com/office/drawing/2014/main" id="{EDFBC847-27DB-4EA5-9559-660C7B609131}"/>
                </a:ext>
              </a:extLst>
            </p:cNvPr>
            <p:cNvSpPr/>
            <p:nvPr/>
          </p:nvSpPr>
          <p:spPr>
            <a:xfrm>
              <a:off x="4590250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81;p46">
              <a:extLst>
                <a:ext uri="{FF2B5EF4-FFF2-40B4-BE49-F238E27FC236}">
                  <a16:creationId xmlns:a16="http://schemas.microsoft.com/office/drawing/2014/main" id="{F87B8861-4AD8-4F96-8578-943E852333D3}"/>
                </a:ext>
              </a:extLst>
            </p:cNvPr>
            <p:cNvSpPr/>
            <p:nvPr/>
          </p:nvSpPr>
          <p:spPr>
            <a:xfrm>
              <a:off x="4448850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82;p46">
              <a:extLst>
                <a:ext uri="{FF2B5EF4-FFF2-40B4-BE49-F238E27FC236}">
                  <a16:creationId xmlns:a16="http://schemas.microsoft.com/office/drawing/2014/main" id="{7A55E96F-0E85-41FB-9779-BEA79EAF457E}"/>
                </a:ext>
              </a:extLst>
            </p:cNvPr>
            <p:cNvSpPr/>
            <p:nvPr/>
          </p:nvSpPr>
          <p:spPr>
            <a:xfrm>
              <a:off x="4656700" y="2444325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5" y="0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83;p46">
              <a:extLst>
                <a:ext uri="{FF2B5EF4-FFF2-40B4-BE49-F238E27FC236}">
                  <a16:creationId xmlns:a16="http://schemas.microsoft.com/office/drawing/2014/main" id="{DCBCBF3C-768A-4F3D-82DE-85E58E825AE5}"/>
                </a:ext>
              </a:extLst>
            </p:cNvPr>
            <p:cNvSpPr/>
            <p:nvPr/>
          </p:nvSpPr>
          <p:spPr>
            <a:xfrm>
              <a:off x="4442150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84;p46">
              <a:extLst>
                <a:ext uri="{FF2B5EF4-FFF2-40B4-BE49-F238E27FC236}">
                  <a16:creationId xmlns:a16="http://schemas.microsoft.com/office/drawing/2014/main" id="{9D5E42E8-6990-4A69-AEAD-069E4A7E83CB}"/>
                </a:ext>
              </a:extLst>
            </p:cNvPr>
            <p:cNvSpPr/>
            <p:nvPr/>
          </p:nvSpPr>
          <p:spPr>
            <a:xfrm>
              <a:off x="4442150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85;p46">
              <a:extLst>
                <a:ext uri="{FF2B5EF4-FFF2-40B4-BE49-F238E27FC236}">
                  <a16:creationId xmlns:a16="http://schemas.microsoft.com/office/drawing/2014/main" id="{7FE9E367-DC52-47B8-BD5F-BAB010EA344F}"/>
                </a:ext>
              </a:extLst>
            </p:cNvPr>
            <p:cNvSpPr/>
            <p:nvPr/>
          </p:nvSpPr>
          <p:spPr>
            <a:xfrm>
              <a:off x="44651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86;p46">
              <a:extLst>
                <a:ext uri="{FF2B5EF4-FFF2-40B4-BE49-F238E27FC236}">
                  <a16:creationId xmlns:a16="http://schemas.microsoft.com/office/drawing/2014/main" id="{7D287E21-B24C-4D88-B197-B91AF2D92741}"/>
                </a:ext>
              </a:extLst>
            </p:cNvPr>
            <p:cNvSpPr/>
            <p:nvPr/>
          </p:nvSpPr>
          <p:spPr>
            <a:xfrm>
              <a:off x="4509075" y="245927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35" y="419"/>
                    <a:pt x="535" y="277"/>
                  </a:cubicBezTo>
                  <a:cubicBezTo>
                    <a:pt x="535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87;p46">
              <a:extLst>
                <a:ext uri="{FF2B5EF4-FFF2-40B4-BE49-F238E27FC236}">
                  <a16:creationId xmlns:a16="http://schemas.microsoft.com/office/drawing/2014/main" id="{B4737DD8-ACBC-42C9-93D8-C311FFC13F64}"/>
                </a:ext>
              </a:extLst>
            </p:cNvPr>
            <p:cNvSpPr/>
            <p:nvPr/>
          </p:nvSpPr>
          <p:spPr>
            <a:xfrm>
              <a:off x="4486975" y="245927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88;p46">
              <a:extLst>
                <a:ext uri="{FF2B5EF4-FFF2-40B4-BE49-F238E27FC236}">
                  <a16:creationId xmlns:a16="http://schemas.microsoft.com/office/drawing/2014/main" id="{82112BAF-74E9-45D5-8B93-141A7D69B260}"/>
                </a:ext>
              </a:extLst>
            </p:cNvPr>
            <p:cNvSpPr/>
            <p:nvPr/>
          </p:nvSpPr>
          <p:spPr>
            <a:xfrm>
              <a:off x="4494350" y="2509000"/>
              <a:ext cx="67825" cy="116900"/>
            </a:xfrm>
            <a:custGeom>
              <a:avLst/>
              <a:gdLst/>
              <a:ahLst/>
              <a:cxnLst/>
              <a:rect l="l" t="t" r="r" b="b"/>
              <a:pathLst>
                <a:path w="2713" h="4676" extrusionOk="0">
                  <a:moveTo>
                    <a:pt x="1356" y="1365"/>
                  </a:moveTo>
                  <a:lnTo>
                    <a:pt x="1847" y="3274"/>
                  </a:lnTo>
                  <a:lnTo>
                    <a:pt x="866" y="3274"/>
                  </a:lnTo>
                  <a:lnTo>
                    <a:pt x="1356" y="1365"/>
                  </a:lnTo>
                  <a:close/>
                  <a:moveTo>
                    <a:pt x="1356" y="0"/>
                  </a:moveTo>
                  <a:cubicBezTo>
                    <a:pt x="1231" y="0"/>
                    <a:pt x="1124" y="90"/>
                    <a:pt x="1098" y="206"/>
                  </a:cubicBezTo>
                  <a:lnTo>
                    <a:pt x="36" y="4327"/>
                  </a:lnTo>
                  <a:cubicBezTo>
                    <a:pt x="0" y="4461"/>
                    <a:pt x="63" y="4604"/>
                    <a:pt x="196" y="4648"/>
                  </a:cubicBezTo>
                  <a:cubicBezTo>
                    <a:pt x="233" y="4665"/>
                    <a:pt x="270" y="4673"/>
                    <a:pt x="306" y="4673"/>
                  </a:cubicBezTo>
                  <a:cubicBezTo>
                    <a:pt x="422" y="4673"/>
                    <a:pt x="528" y="4592"/>
                    <a:pt x="562" y="4470"/>
                  </a:cubicBezTo>
                  <a:lnTo>
                    <a:pt x="732" y="3819"/>
                  </a:lnTo>
                  <a:lnTo>
                    <a:pt x="1990" y="3819"/>
                  </a:lnTo>
                  <a:lnTo>
                    <a:pt x="2150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2" y="4666"/>
                    <a:pt x="2480" y="4666"/>
                  </a:cubicBezTo>
                  <a:cubicBezTo>
                    <a:pt x="2632" y="4630"/>
                    <a:pt x="2712" y="4479"/>
                    <a:pt x="2677" y="4336"/>
                  </a:cubicBezTo>
                  <a:lnTo>
                    <a:pt x="1624" y="206"/>
                  </a:lnTo>
                  <a:cubicBezTo>
                    <a:pt x="1588" y="90"/>
                    <a:pt x="1481" y="0"/>
                    <a:pt x="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89;p46">
              <a:extLst>
                <a:ext uri="{FF2B5EF4-FFF2-40B4-BE49-F238E27FC236}">
                  <a16:creationId xmlns:a16="http://schemas.microsoft.com/office/drawing/2014/main" id="{D04D969E-88EA-4695-AA99-579498ABB606}"/>
                </a:ext>
              </a:extLst>
            </p:cNvPr>
            <p:cNvSpPr/>
            <p:nvPr/>
          </p:nvSpPr>
          <p:spPr>
            <a:xfrm>
              <a:off x="4743250" y="2515250"/>
              <a:ext cx="46175" cy="13625"/>
            </a:xfrm>
            <a:custGeom>
              <a:avLst/>
              <a:gdLst/>
              <a:ahLst/>
              <a:cxnLst/>
              <a:rect l="l" t="t" r="r" b="b"/>
              <a:pathLst>
                <a:path w="184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0" y="402"/>
                    <a:pt x="125" y="544"/>
                    <a:pt x="286" y="544"/>
                  </a:cubicBezTo>
                  <a:lnTo>
                    <a:pt x="1552" y="544"/>
                  </a:lnTo>
                  <a:cubicBezTo>
                    <a:pt x="1686" y="544"/>
                    <a:pt x="1811" y="446"/>
                    <a:pt x="1829" y="312"/>
                  </a:cubicBezTo>
                  <a:cubicBezTo>
                    <a:pt x="1847" y="152"/>
                    <a:pt x="1722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0;p46">
              <a:extLst>
                <a:ext uri="{FF2B5EF4-FFF2-40B4-BE49-F238E27FC236}">
                  <a16:creationId xmlns:a16="http://schemas.microsoft.com/office/drawing/2014/main" id="{3D260FB3-457E-4523-9F8D-20469885D342}"/>
                </a:ext>
              </a:extLst>
            </p:cNvPr>
            <p:cNvSpPr/>
            <p:nvPr/>
          </p:nvSpPr>
          <p:spPr>
            <a:xfrm>
              <a:off x="4577975" y="2515250"/>
              <a:ext cx="153475" cy="13625"/>
            </a:xfrm>
            <a:custGeom>
              <a:avLst/>
              <a:gdLst/>
              <a:ahLst/>
              <a:cxnLst/>
              <a:rect l="l" t="t" r="r" b="b"/>
              <a:pathLst>
                <a:path w="6139" h="545" extrusionOk="0">
                  <a:moveTo>
                    <a:pt x="295" y="0"/>
                  </a:moveTo>
                  <a:cubicBezTo>
                    <a:pt x="126" y="0"/>
                    <a:pt x="1" y="152"/>
                    <a:pt x="18" y="312"/>
                  </a:cubicBezTo>
                  <a:cubicBezTo>
                    <a:pt x="45" y="446"/>
                    <a:pt x="161" y="544"/>
                    <a:pt x="304" y="544"/>
                  </a:cubicBezTo>
                  <a:lnTo>
                    <a:pt x="5835" y="544"/>
                  </a:lnTo>
                  <a:cubicBezTo>
                    <a:pt x="5969" y="544"/>
                    <a:pt x="6094" y="446"/>
                    <a:pt x="6112" y="312"/>
                  </a:cubicBezTo>
                  <a:cubicBezTo>
                    <a:pt x="6138" y="152"/>
                    <a:pt x="6004" y="0"/>
                    <a:pt x="5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91;p46">
              <a:extLst>
                <a:ext uri="{FF2B5EF4-FFF2-40B4-BE49-F238E27FC236}">
                  <a16:creationId xmlns:a16="http://schemas.microsoft.com/office/drawing/2014/main" id="{F0DB2A1B-A75B-439D-BD72-7155586A0542}"/>
                </a:ext>
              </a:extLst>
            </p:cNvPr>
            <p:cNvSpPr/>
            <p:nvPr/>
          </p:nvSpPr>
          <p:spPr>
            <a:xfrm>
              <a:off x="4658725" y="2579475"/>
              <a:ext cx="130925" cy="13625"/>
            </a:xfrm>
            <a:custGeom>
              <a:avLst/>
              <a:gdLst/>
              <a:ahLst/>
              <a:cxnLst/>
              <a:rect l="l" t="t" r="r" b="b"/>
              <a:pathLst>
                <a:path w="5237" h="545" extrusionOk="0">
                  <a:moveTo>
                    <a:pt x="294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4933" y="545"/>
                  </a:lnTo>
                  <a:cubicBezTo>
                    <a:pt x="5067" y="545"/>
                    <a:pt x="5192" y="447"/>
                    <a:pt x="5210" y="313"/>
                  </a:cubicBezTo>
                  <a:cubicBezTo>
                    <a:pt x="5237" y="143"/>
                    <a:pt x="5103" y="0"/>
                    <a:pt x="4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92;p46">
              <a:extLst>
                <a:ext uri="{FF2B5EF4-FFF2-40B4-BE49-F238E27FC236}">
                  <a16:creationId xmlns:a16="http://schemas.microsoft.com/office/drawing/2014/main" id="{FB3D59B4-742C-4270-BA15-70ED153BC59B}"/>
                </a:ext>
              </a:extLst>
            </p:cNvPr>
            <p:cNvSpPr/>
            <p:nvPr/>
          </p:nvSpPr>
          <p:spPr>
            <a:xfrm>
              <a:off x="4577975" y="2579475"/>
              <a:ext cx="73625" cy="13625"/>
            </a:xfrm>
            <a:custGeom>
              <a:avLst/>
              <a:gdLst/>
              <a:ahLst/>
              <a:cxnLst/>
              <a:rect l="l" t="t" r="r" b="b"/>
              <a:pathLst>
                <a:path w="2945" h="545" extrusionOk="0">
                  <a:moveTo>
                    <a:pt x="304" y="0"/>
                  </a:moveTo>
                  <a:cubicBezTo>
                    <a:pt x="161" y="0"/>
                    <a:pt x="45" y="99"/>
                    <a:pt x="27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650" y="545"/>
                  </a:lnTo>
                  <a:cubicBezTo>
                    <a:pt x="2784" y="545"/>
                    <a:pt x="2900" y="447"/>
                    <a:pt x="2927" y="313"/>
                  </a:cubicBezTo>
                  <a:cubicBezTo>
                    <a:pt x="2945" y="143"/>
                    <a:pt x="2820" y="0"/>
                    <a:pt x="2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93;p46">
              <a:extLst>
                <a:ext uri="{FF2B5EF4-FFF2-40B4-BE49-F238E27FC236}">
                  <a16:creationId xmlns:a16="http://schemas.microsoft.com/office/drawing/2014/main" id="{34D40DF5-EBCC-4967-8269-9FB7737FD5C7}"/>
                </a:ext>
              </a:extLst>
            </p:cNvPr>
            <p:cNvSpPr/>
            <p:nvPr/>
          </p:nvSpPr>
          <p:spPr>
            <a:xfrm>
              <a:off x="4722050" y="2643700"/>
              <a:ext cx="67600" cy="13625"/>
            </a:xfrm>
            <a:custGeom>
              <a:avLst/>
              <a:gdLst/>
              <a:ahLst/>
              <a:cxnLst/>
              <a:rect l="l" t="t" r="r" b="b"/>
              <a:pathLst>
                <a:path w="2704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400" y="545"/>
                  </a:lnTo>
                  <a:cubicBezTo>
                    <a:pt x="2534" y="545"/>
                    <a:pt x="2659" y="447"/>
                    <a:pt x="2677" y="313"/>
                  </a:cubicBezTo>
                  <a:cubicBezTo>
                    <a:pt x="2704" y="143"/>
                    <a:pt x="2570" y="1"/>
                    <a:pt x="2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94;p46">
              <a:extLst>
                <a:ext uri="{FF2B5EF4-FFF2-40B4-BE49-F238E27FC236}">
                  <a16:creationId xmlns:a16="http://schemas.microsoft.com/office/drawing/2014/main" id="{A7DAC061-DD80-452E-905B-FB869611826C}"/>
                </a:ext>
              </a:extLst>
            </p:cNvPr>
            <p:cNvSpPr/>
            <p:nvPr/>
          </p:nvSpPr>
          <p:spPr>
            <a:xfrm>
              <a:off x="4481400" y="2643700"/>
              <a:ext cx="232425" cy="13625"/>
            </a:xfrm>
            <a:custGeom>
              <a:avLst/>
              <a:gdLst/>
              <a:ahLst/>
              <a:cxnLst/>
              <a:rect l="l" t="t" r="r" b="b"/>
              <a:pathLst>
                <a:path w="9297" h="545" extrusionOk="0">
                  <a:moveTo>
                    <a:pt x="304" y="1"/>
                  </a:moveTo>
                  <a:cubicBezTo>
                    <a:pt x="170" y="1"/>
                    <a:pt x="45" y="99"/>
                    <a:pt x="28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9011" y="545"/>
                  </a:lnTo>
                  <a:cubicBezTo>
                    <a:pt x="9172" y="545"/>
                    <a:pt x="9297" y="402"/>
                    <a:pt x="9279" y="233"/>
                  </a:cubicBezTo>
                  <a:cubicBezTo>
                    <a:pt x="9252" y="99"/>
                    <a:pt x="9136" y="1"/>
                    <a:pt x="9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95;p46">
              <a:extLst>
                <a:ext uri="{FF2B5EF4-FFF2-40B4-BE49-F238E27FC236}">
                  <a16:creationId xmlns:a16="http://schemas.microsoft.com/office/drawing/2014/main" id="{04250499-79CF-40B2-B25E-066460FBC2E5}"/>
                </a:ext>
              </a:extLst>
            </p:cNvPr>
            <p:cNvSpPr/>
            <p:nvPr/>
          </p:nvSpPr>
          <p:spPr>
            <a:xfrm>
              <a:off x="4577975" y="254780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8163" y="545"/>
                  </a:lnTo>
                  <a:cubicBezTo>
                    <a:pt x="8297" y="545"/>
                    <a:pt x="8422" y="447"/>
                    <a:pt x="8440" y="313"/>
                  </a:cubicBezTo>
                  <a:cubicBezTo>
                    <a:pt x="8467" y="143"/>
                    <a:pt x="8333" y="1"/>
                    <a:pt x="8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96;p46">
              <a:extLst>
                <a:ext uri="{FF2B5EF4-FFF2-40B4-BE49-F238E27FC236}">
                  <a16:creationId xmlns:a16="http://schemas.microsoft.com/office/drawing/2014/main" id="{F347A3FB-5C82-458E-A028-277F078C9B88}"/>
                </a:ext>
              </a:extLst>
            </p:cNvPr>
            <p:cNvSpPr/>
            <p:nvPr/>
          </p:nvSpPr>
          <p:spPr>
            <a:xfrm>
              <a:off x="4577975" y="261115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1" y="402"/>
                    <a:pt x="126" y="544"/>
                    <a:pt x="286" y="544"/>
                  </a:cubicBezTo>
                  <a:lnTo>
                    <a:pt x="8163" y="544"/>
                  </a:lnTo>
                  <a:cubicBezTo>
                    <a:pt x="8297" y="544"/>
                    <a:pt x="8422" y="446"/>
                    <a:pt x="8440" y="312"/>
                  </a:cubicBezTo>
                  <a:cubicBezTo>
                    <a:pt x="8467" y="143"/>
                    <a:pt x="8333" y="0"/>
                    <a:pt x="8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97;p46">
              <a:extLst>
                <a:ext uri="{FF2B5EF4-FFF2-40B4-BE49-F238E27FC236}">
                  <a16:creationId xmlns:a16="http://schemas.microsoft.com/office/drawing/2014/main" id="{E0FFA086-CA15-4082-BF1F-572480771E38}"/>
                </a:ext>
              </a:extLst>
            </p:cNvPr>
            <p:cNvSpPr/>
            <p:nvPr/>
          </p:nvSpPr>
          <p:spPr>
            <a:xfrm>
              <a:off x="4604525" y="2675375"/>
              <a:ext cx="185125" cy="13625"/>
            </a:xfrm>
            <a:custGeom>
              <a:avLst/>
              <a:gdLst/>
              <a:ahLst/>
              <a:cxnLst/>
              <a:rect l="l" t="t" r="r" b="b"/>
              <a:pathLst>
                <a:path w="7405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7101" y="545"/>
                  </a:lnTo>
                  <a:cubicBezTo>
                    <a:pt x="7235" y="545"/>
                    <a:pt x="7360" y="447"/>
                    <a:pt x="7378" y="313"/>
                  </a:cubicBezTo>
                  <a:cubicBezTo>
                    <a:pt x="7405" y="143"/>
                    <a:pt x="7271" y="1"/>
                    <a:pt x="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98;p46">
              <a:extLst>
                <a:ext uri="{FF2B5EF4-FFF2-40B4-BE49-F238E27FC236}">
                  <a16:creationId xmlns:a16="http://schemas.microsoft.com/office/drawing/2014/main" id="{70CABF80-FD04-47C1-9122-9E21D79B571A}"/>
                </a:ext>
              </a:extLst>
            </p:cNvPr>
            <p:cNvSpPr/>
            <p:nvPr/>
          </p:nvSpPr>
          <p:spPr>
            <a:xfrm>
              <a:off x="4481625" y="2675375"/>
              <a:ext cx="116450" cy="13625"/>
            </a:xfrm>
            <a:custGeom>
              <a:avLst/>
              <a:gdLst/>
              <a:ahLst/>
              <a:cxnLst/>
              <a:rect l="l" t="t" r="r" b="b"/>
              <a:pathLst>
                <a:path w="4658" h="545" extrusionOk="0">
                  <a:moveTo>
                    <a:pt x="286" y="1"/>
                  </a:moveTo>
                  <a:cubicBezTo>
                    <a:pt x="126" y="1"/>
                    <a:pt x="1" y="143"/>
                    <a:pt x="19" y="313"/>
                  </a:cubicBezTo>
                  <a:cubicBezTo>
                    <a:pt x="45" y="447"/>
                    <a:pt x="161" y="545"/>
                    <a:pt x="295" y="545"/>
                  </a:cubicBezTo>
                  <a:lnTo>
                    <a:pt x="4354" y="545"/>
                  </a:lnTo>
                  <a:cubicBezTo>
                    <a:pt x="4488" y="545"/>
                    <a:pt x="4613" y="447"/>
                    <a:pt x="4631" y="313"/>
                  </a:cubicBezTo>
                  <a:cubicBezTo>
                    <a:pt x="4658" y="143"/>
                    <a:pt x="4524" y="1"/>
                    <a:pt x="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0E87092-4E61-4974-8885-E01EE8823F3D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&lt;/14&gt;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Existing Approaches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6DF819C-35BB-4A36-9129-71979FE9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91" y="1043371"/>
            <a:ext cx="3962743" cy="35131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BD4915-5EF0-4CE3-99CD-02531F53D4A8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&lt;/15&gt;</a:t>
            </a:r>
            <a:endParaRPr lang="en-SG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29AAC-7400-4AA5-8B88-4569B4203C1B}"/>
              </a:ext>
            </a:extLst>
          </p:cNvPr>
          <p:cNvSpPr txBox="1"/>
          <p:nvPr/>
        </p:nvSpPr>
        <p:spPr>
          <a:xfrm>
            <a:off x="3901440" y="4967763"/>
            <a:ext cx="5372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Reference: Speer, Chin, 2016. </a:t>
            </a:r>
            <a:r>
              <a:rPr lang="en-US" sz="500" b="1" i="0" u="none" strike="noStrike" baseline="0" dirty="0">
                <a:latin typeface="+mj-lt"/>
              </a:rPr>
              <a:t>An ensemble method to produce high-quality word </a:t>
            </a:r>
            <a:r>
              <a:rPr lang="en-SG" sz="500" b="1" i="0" u="none" strike="noStrike" baseline="0" dirty="0">
                <a:latin typeface="+mj-lt"/>
              </a:rPr>
              <a:t>embeddings</a:t>
            </a:r>
            <a:r>
              <a:rPr lang="en-SG" sz="500" b="0" i="0" u="none" strike="noStrike" baseline="0" dirty="0">
                <a:latin typeface="+mj-lt"/>
              </a:rPr>
              <a:t>. Retrieved from https://arxiv.org/pdf/1604.01692.pdf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68919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Existing Approaches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50264" y="1336115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Knowledge Graph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D9F0A6-FCDE-499E-9C7B-A94B1F0A4283}"/>
              </a:ext>
            </a:extLst>
          </p:cNvPr>
          <p:cNvSpPr txBox="1"/>
          <p:nvPr/>
        </p:nvSpPr>
        <p:spPr>
          <a:xfrm>
            <a:off x="1661101" y="2689082"/>
            <a:ext cx="5321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Introduced by Robyn Speer and Joshua Chin, </a:t>
            </a:r>
            <a:r>
              <a:rPr lang="en-US" sz="1800" b="0" i="0" u="none" strike="noStrike" baseline="0" dirty="0" err="1">
                <a:latin typeface="CMR12"/>
              </a:rPr>
              <a:t>ConceptNet</a:t>
            </a:r>
            <a:r>
              <a:rPr lang="en-US" sz="1800" b="0" i="0" u="none" strike="noStrike" baseline="0" dirty="0">
                <a:latin typeface="CMR12"/>
              </a:rPr>
              <a:t> 5.5 uses open-source knowledge graph to derive new embedding for unknown words</a:t>
            </a:r>
            <a:endParaRPr lang="en-SG" dirty="0"/>
          </a:p>
        </p:txBody>
      </p:sp>
      <p:grpSp>
        <p:nvGrpSpPr>
          <p:cNvPr id="96" name="Google Shape;2678;p46">
            <a:extLst>
              <a:ext uri="{FF2B5EF4-FFF2-40B4-BE49-F238E27FC236}">
                <a16:creationId xmlns:a16="http://schemas.microsoft.com/office/drawing/2014/main" id="{5DFD491F-C98E-468A-B6C0-D94A3CB00BAE}"/>
              </a:ext>
            </a:extLst>
          </p:cNvPr>
          <p:cNvGrpSpPr/>
          <p:nvPr/>
        </p:nvGrpSpPr>
        <p:grpSpPr>
          <a:xfrm>
            <a:off x="1010439" y="2691333"/>
            <a:ext cx="531124" cy="398455"/>
            <a:chOff x="4442150" y="2437625"/>
            <a:chExt cx="386525" cy="289975"/>
          </a:xfrm>
        </p:grpSpPr>
        <p:sp>
          <p:nvSpPr>
            <p:cNvPr id="97" name="Google Shape;2679;p46">
              <a:extLst>
                <a:ext uri="{FF2B5EF4-FFF2-40B4-BE49-F238E27FC236}">
                  <a16:creationId xmlns:a16="http://schemas.microsoft.com/office/drawing/2014/main" id="{685E6640-D4AE-468E-9EA1-D845E8A8D3B1}"/>
                </a:ext>
              </a:extLst>
            </p:cNvPr>
            <p:cNvSpPr/>
            <p:nvPr/>
          </p:nvSpPr>
          <p:spPr>
            <a:xfrm>
              <a:off x="444885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80;p46">
              <a:extLst>
                <a:ext uri="{FF2B5EF4-FFF2-40B4-BE49-F238E27FC236}">
                  <a16:creationId xmlns:a16="http://schemas.microsoft.com/office/drawing/2014/main" id="{EDFBC847-27DB-4EA5-9559-660C7B609131}"/>
                </a:ext>
              </a:extLst>
            </p:cNvPr>
            <p:cNvSpPr/>
            <p:nvPr/>
          </p:nvSpPr>
          <p:spPr>
            <a:xfrm>
              <a:off x="4590250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81;p46">
              <a:extLst>
                <a:ext uri="{FF2B5EF4-FFF2-40B4-BE49-F238E27FC236}">
                  <a16:creationId xmlns:a16="http://schemas.microsoft.com/office/drawing/2014/main" id="{F87B8861-4AD8-4F96-8578-943E852333D3}"/>
                </a:ext>
              </a:extLst>
            </p:cNvPr>
            <p:cNvSpPr/>
            <p:nvPr/>
          </p:nvSpPr>
          <p:spPr>
            <a:xfrm>
              <a:off x="4448850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82;p46">
              <a:extLst>
                <a:ext uri="{FF2B5EF4-FFF2-40B4-BE49-F238E27FC236}">
                  <a16:creationId xmlns:a16="http://schemas.microsoft.com/office/drawing/2014/main" id="{7A55E96F-0E85-41FB-9779-BEA79EAF457E}"/>
                </a:ext>
              </a:extLst>
            </p:cNvPr>
            <p:cNvSpPr/>
            <p:nvPr/>
          </p:nvSpPr>
          <p:spPr>
            <a:xfrm>
              <a:off x="4656700" y="2444325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5" y="0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83;p46">
              <a:extLst>
                <a:ext uri="{FF2B5EF4-FFF2-40B4-BE49-F238E27FC236}">
                  <a16:creationId xmlns:a16="http://schemas.microsoft.com/office/drawing/2014/main" id="{DCBCBF3C-768A-4F3D-82DE-85E58E825AE5}"/>
                </a:ext>
              </a:extLst>
            </p:cNvPr>
            <p:cNvSpPr/>
            <p:nvPr/>
          </p:nvSpPr>
          <p:spPr>
            <a:xfrm>
              <a:off x="4442150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84;p46">
              <a:extLst>
                <a:ext uri="{FF2B5EF4-FFF2-40B4-BE49-F238E27FC236}">
                  <a16:creationId xmlns:a16="http://schemas.microsoft.com/office/drawing/2014/main" id="{9D5E42E8-6990-4A69-AEAD-069E4A7E83CB}"/>
                </a:ext>
              </a:extLst>
            </p:cNvPr>
            <p:cNvSpPr/>
            <p:nvPr/>
          </p:nvSpPr>
          <p:spPr>
            <a:xfrm>
              <a:off x="4442150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85;p46">
              <a:extLst>
                <a:ext uri="{FF2B5EF4-FFF2-40B4-BE49-F238E27FC236}">
                  <a16:creationId xmlns:a16="http://schemas.microsoft.com/office/drawing/2014/main" id="{7FE9E367-DC52-47B8-BD5F-BAB010EA344F}"/>
                </a:ext>
              </a:extLst>
            </p:cNvPr>
            <p:cNvSpPr/>
            <p:nvPr/>
          </p:nvSpPr>
          <p:spPr>
            <a:xfrm>
              <a:off x="44651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86;p46">
              <a:extLst>
                <a:ext uri="{FF2B5EF4-FFF2-40B4-BE49-F238E27FC236}">
                  <a16:creationId xmlns:a16="http://schemas.microsoft.com/office/drawing/2014/main" id="{7D287E21-B24C-4D88-B197-B91AF2D92741}"/>
                </a:ext>
              </a:extLst>
            </p:cNvPr>
            <p:cNvSpPr/>
            <p:nvPr/>
          </p:nvSpPr>
          <p:spPr>
            <a:xfrm>
              <a:off x="4509075" y="245927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35" y="419"/>
                    <a:pt x="535" y="277"/>
                  </a:cubicBezTo>
                  <a:cubicBezTo>
                    <a:pt x="535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87;p46">
              <a:extLst>
                <a:ext uri="{FF2B5EF4-FFF2-40B4-BE49-F238E27FC236}">
                  <a16:creationId xmlns:a16="http://schemas.microsoft.com/office/drawing/2014/main" id="{B4737DD8-ACBC-42C9-93D8-C311FFC13F64}"/>
                </a:ext>
              </a:extLst>
            </p:cNvPr>
            <p:cNvSpPr/>
            <p:nvPr/>
          </p:nvSpPr>
          <p:spPr>
            <a:xfrm>
              <a:off x="4486975" y="245927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88;p46">
              <a:extLst>
                <a:ext uri="{FF2B5EF4-FFF2-40B4-BE49-F238E27FC236}">
                  <a16:creationId xmlns:a16="http://schemas.microsoft.com/office/drawing/2014/main" id="{82112BAF-74E9-45D5-8B93-141A7D69B260}"/>
                </a:ext>
              </a:extLst>
            </p:cNvPr>
            <p:cNvSpPr/>
            <p:nvPr/>
          </p:nvSpPr>
          <p:spPr>
            <a:xfrm>
              <a:off x="4494350" y="2509000"/>
              <a:ext cx="67825" cy="116900"/>
            </a:xfrm>
            <a:custGeom>
              <a:avLst/>
              <a:gdLst/>
              <a:ahLst/>
              <a:cxnLst/>
              <a:rect l="l" t="t" r="r" b="b"/>
              <a:pathLst>
                <a:path w="2713" h="4676" extrusionOk="0">
                  <a:moveTo>
                    <a:pt x="1356" y="1365"/>
                  </a:moveTo>
                  <a:lnTo>
                    <a:pt x="1847" y="3274"/>
                  </a:lnTo>
                  <a:lnTo>
                    <a:pt x="866" y="3274"/>
                  </a:lnTo>
                  <a:lnTo>
                    <a:pt x="1356" y="1365"/>
                  </a:lnTo>
                  <a:close/>
                  <a:moveTo>
                    <a:pt x="1356" y="0"/>
                  </a:moveTo>
                  <a:cubicBezTo>
                    <a:pt x="1231" y="0"/>
                    <a:pt x="1124" y="90"/>
                    <a:pt x="1098" y="206"/>
                  </a:cubicBezTo>
                  <a:lnTo>
                    <a:pt x="36" y="4327"/>
                  </a:lnTo>
                  <a:cubicBezTo>
                    <a:pt x="0" y="4461"/>
                    <a:pt x="63" y="4604"/>
                    <a:pt x="196" y="4648"/>
                  </a:cubicBezTo>
                  <a:cubicBezTo>
                    <a:pt x="233" y="4665"/>
                    <a:pt x="270" y="4673"/>
                    <a:pt x="306" y="4673"/>
                  </a:cubicBezTo>
                  <a:cubicBezTo>
                    <a:pt x="422" y="4673"/>
                    <a:pt x="528" y="4592"/>
                    <a:pt x="562" y="4470"/>
                  </a:cubicBezTo>
                  <a:lnTo>
                    <a:pt x="732" y="3819"/>
                  </a:lnTo>
                  <a:lnTo>
                    <a:pt x="1990" y="3819"/>
                  </a:lnTo>
                  <a:lnTo>
                    <a:pt x="2150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2" y="4666"/>
                    <a:pt x="2480" y="4666"/>
                  </a:cubicBezTo>
                  <a:cubicBezTo>
                    <a:pt x="2632" y="4630"/>
                    <a:pt x="2712" y="4479"/>
                    <a:pt x="2677" y="4336"/>
                  </a:cubicBezTo>
                  <a:lnTo>
                    <a:pt x="1624" y="206"/>
                  </a:lnTo>
                  <a:cubicBezTo>
                    <a:pt x="1588" y="90"/>
                    <a:pt x="1481" y="0"/>
                    <a:pt x="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89;p46">
              <a:extLst>
                <a:ext uri="{FF2B5EF4-FFF2-40B4-BE49-F238E27FC236}">
                  <a16:creationId xmlns:a16="http://schemas.microsoft.com/office/drawing/2014/main" id="{D04D969E-88EA-4695-AA99-579498ABB606}"/>
                </a:ext>
              </a:extLst>
            </p:cNvPr>
            <p:cNvSpPr/>
            <p:nvPr/>
          </p:nvSpPr>
          <p:spPr>
            <a:xfrm>
              <a:off x="4743250" y="2515250"/>
              <a:ext cx="46175" cy="13625"/>
            </a:xfrm>
            <a:custGeom>
              <a:avLst/>
              <a:gdLst/>
              <a:ahLst/>
              <a:cxnLst/>
              <a:rect l="l" t="t" r="r" b="b"/>
              <a:pathLst>
                <a:path w="184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0" y="402"/>
                    <a:pt x="125" y="544"/>
                    <a:pt x="286" y="544"/>
                  </a:cubicBezTo>
                  <a:lnTo>
                    <a:pt x="1552" y="544"/>
                  </a:lnTo>
                  <a:cubicBezTo>
                    <a:pt x="1686" y="544"/>
                    <a:pt x="1811" y="446"/>
                    <a:pt x="1829" y="312"/>
                  </a:cubicBezTo>
                  <a:cubicBezTo>
                    <a:pt x="1847" y="152"/>
                    <a:pt x="1722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0;p46">
              <a:extLst>
                <a:ext uri="{FF2B5EF4-FFF2-40B4-BE49-F238E27FC236}">
                  <a16:creationId xmlns:a16="http://schemas.microsoft.com/office/drawing/2014/main" id="{3D260FB3-457E-4523-9F8D-20469885D342}"/>
                </a:ext>
              </a:extLst>
            </p:cNvPr>
            <p:cNvSpPr/>
            <p:nvPr/>
          </p:nvSpPr>
          <p:spPr>
            <a:xfrm>
              <a:off x="4577975" y="2515250"/>
              <a:ext cx="153475" cy="13625"/>
            </a:xfrm>
            <a:custGeom>
              <a:avLst/>
              <a:gdLst/>
              <a:ahLst/>
              <a:cxnLst/>
              <a:rect l="l" t="t" r="r" b="b"/>
              <a:pathLst>
                <a:path w="6139" h="545" extrusionOk="0">
                  <a:moveTo>
                    <a:pt x="295" y="0"/>
                  </a:moveTo>
                  <a:cubicBezTo>
                    <a:pt x="126" y="0"/>
                    <a:pt x="1" y="152"/>
                    <a:pt x="18" y="312"/>
                  </a:cubicBezTo>
                  <a:cubicBezTo>
                    <a:pt x="45" y="446"/>
                    <a:pt x="161" y="544"/>
                    <a:pt x="304" y="544"/>
                  </a:cubicBezTo>
                  <a:lnTo>
                    <a:pt x="5835" y="544"/>
                  </a:lnTo>
                  <a:cubicBezTo>
                    <a:pt x="5969" y="544"/>
                    <a:pt x="6094" y="446"/>
                    <a:pt x="6112" y="312"/>
                  </a:cubicBezTo>
                  <a:cubicBezTo>
                    <a:pt x="6138" y="152"/>
                    <a:pt x="6004" y="0"/>
                    <a:pt x="5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91;p46">
              <a:extLst>
                <a:ext uri="{FF2B5EF4-FFF2-40B4-BE49-F238E27FC236}">
                  <a16:creationId xmlns:a16="http://schemas.microsoft.com/office/drawing/2014/main" id="{F0DB2A1B-A75B-439D-BD72-7155586A0542}"/>
                </a:ext>
              </a:extLst>
            </p:cNvPr>
            <p:cNvSpPr/>
            <p:nvPr/>
          </p:nvSpPr>
          <p:spPr>
            <a:xfrm>
              <a:off x="4658725" y="2579475"/>
              <a:ext cx="130925" cy="13625"/>
            </a:xfrm>
            <a:custGeom>
              <a:avLst/>
              <a:gdLst/>
              <a:ahLst/>
              <a:cxnLst/>
              <a:rect l="l" t="t" r="r" b="b"/>
              <a:pathLst>
                <a:path w="5237" h="545" extrusionOk="0">
                  <a:moveTo>
                    <a:pt x="294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4933" y="545"/>
                  </a:lnTo>
                  <a:cubicBezTo>
                    <a:pt x="5067" y="545"/>
                    <a:pt x="5192" y="447"/>
                    <a:pt x="5210" y="313"/>
                  </a:cubicBezTo>
                  <a:cubicBezTo>
                    <a:pt x="5237" y="143"/>
                    <a:pt x="5103" y="0"/>
                    <a:pt x="4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92;p46">
              <a:extLst>
                <a:ext uri="{FF2B5EF4-FFF2-40B4-BE49-F238E27FC236}">
                  <a16:creationId xmlns:a16="http://schemas.microsoft.com/office/drawing/2014/main" id="{FB3D59B4-742C-4270-BA15-70ED153BC59B}"/>
                </a:ext>
              </a:extLst>
            </p:cNvPr>
            <p:cNvSpPr/>
            <p:nvPr/>
          </p:nvSpPr>
          <p:spPr>
            <a:xfrm>
              <a:off x="4577975" y="2579475"/>
              <a:ext cx="73625" cy="13625"/>
            </a:xfrm>
            <a:custGeom>
              <a:avLst/>
              <a:gdLst/>
              <a:ahLst/>
              <a:cxnLst/>
              <a:rect l="l" t="t" r="r" b="b"/>
              <a:pathLst>
                <a:path w="2945" h="545" extrusionOk="0">
                  <a:moveTo>
                    <a:pt x="304" y="0"/>
                  </a:moveTo>
                  <a:cubicBezTo>
                    <a:pt x="161" y="0"/>
                    <a:pt x="45" y="99"/>
                    <a:pt x="27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650" y="545"/>
                  </a:lnTo>
                  <a:cubicBezTo>
                    <a:pt x="2784" y="545"/>
                    <a:pt x="2900" y="447"/>
                    <a:pt x="2927" y="313"/>
                  </a:cubicBezTo>
                  <a:cubicBezTo>
                    <a:pt x="2945" y="143"/>
                    <a:pt x="2820" y="0"/>
                    <a:pt x="2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93;p46">
              <a:extLst>
                <a:ext uri="{FF2B5EF4-FFF2-40B4-BE49-F238E27FC236}">
                  <a16:creationId xmlns:a16="http://schemas.microsoft.com/office/drawing/2014/main" id="{34D40DF5-EBCC-4967-8269-9FB7737FD5C7}"/>
                </a:ext>
              </a:extLst>
            </p:cNvPr>
            <p:cNvSpPr/>
            <p:nvPr/>
          </p:nvSpPr>
          <p:spPr>
            <a:xfrm>
              <a:off x="4722050" y="2643700"/>
              <a:ext cx="67600" cy="13625"/>
            </a:xfrm>
            <a:custGeom>
              <a:avLst/>
              <a:gdLst/>
              <a:ahLst/>
              <a:cxnLst/>
              <a:rect l="l" t="t" r="r" b="b"/>
              <a:pathLst>
                <a:path w="2704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400" y="545"/>
                  </a:lnTo>
                  <a:cubicBezTo>
                    <a:pt x="2534" y="545"/>
                    <a:pt x="2659" y="447"/>
                    <a:pt x="2677" y="313"/>
                  </a:cubicBezTo>
                  <a:cubicBezTo>
                    <a:pt x="2704" y="143"/>
                    <a:pt x="2570" y="1"/>
                    <a:pt x="2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94;p46">
              <a:extLst>
                <a:ext uri="{FF2B5EF4-FFF2-40B4-BE49-F238E27FC236}">
                  <a16:creationId xmlns:a16="http://schemas.microsoft.com/office/drawing/2014/main" id="{A7DAC061-DD80-452E-905B-FB869611826C}"/>
                </a:ext>
              </a:extLst>
            </p:cNvPr>
            <p:cNvSpPr/>
            <p:nvPr/>
          </p:nvSpPr>
          <p:spPr>
            <a:xfrm>
              <a:off x="4481400" y="2643700"/>
              <a:ext cx="232425" cy="13625"/>
            </a:xfrm>
            <a:custGeom>
              <a:avLst/>
              <a:gdLst/>
              <a:ahLst/>
              <a:cxnLst/>
              <a:rect l="l" t="t" r="r" b="b"/>
              <a:pathLst>
                <a:path w="9297" h="545" extrusionOk="0">
                  <a:moveTo>
                    <a:pt x="304" y="1"/>
                  </a:moveTo>
                  <a:cubicBezTo>
                    <a:pt x="170" y="1"/>
                    <a:pt x="45" y="99"/>
                    <a:pt x="28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9011" y="545"/>
                  </a:lnTo>
                  <a:cubicBezTo>
                    <a:pt x="9172" y="545"/>
                    <a:pt x="9297" y="402"/>
                    <a:pt x="9279" y="233"/>
                  </a:cubicBezTo>
                  <a:cubicBezTo>
                    <a:pt x="9252" y="99"/>
                    <a:pt x="9136" y="1"/>
                    <a:pt x="9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95;p46">
              <a:extLst>
                <a:ext uri="{FF2B5EF4-FFF2-40B4-BE49-F238E27FC236}">
                  <a16:creationId xmlns:a16="http://schemas.microsoft.com/office/drawing/2014/main" id="{04250499-79CF-40B2-B25E-066460FBC2E5}"/>
                </a:ext>
              </a:extLst>
            </p:cNvPr>
            <p:cNvSpPr/>
            <p:nvPr/>
          </p:nvSpPr>
          <p:spPr>
            <a:xfrm>
              <a:off x="4577975" y="254780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8163" y="545"/>
                  </a:lnTo>
                  <a:cubicBezTo>
                    <a:pt x="8297" y="545"/>
                    <a:pt x="8422" y="447"/>
                    <a:pt x="8440" y="313"/>
                  </a:cubicBezTo>
                  <a:cubicBezTo>
                    <a:pt x="8467" y="143"/>
                    <a:pt x="8333" y="1"/>
                    <a:pt x="8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96;p46">
              <a:extLst>
                <a:ext uri="{FF2B5EF4-FFF2-40B4-BE49-F238E27FC236}">
                  <a16:creationId xmlns:a16="http://schemas.microsoft.com/office/drawing/2014/main" id="{F347A3FB-5C82-458E-A028-277F078C9B88}"/>
                </a:ext>
              </a:extLst>
            </p:cNvPr>
            <p:cNvSpPr/>
            <p:nvPr/>
          </p:nvSpPr>
          <p:spPr>
            <a:xfrm>
              <a:off x="4577975" y="261115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1" y="402"/>
                    <a:pt x="126" y="544"/>
                    <a:pt x="286" y="544"/>
                  </a:cubicBezTo>
                  <a:lnTo>
                    <a:pt x="8163" y="544"/>
                  </a:lnTo>
                  <a:cubicBezTo>
                    <a:pt x="8297" y="544"/>
                    <a:pt x="8422" y="446"/>
                    <a:pt x="8440" y="312"/>
                  </a:cubicBezTo>
                  <a:cubicBezTo>
                    <a:pt x="8467" y="143"/>
                    <a:pt x="8333" y="0"/>
                    <a:pt x="8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97;p46">
              <a:extLst>
                <a:ext uri="{FF2B5EF4-FFF2-40B4-BE49-F238E27FC236}">
                  <a16:creationId xmlns:a16="http://schemas.microsoft.com/office/drawing/2014/main" id="{E0FFA086-CA15-4082-BF1F-572480771E38}"/>
                </a:ext>
              </a:extLst>
            </p:cNvPr>
            <p:cNvSpPr/>
            <p:nvPr/>
          </p:nvSpPr>
          <p:spPr>
            <a:xfrm>
              <a:off x="4604525" y="2675375"/>
              <a:ext cx="185125" cy="13625"/>
            </a:xfrm>
            <a:custGeom>
              <a:avLst/>
              <a:gdLst/>
              <a:ahLst/>
              <a:cxnLst/>
              <a:rect l="l" t="t" r="r" b="b"/>
              <a:pathLst>
                <a:path w="7405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7101" y="545"/>
                  </a:lnTo>
                  <a:cubicBezTo>
                    <a:pt x="7235" y="545"/>
                    <a:pt x="7360" y="447"/>
                    <a:pt x="7378" y="313"/>
                  </a:cubicBezTo>
                  <a:cubicBezTo>
                    <a:pt x="7405" y="143"/>
                    <a:pt x="7271" y="1"/>
                    <a:pt x="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98;p46">
              <a:extLst>
                <a:ext uri="{FF2B5EF4-FFF2-40B4-BE49-F238E27FC236}">
                  <a16:creationId xmlns:a16="http://schemas.microsoft.com/office/drawing/2014/main" id="{70CABF80-FD04-47C1-9122-9E21D79B571A}"/>
                </a:ext>
              </a:extLst>
            </p:cNvPr>
            <p:cNvSpPr/>
            <p:nvPr/>
          </p:nvSpPr>
          <p:spPr>
            <a:xfrm>
              <a:off x="4481625" y="2675375"/>
              <a:ext cx="116450" cy="13625"/>
            </a:xfrm>
            <a:custGeom>
              <a:avLst/>
              <a:gdLst/>
              <a:ahLst/>
              <a:cxnLst/>
              <a:rect l="l" t="t" r="r" b="b"/>
              <a:pathLst>
                <a:path w="4658" h="545" extrusionOk="0">
                  <a:moveTo>
                    <a:pt x="286" y="1"/>
                  </a:moveTo>
                  <a:cubicBezTo>
                    <a:pt x="126" y="1"/>
                    <a:pt x="1" y="143"/>
                    <a:pt x="19" y="313"/>
                  </a:cubicBezTo>
                  <a:cubicBezTo>
                    <a:pt x="45" y="447"/>
                    <a:pt x="161" y="545"/>
                    <a:pt x="295" y="545"/>
                  </a:cubicBezTo>
                  <a:lnTo>
                    <a:pt x="4354" y="545"/>
                  </a:lnTo>
                  <a:cubicBezTo>
                    <a:pt x="4488" y="545"/>
                    <a:pt x="4613" y="447"/>
                    <a:pt x="4631" y="313"/>
                  </a:cubicBezTo>
                  <a:cubicBezTo>
                    <a:pt x="4658" y="143"/>
                    <a:pt x="4524" y="1"/>
                    <a:pt x="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7B62B04-7BE6-4E91-B0D2-A03ABDD100AA}"/>
              </a:ext>
            </a:extLst>
          </p:cNvPr>
          <p:cNvSpPr txBox="1"/>
          <p:nvPr/>
        </p:nvSpPr>
        <p:spPr>
          <a:xfrm>
            <a:off x="1664488" y="3819706"/>
            <a:ext cx="7079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✔    </a:t>
            </a:r>
            <a:r>
              <a:rPr lang="en-US" dirty="0"/>
              <a:t>High in interpretability</a:t>
            </a:r>
          </a:p>
          <a:p>
            <a:endParaRPr lang="en-US" dirty="0"/>
          </a:p>
          <a:p>
            <a:r>
              <a:rPr lang="en-SG" dirty="0"/>
              <a:t>❌</a:t>
            </a:r>
            <a:r>
              <a:rPr lang="en-US" dirty="0"/>
              <a:t>    Complex to implement in practical settings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470E83-9698-45CA-B704-DF223C85011C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&lt;/16&gt;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8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Existing Approaches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50264" y="1336115"/>
            <a:ext cx="7146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Recursive neural network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D9F0A6-FCDE-499E-9C7B-A94B1F0A4283}"/>
              </a:ext>
            </a:extLst>
          </p:cNvPr>
          <p:cNvSpPr txBox="1"/>
          <p:nvPr/>
        </p:nvSpPr>
        <p:spPr>
          <a:xfrm>
            <a:off x="1661100" y="2689082"/>
            <a:ext cx="5934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CMR12"/>
              </a:rPr>
              <a:t>Introduced by Thang Luong, Richard </a:t>
            </a:r>
            <a:r>
              <a:rPr lang="en-US" sz="1800" b="0" i="0" u="none" strike="noStrike" baseline="0" dirty="0" err="1">
                <a:latin typeface="CMR12"/>
              </a:rPr>
              <a:t>Socher</a:t>
            </a:r>
            <a:r>
              <a:rPr lang="en-US" sz="1800" b="0" i="0" u="none" strike="noStrike" baseline="0" dirty="0">
                <a:latin typeface="CMR12"/>
              </a:rPr>
              <a:t>, and Christopher Manning, the RNN </a:t>
            </a:r>
            <a:r>
              <a:rPr lang="en-SG" sz="1800" b="0" i="0" u="none" strike="noStrike" baseline="0" dirty="0">
                <a:latin typeface="CMR12"/>
              </a:rPr>
              <a:t>build </a:t>
            </a:r>
            <a:r>
              <a:rPr lang="en-US" sz="1800" b="0" i="0" u="none" strike="noStrike" baseline="0" dirty="0">
                <a:latin typeface="CMR12"/>
              </a:rPr>
              <a:t>representations for morphologically complex words from their morphemes.</a:t>
            </a:r>
          </a:p>
          <a:p>
            <a:pPr algn="just"/>
            <a:endParaRPr lang="en-US" sz="1800" dirty="0">
              <a:latin typeface="CMR12"/>
            </a:endParaRPr>
          </a:p>
          <a:p>
            <a:pPr algn="just"/>
            <a:r>
              <a:rPr lang="en-US" sz="1800" dirty="0">
                <a:latin typeface="CMR12"/>
              </a:rPr>
              <a:t>The architecture is also called </a:t>
            </a:r>
            <a:r>
              <a:rPr lang="en-US" sz="1800" dirty="0" err="1">
                <a:latin typeface="CMR12"/>
              </a:rPr>
              <a:t>MorphoRNN</a:t>
            </a:r>
            <a:endParaRPr lang="en-US" sz="1800" b="0" i="0" u="none" strike="noStrike" baseline="0" dirty="0">
              <a:latin typeface="CMR12"/>
            </a:endParaRPr>
          </a:p>
        </p:txBody>
      </p:sp>
      <p:grpSp>
        <p:nvGrpSpPr>
          <p:cNvPr id="96" name="Google Shape;2678;p46">
            <a:extLst>
              <a:ext uri="{FF2B5EF4-FFF2-40B4-BE49-F238E27FC236}">
                <a16:creationId xmlns:a16="http://schemas.microsoft.com/office/drawing/2014/main" id="{5DFD491F-C98E-468A-B6C0-D94A3CB00BAE}"/>
              </a:ext>
            </a:extLst>
          </p:cNvPr>
          <p:cNvGrpSpPr/>
          <p:nvPr/>
        </p:nvGrpSpPr>
        <p:grpSpPr>
          <a:xfrm>
            <a:off x="1010439" y="2691333"/>
            <a:ext cx="531124" cy="398455"/>
            <a:chOff x="4442150" y="2437625"/>
            <a:chExt cx="386525" cy="289975"/>
          </a:xfrm>
        </p:grpSpPr>
        <p:sp>
          <p:nvSpPr>
            <p:cNvPr id="97" name="Google Shape;2679;p46">
              <a:extLst>
                <a:ext uri="{FF2B5EF4-FFF2-40B4-BE49-F238E27FC236}">
                  <a16:creationId xmlns:a16="http://schemas.microsoft.com/office/drawing/2014/main" id="{685E6640-D4AE-468E-9EA1-D845E8A8D3B1}"/>
                </a:ext>
              </a:extLst>
            </p:cNvPr>
            <p:cNvSpPr/>
            <p:nvPr/>
          </p:nvSpPr>
          <p:spPr>
            <a:xfrm>
              <a:off x="444885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80;p46">
              <a:extLst>
                <a:ext uri="{FF2B5EF4-FFF2-40B4-BE49-F238E27FC236}">
                  <a16:creationId xmlns:a16="http://schemas.microsoft.com/office/drawing/2014/main" id="{EDFBC847-27DB-4EA5-9559-660C7B609131}"/>
                </a:ext>
              </a:extLst>
            </p:cNvPr>
            <p:cNvSpPr/>
            <p:nvPr/>
          </p:nvSpPr>
          <p:spPr>
            <a:xfrm>
              <a:off x="4590250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81;p46">
              <a:extLst>
                <a:ext uri="{FF2B5EF4-FFF2-40B4-BE49-F238E27FC236}">
                  <a16:creationId xmlns:a16="http://schemas.microsoft.com/office/drawing/2014/main" id="{F87B8861-4AD8-4F96-8578-943E852333D3}"/>
                </a:ext>
              </a:extLst>
            </p:cNvPr>
            <p:cNvSpPr/>
            <p:nvPr/>
          </p:nvSpPr>
          <p:spPr>
            <a:xfrm>
              <a:off x="4448850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82;p46">
              <a:extLst>
                <a:ext uri="{FF2B5EF4-FFF2-40B4-BE49-F238E27FC236}">
                  <a16:creationId xmlns:a16="http://schemas.microsoft.com/office/drawing/2014/main" id="{7A55E96F-0E85-41FB-9779-BEA79EAF457E}"/>
                </a:ext>
              </a:extLst>
            </p:cNvPr>
            <p:cNvSpPr/>
            <p:nvPr/>
          </p:nvSpPr>
          <p:spPr>
            <a:xfrm>
              <a:off x="4656700" y="2444325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5" y="0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83;p46">
              <a:extLst>
                <a:ext uri="{FF2B5EF4-FFF2-40B4-BE49-F238E27FC236}">
                  <a16:creationId xmlns:a16="http://schemas.microsoft.com/office/drawing/2014/main" id="{DCBCBF3C-768A-4F3D-82DE-85E58E825AE5}"/>
                </a:ext>
              </a:extLst>
            </p:cNvPr>
            <p:cNvSpPr/>
            <p:nvPr/>
          </p:nvSpPr>
          <p:spPr>
            <a:xfrm>
              <a:off x="4442150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84;p46">
              <a:extLst>
                <a:ext uri="{FF2B5EF4-FFF2-40B4-BE49-F238E27FC236}">
                  <a16:creationId xmlns:a16="http://schemas.microsoft.com/office/drawing/2014/main" id="{9D5E42E8-6990-4A69-AEAD-069E4A7E83CB}"/>
                </a:ext>
              </a:extLst>
            </p:cNvPr>
            <p:cNvSpPr/>
            <p:nvPr/>
          </p:nvSpPr>
          <p:spPr>
            <a:xfrm>
              <a:off x="4442150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85;p46">
              <a:extLst>
                <a:ext uri="{FF2B5EF4-FFF2-40B4-BE49-F238E27FC236}">
                  <a16:creationId xmlns:a16="http://schemas.microsoft.com/office/drawing/2014/main" id="{7FE9E367-DC52-47B8-BD5F-BAB010EA344F}"/>
                </a:ext>
              </a:extLst>
            </p:cNvPr>
            <p:cNvSpPr/>
            <p:nvPr/>
          </p:nvSpPr>
          <p:spPr>
            <a:xfrm>
              <a:off x="44651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86;p46">
              <a:extLst>
                <a:ext uri="{FF2B5EF4-FFF2-40B4-BE49-F238E27FC236}">
                  <a16:creationId xmlns:a16="http://schemas.microsoft.com/office/drawing/2014/main" id="{7D287E21-B24C-4D88-B197-B91AF2D92741}"/>
                </a:ext>
              </a:extLst>
            </p:cNvPr>
            <p:cNvSpPr/>
            <p:nvPr/>
          </p:nvSpPr>
          <p:spPr>
            <a:xfrm>
              <a:off x="4509075" y="245927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35" y="419"/>
                    <a:pt x="535" y="277"/>
                  </a:cubicBezTo>
                  <a:cubicBezTo>
                    <a:pt x="535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87;p46">
              <a:extLst>
                <a:ext uri="{FF2B5EF4-FFF2-40B4-BE49-F238E27FC236}">
                  <a16:creationId xmlns:a16="http://schemas.microsoft.com/office/drawing/2014/main" id="{B4737DD8-ACBC-42C9-93D8-C311FFC13F64}"/>
                </a:ext>
              </a:extLst>
            </p:cNvPr>
            <p:cNvSpPr/>
            <p:nvPr/>
          </p:nvSpPr>
          <p:spPr>
            <a:xfrm>
              <a:off x="4486975" y="245927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88;p46">
              <a:extLst>
                <a:ext uri="{FF2B5EF4-FFF2-40B4-BE49-F238E27FC236}">
                  <a16:creationId xmlns:a16="http://schemas.microsoft.com/office/drawing/2014/main" id="{82112BAF-74E9-45D5-8B93-141A7D69B260}"/>
                </a:ext>
              </a:extLst>
            </p:cNvPr>
            <p:cNvSpPr/>
            <p:nvPr/>
          </p:nvSpPr>
          <p:spPr>
            <a:xfrm>
              <a:off x="4494350" y="2509000"/>
              <a:ext cx="67825" cy="116900"/>
            </a:xfrm>
            <a:custGeom>
              <a:avLst/>
              <a:gdLst/>
              <a:ahLst/>
              <a:cxnLst/>
              <a:rect l="l" t="t" r="r" b="b"/>
              <a:pathLst>
                <a:path w="2713" h="4676" extrusionOk="0">
                  <a:moveTo>
                    <a:pt x="1356" y="1365"/>
                  </a:moveTo>
                  <a:lnTo>
                    <a:pt x="1847" y="3274"/>
                  </a:lnTo>
                  <a:lnTo>
                    <a:pt x="866" y="3274"/>
                  </a:lnTo>
                  <a:lnTo>
                    <a:pt x="1356" y="1365"/>
                  </a:lnTo>
                  <a:close/>
                  <a:moveTo>
                    <a:pt x="1356" y="0"/>
                  </a:moveTo>
                  <a:cubicBezTo>
                    <a:pt x="1231" y="0"/>
                    <a:pt x="1124" y="90"/>
                    <a:pt x="1098" y="206"/>
                  </a:cubicBezTo>
                  <a:lnTo>
                    <a:pt x="36" y="4327"/>
                  </a:lnTo>
                  <a:cubicBezTo>
                    <a:pt x="0" y="4461"/>
                    <a:pt x="63" y="4604"/>
                    <a:pt x="196" y="4648"/>
                  </a:cubicBezTo>
                  <a:cubicBezTo>
                    <a:pt x="233" y="4665"/>
                    <a:pt x="270" y="4673"/>
                    <a:pt x="306" y="4673"/>
                  </a:cubicBezTo>
                  <a:cubicBezTo>
                    <a:pt x="422" y="4673"/>
                    <a:pt x="528" y="4592"/>
                    <a:pt x="562" y="4470"/>
                  </a:cubicBezTo>
                  <a:lnTo>
                    <a:pt x="732" y="3819"/>
                  </a:lnTo>
                  <a:lnTo>
                    <a:pt x="1990" y="3819"/>
                  </a:lnTo>
                  <a:lnTo>
                    <a:pt x="2150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2" y="4666"/>
                    <a:pt x="2480" y="4666"/>
                  </a:cubicBezTo>
                  <a:cubicBezTo>
                    <a:pt x="2632" y="4630"/>
                    <a:pt x="2712" y="4479"/>
                    <a:pt x="2677" y="4336"/>
                  </a:cubicBezTo>
                  <a:lnTo>
                    <a:pt x="1624" y="206"/>
                  </a:lnTo>
                  <a:cubicBezTo>
                    <a:pt x="1588" y="90"/>
                    <a:pt x="1481" y="0"/>
                    <a:pt x="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89;p46">
              <a:extLst>
                <a:ext uri="{FF2B5EF4-FFF2-40B4-BE49-F238E27FC236}">
                  <a16:creationId xmlns:a16="http://schemas.microsoft.com/office/drawing/2014/main" id="{D04D969E-88EA-4695-AA99-579498ABB606}"/>
                </a:ext>
              </a:extLst>
            </p:cNvPr>
            <p:cNvSpPr/>
            <p:nvPr/>
          </p:nvSpPr>
          <p:spPr>
            <a:xfrm>
              <a:off x="4743250" y="2515250"/>
              <a:ext cx="46175" cy="13625"/>
            </a:xfrm>
            <a:custGeom>
              <a:avLst/>
              <a:gdLst/>
              <a:ahLst/>
              <a:cxnLst/>
              <a:rect l="l" t="t" r="r" b="b"/>
              <a:pathLst>
                <a:path w="184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0" y="402"/>
                    <a:pt x="125" y="544"/>
                    <a:pt x="286" y="544"/>
                  </a:cubicBezTo>
                  <a:lnTo>
                    <a:pt x="1552" y="544"/>
                  </a:lnTo>
                  <a:cubicBezTo>
                    <a:pt x="1686" y="544"/>
                    <a:pt x="1811" y="446"/>
                    <a:pt x="1829" y="312"/>
                  </a:cubicBezTo>
                  <a:cubicBezTo>
                    <a:pt x="1847" y="152"/>
                    <a:pt x="1722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0;p46">
              <a:extLst>
                <a:ext uri="{FF2B5EF4-FFF2-40B4-BE49-F238E27FC236}">
                  <a16:creationId xmlns:a16="http://schemas.microsoft.com/office/drawing/2014/main" id="{3D260FB3-457E-4523-9F8D-20469885D342}"/>
                </a:ext>
              </a:extLst>
            </p:cNvPr>
            <p:cNvSpPr/>
            <p:nvPr/>
          </p:nvSpPr>
          <p:spPr>
            <a:xfrm>
              <a:off x="4577975" y="2515250"/>
              <a:ext cx="153475" cy="13625"/>
            </a:xfrm>
            <a:custGeom>
              <a:avLst/>
              <a:gdLst/>
              <a:ahLst/>
              <a:cxnLst/>
              <a:rect l="l" t="t" r="r" b="b"/>
              <a:pathLst>
                <a:path w="6139" h="545" extrusionOk="0">
                  <a:moveTo>
                    <a:pt x="295" y="0"/>
                  </a:moveTo>
                  <a:cubicBezTo>
                    <a:pt x="126" y="0"/>
                    <a:pt x="1" y="152"/>
                    <a:pt x="18" y="312"/>
                  </a:cubicBezTo>
                  <a:cubicBezTo>
                    <a:pt x="45" y="446"/>
                    <a:pt x="161" y="544"/>
                    <a:pt x="304" y="544"/>
                  </a:cubicBezTo>
                  <a:lnTo>
                    <a:pt x="5835" y="544"/>
                  </a:lnTo>
                  <a:cubicBezTo>
                    <a:pt x="5969" y="544"/>
                    <a:pt x="6094" y="446"/>
                    <a:pt x="6112" y="312"/>
                  </a:cubicBezTo>
                  <a:cubicBezTo>
                    <a:pt x="6138" y="152"/>
                    <a:pt x="6004" y="0"/>
                    <a:pt x="5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91;p46">
              <a:extLst>
                <a:ext uri="{FF2B5EF4-FFF2-40B4-BE49-F238E27FC236}">
                  <a16:creationId xmlns:a16="http://schemas.microsoft.com/office/drawing/2014/main" id="{F0DB2A1B-A75B-439D-BD72-7155586A0542}"/>
                </a:ext>
              </a:extLst>
            </p:cNvPr>
            <p:cNvSpPr/>
            <p:nvPr/>
          </p:nvSpPr>
          <p:spPr>
            <a:xfrm>
              <a:off x="4658725" y="2579475"/>
              <a:ext cx="130925" cy="13625"/>
            </a:xfrm>
            <a:custGeom>
              <a:avLst/>
              <a:gdLst/>
              <a:ahLst/>
              <a:cxnLst/>
              <a:rect l="l" t="t" r="r" b="b"/>
              <a:pathLst>
                <a:path w="5237" h="545" extrusionOk="0">
                  <a:moveTo>
                    <a:pt x="294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4933" y="545"/>
                  </a:lnTo>
                  <a:cubicBezTo>
                    <a:pt x="5067" y="545"/>
                    <a:pt x="5192" y="447"/>
                    <a:pt x="5210" y="313"/>
                  </a:cubicBezTo>
                  <a:cubicBezTo>
                    <a:pt x="5237" y="143"/>
                    <a:pt x="5103" y="0"/>
                    <a:pt x="4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92;p46">
              <a:extLst>
                <a:ext uri="{FF2B5EF4-FFF2-40B4-BE49-F238E27FC236}">
                  <a16:creationId xmlns:a16="http://schemas.microsoft.com/office/drawing/2014/main" id="{FB3D59B4-742C-4270-BA15-70ED153BC59B}"/>
                </a:ext>
              </a:extLst>
            </p:cNvPr>
            <p:cNvSpPr/>
            <p:nvPr/>
          </p:nvSpPr>
          <p:spPr>
            <a:xfrm>
              <a:off x="4577975" y="2579475"/>
              <a:ext cx="73625" cy="13625"/>
            </a:xfrm>
            <a:custGeom>
              <a:avLst/>
              <a:gdLst/>
              <a:ahLst/>
              <a:cxnLst/>
              <a:rect l="l" t="t" r="r" b="b"/>
              <a:pathLst>
                <a:path w="2945" h="545" extrusionOk="0">
                  <a:moveTo>
                    <a:pt x="304" y="0"/>
                  </a:moveTo>
                  <a:cubicBezTo>
                    <a:pt x="161" y="0"/>
                    <a:pt x="45" y="99"/>
                    <a:pt x="27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650" y="545"/>
                  </a:lnTo>
                  <a:cubicBezTo>
                    <a:pt x="2784" y="545"/>
                    <a:pt x="2900" y="447"/>
                    <a:pt x="2927" y="313"/>
                  </a:cubicBezTo>
                  <a:cubicBezTo>
                    <a:pt x="2945" y="143"/>
                    <a:pt x="2820" y="0"/>
                    <a:pt x="2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93;p46">
              <a:extLst>
                <a:ext uri="{FF2B5EF4-FFF2-40B4-BE49-F238E27FC236}">
                  <a16:creationId xmlns:a16="http://schemas.microsoft.com/office/drawing/2014/main" id="{34D40DF5-EBCC-4967-8269-9FB7737FD5C7}"/>
                </a:ext>
              </a:extLst>
            </p:cNvPr>
            <p:cNvSpPr/>
            <p:nvPr/>
          </p:nvSpPr>
          <p:spPr>
            <a:xfrm>
              <a:off x="4722050" y="2643700"/>
              <a:ext cx="67600" cy="13625"/>
            </a:xfrm>
            <a:custGeom>
              <a:avLst/>
              <a:gdLst/>
              <a:ahLst/>
              <a:cxnLst/>
              <a:rect l="l" t="t" r="r" b="b"/>
              <a:pathLst>
                <a:path w="2704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400" y="545"/>
                  </a:lnTo>
                  <a:cubicBezTo>
                    <a:pt x="2534" y="545"/>
                    <a:pt x="2659" y="447"/>
                    <a:pt x="2677" y="313"/>
                  </a:cubicBezTo>
                  <a:cubicBezTo>
                    <a:pt x="2704" y="143"/>
                    <a:pt x="2570" y="1"/>
                    <a:pt x="2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94;p46">
              <a:extLst>
                <a:ext uri="{FF2B5EF4-FFF2-40B4-BE49-F238E27FC236}">
                  <a16:creationId xmlns:a16="http://schemas.microsoft.com/office/drawing/2014/main" id="{A7DAC061-DD80-452E-905B-FB869611826C}"/>
                </a:ext>
              </a:extLst>
            </p:cNvPr>
            <p:cNvSpPr/>
            <p:nvPr/>
          </p:nvSpPr>
          <p:spPr>
            <a:xfrm>
              <a:off x="4481400" y="2643700"/>
              <a:ext cx="232425" cy="13625"/>
            </a:xfrm>
            <a:custGeom>
              <a:avLst/>
              <a:gdLst/>
              <a:ahLst/>
              <a:cxnLst/>
              <a:rect l="l" t="t" r="r" b="b"/>
              <a:pathLst>
                <a:path w="9297" h="545" extrusionOk="0">
                  <a:moveTo>
                    <a:pt x="304" y="1"/>
                  </a:moveTo>
                  <a:cubicBezTo>
                    <a:pt x="170" y="1"/>
                    <a:pt x="45" y="99"/>
                    <a:pt x="28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9011" y="545"/>
                  </a:lnTo>
                  <a:cubicBezTo>
                    <a:pt x="9172" y="545"/>
                    <a:pt x="9297" y="402"/>
                    <a:pt x="9279" y="233"/>
                  </a:cubicBezTo>
                  <a:cubicBezTo>
                    <a:pt x="9252" y="99"/>
                    <a:pt x="9136" y="1"/>
                    <a:pt x="9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95;p46">
              <a:extLst>
                <a:ext uri="{FF2B5EF4-FFF2-40B4-BE49-F238E27FC236}">
                  <a16:creationId xmlns:a16="http://schemas.microsoft.com/office/drawing/2014/main" id="{04250499-79CF-40B2-B25E-066460FBC2E5}"/>
                </a:ext>
              </a:extLst>
            </p:cNvPr>
            <p:cNvSpPr/>
            <p:nvPr/>
          </p:nvSpPr>
          <p:spPr>
            <a:xfrm>
              <a:off x="4577975" y="254780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8163" y="545"/>
                  </a:lnTo>
                  <a:cubicBezTo>
                    <a:pt x="8297" y="545"/>
                    <a:pt x="8422" y="447"/>
                    <a:pt x="8440" y="313"/>
                  </a:cubicBezTo>
                  <a:cubicBezTo>
                    <a:pt x="8467" y="143"/>
                    <a:pt x="8333" y="1"/>
                    <a:pt x="8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96;p46">
              <a:extLst>
                <a:ext uri="{FF2B5EF4-FFF2-40B4-BE49-F238E27FC236}">
                  <a16:creationId xmlns:a16="http://schemas.microsoft.com/office/drawing/2014/main" id="{F347A3FB-5C82-458E-A028-277F078C9B88}"/>
                </a:ext>
              </a:extLst>
            </p:cNvPr>
            <p:cNvSpPr/>
            <p:nvPr/>
          </p:nvSpPr>
          <p:spPr>
            <a:xfrm>
              <a:off x="4577975" y="261115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1" y="402"/>
                    <a:pt x="126" y="544"/>
                    <a:pt x="286" y="544"/>
                  </a:cubicBezTo>
                  <a:lnTo>
                    <a:pt x="8163" y="544"/>
                  </a:lnTo>
                  <a:cubicBezTo>
                    <a:pt x="8297" y="544"/>
                    <a:pt x="8422" y="446"/>
                    <a:pt x="8440" y="312"/>
                  </a:cubicBezTo>
                  <a:cubicBezTo>
                    <a:pt x="8467" y="143"/>
                    <a:pt x="8333" y="0"/>
                    <a:pt x="8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97;p46">
              <a:extLst>
                <a:ext uri="{FF2B5EF4-FFF2-40B4-BE49-F238E27FC236}">
                  <a16:creationId xmlns:a16="http://schemas.microsoft.com/office/drawing/2014/main" id="{E0FFA086-CA15-4082-BF1F-572480771E38}"/>
                </a:ext>
              </a:extLst>
            </p:cNvPr>
            <p:cNvSpPr/>
            <p:nvPr/>
          </p:nvSpPr>
          <p:spPr>
            <a:xfrm>
              <a:off x="4604525" y="2675375"/>
              <a:ext cx="185125" cy="13625"/>
            </a:xfrm>
            <a:custGeom>
              <a:avLst/>
              <a:gdLst/>
              <a:ahLst/>
              <a:cxnLst/>
              <a:rect l="l" t="t" r="r" b="b"/>
              <a:pathLst>
                <a:path w="7405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7101" y="545"/>
                  </a:lnTo>
                  <a:cubicBezTo>
                    <a:pt x="7235" y="545"/>
                    <a:pt x="7360" y="447"/>
                    <a:pt x="7378" y="313"/>
                  </a:cubicBezTo>
                  <a:cubicBezTo>
                    <a:pt x="7405" y="143"/>
                    <a:pt x="7271" y="1"/>
                    <a:pt x="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98;p46">
              <a:extLst>
                <a:ext uri="{FF2B5EF4-FFF2-40B4-BE49-F238E27FC236}">
                  <a16:creationId xmlns:a16="http://schemas.microsoft.com/office/drawing/2014/main" id="{70CABF80-FD04-47C1-9122-9E21D79B571A}"/>
                </a:ext>
              </a:extLst>
            </p:cNvPr>
            <p:cNvSpPr/>
            <p:nvPr/>
          </p:nvSpPr>
          <p:spPr>
            <a:xfrm>
              <a:off x="4481625" y="2675375"/>
              <a:ext cx="116450" cy="13625"/>
            </a:xfrm>
            <a:custGeom>
              <a:avLst/>
              <a:gdLst/>
              <a:ahLst/>
              <a:cxnLst/>
              <a:rect l="l" t="t" r="r" b="b"/>
              <a:pathLst>
                <a:path w="4658" h="545" extrusionOk="0">
                  <a:moveTo>
                    <a:pt x="286" y="1"/>
                  </a:moveTo>
                  <a:cubicBezTo>
                    <a:pt x="126" y="1"/>
                    <a:pt x="1" y="143"/>
                    <a:pt x="19" y="313"/>
                  </a:cubicBezTo>
                  <a:cubicBezTo>
                    <a:pt x="45" y="447"/>
                    <a:pt x="161" y="545"/>
                    <a:pt x="295" y="545"/>
                  </a:cubicBezTo>
                  <a:lnTo>
                    <a:pt x="4354" y="545"/>
                  </a:lnTo>
                  <a:cubicBezTo>
                    <a:pt x="4488" y="545"/>
                    <a:pt x="4613" y="447"/>
                    <a:pt x="4631" y="313"/>
                  </a:cubicBezTo>
                  <a:cubicBezTo>
                    <a:pt x="4658" y="143"/>
                    <a:pt x="4524" y="1"/>
                    <a:pt x="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06F1EB4-8F5D-402E-9823-0DACA666AC48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&lt;/17&gt;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7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Existing Approaches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37869D2-539E-48C3-AE30-7B3F24ED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51" y="1052299"/>
            <a:ext cx="6036423" cy="34543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EBD8D9-152C-4855-9296-DD095B519C71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&lt;/18&gt;</a:t>
            </a:r>
            <a:endParaRPr lang="en-SG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B9B57-751A-4D21-8EEC-12BC393E998E}"/>
              </a:ext>
            </a:extLst>
          </p:cNvPr>
          <p:cNvSpPr txBox="1"/>
          <p:nvPr/>
        </p:nvSpPr>
        <p:spPr>
          <a:xfrm>
            <a:off x="3293615" y="4931955"/>
            <a:ext cx="451104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Reference: Luong, </a:t>
            </a:r>
            <a:r>
              <a:rPr lang="en-US" sz="400" dirty="0" err="1"/>
              <a:t>Socher</a:t>
            </a:r>
            <a:r>
              <a:rPr lang="en-US" sz="400" dirty="0"/>
              <a:t> and Manning, 2013. </a:t>
            </a:r>
            <a:r>
              <a:rPr lang="en-US" sz="400" b="1" dirty="0"/>
              <a:t>Better Word Representations with Recursive Neural Networks for Morphology </a:t>
            </a:r>
            <a:r>
              <a:rPr lang="en-US" sz="400" dirty="0"/>
              <a:t>https://aclanthology.org/W13-3512/</a:t>
            </a:r>
            <a:endParaRPr lang="en-SG" sz="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A2EA5-255F-4C53-BF48-863024448713}"/>
              </a:ext>
            </a:extLst>
          </p:cNvPr>
          <p:cNvSpPr txBox="1"/>
          <p:nvPr/>
        </p:nvSpPr>
        <p:spPr>
          <a:xfrm>
            <a:off x="3674714" y="3990910"/>
            <a:ext cx="2704654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effectLst/>
                <a:latin typeface="Times New Roman" panose="02020603050405020304" pitchFamily="18" charset="0"/>
              </a:rPr>
              <a:t>p= f(Wm[</a:t>
            </a:r>
            <a:r>
              <a:rPr lang="en-SG" dirty="0" err="1">
                <a:effectLst/>
                <a:latin typeface="Times New Roman" panose="02020603050405020304" pitchFamily="18" charset="0"/>
              </a:rPr>
              <a:t>x</a:t>
            </a:r>
            <a:r>
              <a:rPr lang="en-SG" dirty="0" err="1">
                <a:effectLst/>
                <a:latin typeface="Courier New" panose="02070309020205020404" pitchFamily="49" charset="0"/>
              </a:rPr>
              <a:t>stem</a:t>
            </a:r>
            <a:r>
              <a:rPr lang="en-SG" dirty="0">
                <a:effectLst/>
                <a:latin typeface="Times New Roman" panose="02020603050405020304" pitchFamily="18" charset="0"/>
              </a:rPr>
              <a:t>; </a:t>
            </a:r>
            <a:r>
              <a:rPr lang="en-SG" dirty="0" err="1">
                <a:effectLst/>
                <a:latin typeface="Times New Roman" panose="02020603050405020304" pitchFamily="18" charset="0"/>
              </a:rPr>
              <a:t>x</a:t>
            </a:r>
            <a:r>
              <a:rPr lang="en-SG" dirty="0" err="1">
                <a:effectLst/>
                <a:latin typeface="Courier New" panose="02070309020205020404" pitchFamily="49" charset="0"/>
              </a:rPr>
              <a:t>affix</a:t>
            </a:r>
            <a:r>
              <a:rPr lang="en-SG" dirty="0">
                <a:effectLst/>
                <a:latin typeface="Times New Roman" panose="02020603050405020304" pitchFamily="18" charset="0"/>
              </a:rPr>
              <a:t>] + bm)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051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Overview</a:t>
              </a:r>
              <a:endParaRPr b="1" dirty="0"/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837660" y="974666"/>
            <a:ext cx="6743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SG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846631" y="1963993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96894" y="2312255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0B29A5-45D0-4543-BE18-04D6763EDD5E}"/>
              </a:ext>
            </a:extLst>
          </p:cNvPr>
          <p:cNvSpPr txBox="1"/>
          <p:nvPr/>
        </p:nvSpPr>
        <p:spPr>
          <a:xfrm>
            <a:off x="1637774" y="2235221"/>
            <a:ext cx="585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For a given unknown word, synthesize an embedding that is semantically similar to the unknown word 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EB936A-BC3B-44C9-9349-101071B5DEFF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&lt;/1&gt;</a:t>
            </a:r>
            <a:endParaRPr lang="en-SG" dirty="0">
              <a:latin typeface="Abadi" panose="020B0604020104020204" pitchFamily="34" charset="0"/>
            </a:endParaRPr>
          </a:p>
        </p:txBody>
      </p:sp>
      <p:grpSp>
        <p:nvGrpSpPr>
          <p:cNvPr id="50" name="Google Shape;2815;p46">
            <a:extLst>
              <a:ext uri="{FF2B5EF4-FFF2-40B4-BE49-F238E27FC236}">
                <a16:creationId xmlns:a16="http://schemas.microsoft.com/office/drawing/2014/main" id="{B12DC852-F403-4F58-AF79-84A68F96C265}"/>
              </a:ext>
            </a:extLst>
          </p:cNvPr>
          <p:cNvGrpSpPr/>
          <p:nvPr/>
        </p:nvGrpSpPr>
        <p:grpSpPr>
          <a:xfrm>
            <a:off x="1006410" y="3120309"/>
            <a:ext cx="531433" cy="398455"/>
            <a:chOff x="5949600" y="3444800"/>
            <a:chExt cx="386750" cy="289975"/>
          </a:xfrm>
        </p:grpSpPr>
        <p:sp>
          <p:nvSpPr>
            <p:cNvPr id="51" name="Google Shape;2816;p46">
              <a:extLst>
                <a:ext uri="{FF2B5EF4-FFF2-40B4-BE49-F238E27FC236}">
                  <a16:creationId xmlns:a16="http://schemas.microsoft.com/office/drawing/2014/main" id="{693E13D2-340C-4D26-8375-52A4F23B8680}"/>
                </a:ext>
              </a:extLst>
            </p:cNvPr>
            <p:cNvSpPr/>
            <p:nvPr/>
          </p:nvSpPr>
          <p:spPr>
            <a:xfrm>
              <a:off x="5956500" y="34517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1" y="1"/>
                  </a:moveTo>
                  <a:lnTo>
                    <a:pt x="1" y="11054"/>
                  </a:lnTo>
                  <a:lnTo>
                    <a:pt x="14917" y="11054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7;p46">
              <a:extLst>
                <a:ext uri="{FF2B5EF4-FFF2-40B4-BE49-F238E27FC236}">
                  <a16:creationId xmlns:a16="http://schemas.microsoft.com/office/drawing/2014/main" id="{345CF232-151E-4B7F-A217-997287B7441F}"/>
                </a:ext>
              </a:extLst>
            </p:cNvPr>
            <p:cNvSpPr/>
            <p:nvPr/>
          </p:nvSpPr>
          <p:spPr>
            <a:xfrm>
              <a:off x="6097675" y="34517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9270" y="11054"/>
                  </a:lnTo>
                  <a:lnTo>
                    <a:pt x="9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8;p46">
              <a:extLst>
                <a:ext uri="{FF2B5EF4-FFF2-40B4-BE49-F238E27FC236}">
                  <a16:creationId xmlns:a16="http://schemas.microsoft.com/office/drawing/2014/main" id="{F4D26521-B666-4D69-AA5C-3288804082E9}"/>
                </a:ext>
              </a:extLst>
            </p:cNvPr>
            <p:cNvSpPr/>
            <p:nvPr/>
          </p:nvSpPr>
          <p:spPr>
            <a:xfrm>
              <a:off x="5956500" y="3451725"/>
              <a:ext cx="372925" cy="41500"/>
            </a:xfrm>
            <a:custGeom>
              <a:avLst/>
              <a:gdLst/>
              <a:ahLst/>
              <a:cxnLst/>
              <a:rect l="l" t="t" r="r" b="b"/>
              <a:pathLst>
                <a:path w="14917" h="1660" extrusionOk="0">
                  <a:moveTo>
                    <a:pt x="1" y="1"/>
                  </a:moveTo>
                  <a:lnTo>
                    <a:pt x="1" y="1660"/>
                  </a:lnTo>
                  <a:lnTo>
                    <a:pt x="14917" y="1660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19;p46">
              <a:extLst>
                <a:ext uri="{FF2B5EF4-FFF2-40B4-BE49-F238E27FC236}">
                  <a16:creationId xmlns:a16="http://schemas.microsoft.com/office/drawing/2014/main" id="{95083812-1E61-4081-B7EB-297028C8B4E4}"/>
                </a:ext>
              </a:extLst>
            </p:cNvPr>
            <p:cNvSpPr/>
            <p:nvPr/>
          </p:nvSpPr>
          <p:spPr>
            <a:xfrm>
              <a:off x="6164150" y="3451725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1"/>
                  </a:moveTo>
                  <a:lnTo>
                    <a:pt x="0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20;p46">
              <a:extLst>
                <a:ext uri="{FF2B5EF4-FFF2-40B4-BE49-F238E27FC236}">
                  <a16:creationId xmlns:a16="http://schemas.microsoft.com/office/drawing/2014/main" id="{133F2F46-8AA8-44B6-A90C-229249580A93}"/>
                </a:ext>
              </a:extLst>
            </p:cNvPr>
            <p:cNvSpPr/>
            <p:nvPr/>
          </p:nvSpPr>
          <p:spPr>
            <a:xfrm>
              <a:off x="6015375" y="3562575"/>
              <a:ext cx="255175" cy="80975"/>
            </a:xfrm>
            <a:custGeom>
              <a:avLst/>
              <a:gdLst/>
              <a:ahLst/>
              <a:cxnLst/>
              <a:rect l="l" t="t" r="r" b="b"/>
              <a:pathLst>
                <a:path w="10207" h="3239" extrusionOk="0">
                  <a:moveTo>
                    <a:pt x="1" y="0"/>
                  </a:moveTo>
                  <a:lnTo>
                    <a:pt x="1" y="3239"/>
                  </a:lnTo>
                  <a:lnTo>
                    <a:pt x="10206" y="3239"/>
                  </a:lnTo>
                  <a:lnTo>
                    <a:pt x="102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21;p46">
              <a:extLst>
                <a:ext uri="{FF2B5EF4-FFF2-40B4-BE49-F238E27FC236}">
                  <a16:creationId xmlns:a16="http://schemas.microsoft.com/office/drawing/2014/main" id="{C10CF6F9-F448-4319-A47A-8F3DDAFDC78C}"/>
                </a:ext>
              </a:extLst>
            </p:cNvPr>
            <p:cNvSpPr/>
            <p:nvPr/>
          </p:nvSpPr>
          <p:spPr>
            <a:xfrm>
              <a:off x="6121100" y="3562575"/>
              <a:ext cx="149450" cy="80975"/>
            </a:xfrm>
            <a:custGeom>
              <a:avLst/>
              <a:gdLst/>
              <a:ahLst/>
              <a:cxnLst/>
              <a:rect l="l" t="t" r="r" b="b"/>
              <a:pathLst>
                <a:path w="5978" h="3239" extrusionOk="0">
                  <a:moveTo>
                    <a:pt x="910" y="0"/>
                  </a:moveTo>
                  <a:lnTo>
                    <a:pt x="0" y="3239"/>
                  </a:lnTo>
                  <a:lnTo>
                    <a:pt x="5977" y="3239"/>
                  </a:lnTo>
                  <a:lnTo>
                    <a:pt x="5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22;p46">
              <a:extLst>
                <a:ext uri="{FF2B5EF4-FFF2-40B4-BE49-F238E27FC236}">
                  <a16:creationId xmlns:a16="http://schemas.microsoft.com/office/drawing/2014/main" id="{ADBA5A68-60D6-46B2-A051-C41746EAD1D7}"/>
                </a:ext>
              </a:extLst>
            </p:cNvPr>
            <p:cNvSpPr/>
            <p:nvPr/>
          </p:nvSpPr>
          <p:spPr>
            <a:xfrm>
              <a:off x="6189800" y="3562575"/>
              <a:ext cx="80750" cy="80975"/>
            </a:xfrm>
            <a:custGeom>
              <a:avLst/>
              <a:gdLst/>
              <a:ahLst/>
              <a:cxnLst/>
              <a:rect l="l" t="t" r="r" b="b"/>
              <a:pathLst>
                <a:path w="3230" h="3239" extrusionOk="0">
                  <a:moveTo>
                    <a:pt x="0" y="0"/>
                  </a:moveTo>
                  <a:lnTo>
                    <a:pt x="0" y="3239"/>
                  </a:lnTo>
                  <a:lnTo>
                    <a:pt x="3229" y="3239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23;p46">
              <a:extLst>
                <a:ext uri="{FF2B5EF4-FFF2-40B4-BE49-F238E27FC236}">
                  <a16:creationId xmlns:a16="http://schemas.microsoft.com/office/drawing/2014/main" id="{D17F8559-9651-406E-BED1-F7B9022B7C50}"/>
                </a:ext>
              </a:extLst>
            </p:cNvPr>
            <p:cNvSpPr/>
            <p:nvPr/>
          </p:nvSpPr>
          <p:spPr>
            <a:xfrm>
              <a:off x="5949600" y="3444800"/>
              <a:ext cx="386750" cy="289975"/>
            </a:xfrm>
            <a:custGeom>
              <a:avLst/>
              <a:gdLst/>
              <a:ahLst/>
              <a:cxnLst/>
              <a:rect l="l" t="t" r="r" b="b"/>
              <a:pathLst>
                <a:path w="15470" h="11599" extrusionOk="0">
                  <a:moveTo>
                    <a:pt x="277" y="1"/>
                  </a:moveTo>
                  <a:cubicBezTo>
                    <a:pt x="125" y="1"/>
                    <a:pt x="0" y="126"/>
                    <a:pt x="0" y="278"/>
                  </a:cubicBezTo>
                  <a:lnTo>
                    <a:pt x="0" y="3489"/>
                  </a:lnTo>
                  <a:cubicBezTo>
                    <a:pt x="0" y="3623"/>
                    <a:pt x="98" y="3748"/>
                    <a:pt x="232" y="3766"/>
                  </a:cubicBezTo>
                  <a:cubicBezTo>
                    <a:pt x="247" y="3768"/>
                    <a:pt x="261" y="3769"/>
                    <a:pt x="275" y="3769"/>
                  </a:cubicBezTo>
                  <a:cubicBezTo>
                    <a:pt x="425" y="3769"/>
                    <a:pt x="544" y="3645"/>
                    <a:pt x="544" y="3498"/>
                  </a:cubicBezTo>
                  <a:lnTo>
                    <a:pt x="544" y="545"/>
                  </a:lnTo>
                  <a:lnTo>
                    <a:pt x="14925" y="545"/>
                  </a:lnTo>
                  <a:lnTo>
                    <a:pt x="14925" y="11054"/>
                  </a:lnTo>
                  <a:lnTo>
                    <a:pt x="14336" y="11054"/>
                  </a:lnTo>
                  <a:cubicBezTo>
                    <a:pt x="14202" y="11054"/>
                    <a:pt x="14077" y="11152"/>
                    <a:pt x="14060" y="11286"/>
                  </a:cubicBezTo>
                  <a:cubicBezTo>
                    <a:pt x="14033" y="11456"/>
                    <a:pt x="14167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9" y="11482"/>
                    <a:pt x="15469" y="11331"/>
                  </a:cubicBezTo>
                  <a:lnTo>
                    <a:pt x="15469" y="278"/>
                  </a:lnTo>
                  <a:cubicBezTo>
                    <a:pt x="15469" y="126"/>
                    <a:pt x="15344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24;p46">
              <a:extLst>
                <a:ext uri="{FF2B5EF4-FFF2-40B4-BE49-F238E27FC236}">
                  <a16:creationId xmlns:a16="http://schemas.microsoft.com/office/drawing/2014/main" id="{7BC43D6B-4726-4987-BAFF-BEE794EF2F6E}"/>
                </a:ext>
              </a:extLst>
            </p:cNvPr>
            <p:cNvSpPr/>
            <p:nvPr/>
          </p:nvSpPr>
          <p:spPr>
            <a:xfrm>
              <a:off x="5949600" y="3550875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19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2" y="7355"/>
                    <a:pt x="13676" y="7213"/>
                    <a:pt x="13649" y="7043"/>
                  </a:cubicBezTo>
                  <a:cubicBezTo>
                    <a:pt x="13631" y="6909"/>
                    <a:pt x="13507" y="6811"/>
                    <a:pt x="13373" y="6811"/>
                  </a:cubicBezTo>
                  <a:lnTo>
                    <a:pt x="544" y="6811"/>
                  </a:lnTo>
                  <a:lnTo>
                    <a:pt x="544" y="281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25;p46">
              <a:extLst>
                <a:ext uri="{FF2B5EF4-FFF2-40B4-BE49-F238E27FC236}">
                  <a16:creationId xmlns:a16="http://schemas.microsoft.com/office/drawing/2014/main" id="{69B32CB7-D51F-4A32-8208-D6C3A68E2CA9}"/>
                </a:ext>
              </a:extLst>
            </p:cNvPr>
            <p:cNvSpPr/>
            <p:nvPr/>
          </p:nvSpPr>
          <p:spPr>
            <a:xfrm>
              <a:off x="5972550" y="346667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9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19"/>
                    <a:pt x="126" y="544"/>
                    <a:pt x="269" y="544"/>
                  </a:cubicBezTo>
                  <a:cubicBezTo>
                    <a:pt x="420" y="544"/>
                    <a:pt x="545" y="419"/>
                    <a:pt x="545" y="268"/>
                  </a:cubicBezTo>
                  <a:cubicBezTo>
                    <a:pt x="545" y="116"/>
                    <a:pt x="42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26;p46">
              <a:extLst>
                <a:ext uri="{FF2B5EF4-FFF2-40B4-BE49-F238E27FC236}">
                  <a16:creationId xmlns:a16="http://schemas.microsoft.com/office/drawing/2014/main" id="{937F1CAF-33C8-425E-9130-F37AFF67B24C}"/>
                </a:ext>
              </a:extLst>
            </p:cNvPr>
            <p:cNvSpPr/>
            <p:nvPr/>
          </p:nvSpPr>
          <p:spPr>
            <a:xfrm>
              <a:off x="6016500" y="34666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45" y="419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27;p46">
              <a:extLst>
                <a:ext uri="{FF2B5EF4-FFF2-40B4-BE49-F238E27FC236}">
                  <a16:creationId xmlns:a16="http://schemas.microsoft.com/office/drawing/2014/main" id="{80FD3713-4639-4DD7-AE34-8C18BEE469AD}"/>
                </a:ext>
              </a:extLst>
            </p:cNvPr>
            <p:cNvSpPr/>
            <p:nvPr/>
          </p:nvSpPr>
          <p:spPr>
            <a:xfrm>
              <a:off x="5994425" y="34666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68"/>
                  </a:cubicBezTo>
                  <a:cubicBezTo>
                    <a:pt x="544" y="116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28;p46">
              <a:extLst>
                <a:ext uri="{FF2B5EF4-FFF2-40B4-BE49-F238E27FC236}">
                  <a16:creationId xmlns:a16="http://schemas.microsoft.com/office/drawing/2014/main" id="{D119B7CA-B517-49B2-A8C3-2966477F7417}"/>
                </a:ext>
              </a:extLst>
            </p:cNvPr>
            <p:cNvSpPr/>
            <p:nvPr/>
          </p:nvSpPr>
          <p:spPr>
            <a:xfrm>
              <a:off x="6203400" y="3577325"/>
              <a:ext cx="54225" cy="51275"/>
            </a:xfrm>
            <a:custGeom>
              <a:avLst/>
              <a:gdLst/>
              <a:ahLst/>
              <a:cxnLst/>
              <a:rect l="l" t="t" r="r" b="b"/>
              <a:pathLst>
                <a:path w="2169" h="2051" extrusionOk="0">
                  <a:moveTo>
                    <a:pt x="973" y="543"/>
                  </a:moveTo>
                  <a:cubicBezTo>
                    <a:pt x="1062" y="543"/>
                    <a:pt x="1151" y="579"/>
                    <a:pt x="1222" y="650"/>
                  </a:cubicBezTo>
                  <a:cubicBezTo>
                    <a:pt x="1356" y="784"/>
                    <a:pt x="1356" y="998"/>
                    <a:pt x="1222" y="1132"/>
                  </a:cubicBezTo>
                  <a:cubicBezTo>
                    <a:pt x="1155" y="1199"/>
                    <a:pt x="1066" y="1232"/>
                    <a:pt x="977" y="1232"/>
                  </a:cubicBezTo>
                  <a:cubicBezTo>
                    <a:pt x="888" y="1232"/>
                    <a:pt x="799" y="1199"/>
                    <a:pt x="732" y="1132"/>
                  </a:cubicBezTo>
                  <a:cubicBezTo>
                    <a:pt x="598" y="998"/>
                    <a:pt x="598" y="784"/>
                    <a:pt x="732" y="650"/>
                  </a:cubicBezTo>
                  <a:cubicBezTo>
                    <a:pt x="803" y="579"/>
                    <a:pt x="883" y="543"/>
                    <a:pt x="973" y="543"/>
                  </a:cubicBezTo>
                  <a:close/>
                  <a:moveTo>
                    <a:pt x="973" y="0"/>
                  </a:moveTo>
                  <a:cubicBezTo>
                    <a:pt x="747" y="0"/>
                    <a:pt x="521" y="85"/>
                    <a:pt x="348" y="258"/>
                  </a:cubicBezTo>
                  <a:cubicBezTo>
                    <a:pt x="0" y="606"/>
                    <a:pt x="0" y="1168"/>
                    <a:pt x="348" y="1516"/>
                  </a:cubicBezTo>
                  <a:cubicBezTo>
                    <a:pt x="518" y="1685"/>
                    <a:pt x="750" y="1774"/>
                    <a:pt x="973" y="1774"/>
                  </a:cubicBezTo>
                  <a:cubicBezTo>
                    <a:pt x="1115" y="1774"/>
                    <a:pt x="1258" y="1739"/>
                    <a:pt x="1383" y="1676"/>
                  </a:cubicBezTo>
                  <a:lnTo>
                    <a:pt x="1677" y="1979"/>
                  </a:lnTo>
                  <a:cubicBezTo>
                    <a:pt x="1731" y="2024"/>
                    <a:pt x="1802" y="2051"/>
                    <a:pt x="1874" y="2051"/>
                  </a:cubicBezTo>
                  <a:cubicBezTo>
                    <a:pt x="1954" y="2051"/>
                    <a:pt x="2034" y="2015"/>
                    <a:pt x="2088" y="1944"/>
                  </a:cubicBezTo>
                  <a:cubicBezTo>
                    <a:pt x="2168" y="1846"/>
                    <a:pt x="2150" y="1676"/>
                    <a:pt x="2061" y="1587"/>
                  </a:cubicBezTo>
                  <a:lnTo>
                    <a:pt x="1767" y="1293"/>
                  </a:lnTo>
                  <a:cubicBezTo>
                    <a:pt x="1936" y="962"/>
                    <a:pt x="1883" y="543"/>
                    <a:pt x="1606" y="258"/>
                  </a:cubicBezTo>
                  <a:cubicBezTo>
                    <a:pt x="1431" y="87"/>
                    <a:pt x="1202" y="0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29;p46">
              <a:extLst>
                <a:ext uri="{FF2B5EF4-FFF2-40B4-BE49-F238E27FC236}">
                  <a16:creationId xmlns:a16="http://schemas.microsoft.com/office/drawing/2014/main" id="{35F2AE0B-4047-4E1F-8DDE-F9E019645B28}"/>
                </a:ext>
              </a:extLst>
            </p:cNvPr>
            <p:cNvSpPr/>
            <p:nvPr/>
          </p:nvSpPr>
          <p:spPr>
            <a:xfrm>
              <a:off x="6028775" y="3616325"/>
              <a:ext cx="48400" cy="13625"/>
            </a:xfrm>
            <a:custGeom>
              <a:avLst/>
              <a:gdLst/>
              <a:ahLst/>
              <a:cxnLst/>
              <a:rect l="l" t="t" r="r" b="b"/>
              <a:pathLst>
                <a:path w="1936" h="545" extrusionOk="0">
                  <a:moveTo>
                    <a:pt x="294" y="0"/>
                  </a:moveTo>
                  <a:cubicBezTo>
                    <a:pt x="134" y="0"/>
                    <a:pt x="0" y="143"/>
                    <a:pt x="27" y="312"/>
                  </a:cubicBezTo>
                  <a:cubicBezTo>
                    <a:pt x="45" y="446"/>
                    <a:pt x="170" y="544"/>
                    <a:pt x="303" y="544"/>
                  </a:cubicBezTo>
                  <a:lnTo>
                    <a:pt x="1633" y="544"/>
                  </a:lnTo>
                  <a:cubicBezTo>
                    <a:pt x="1766" y="544"/>
                    <a:pt x="1891" y="446"/>
                    <a:pt x="1909" y="312"/>
                  </a:cubicBezTo>
                  <a:cubicBezTo>
                    <a:pt x="1936" y="143"/>
                    <a:pt x="1802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3017;p46">
            <a:extLst>
              <a:ext uri="{FF2B5EF4-FFF2-40B4-BE49-F238E27FC236}">
                <a16:creationId xmlns:a16="http://schemas.microsoft.com/office/drawing/2014/main" id="{0D98F1F6-F551-4BE3-A133-7EEB638C1D18}"/>
              </a:ext>
            </a:extLst>
          </p:cNvPr>
          <p:cNvGrpSpPr/>
          <p:nvPr/>
        </p:nvGrpSpPr>
        <p:grpSpPr>
          <a:xfrm>
            <a:off x="1022658" y="3848847"/>
            <a:ext cx="528067" cy="531124"/>
            <a:chOff x="2413950" y="2437625"/>
            <a:chExt cx="384300" cy="386525"/>
          </a:xfrm>
        </p:grpSpPr>
        <p:sp>
          <p:nvSpPr>
            <p:cNvPr id="66" name="Google Shape;3018;p46">
              <a:extLst>
                <a:ext uri="{FF2B5EF4-FFF2-40B4-BE49-F238E27FC236}">
                  <a16:creationId xmlns:a16="http://schemas.microsoft.com/office/drawing/2014/main" id="{9E815EB3-3EA1-47FB-BD87-D26E9CCFBBBF}"/>
                </a:ext>
              </a:extLst>
            </p:cNvPr>
            <p:cNvSpPr/>
            <p:nvPr/>
          </p:nvSpPr>
          <p:spPr>
            <a:xfrm>
              <a:off x="2571400" y="2769725"/>
              <a:ext cx="69400" cy="47750"/>
            </a:xfrm>
            <a:custGeom>
              <a:avLst/>
              <a:gdLst/>
              <a:ahLst/>
              <a:cxnLst/>
              <a:rect l="l" t="t" r="r" b="b"/>
              <a:pathLst>
                <a:path w="2776" h="1910" extrusionOk="0">
                  <a:moveTo>
                    <a:pt x="456" y="0"/>
                  </a:moveTo>
                  <a:lnTo>
                    <a:pt x="233" y="937"/>
                  </a:lnTo>
                  <a:lnTo>
                    <a:pt x="1" y="1909"/>
                  </a:lnTo>
                  <a:lnTo>
                    <a:pt x="2775" y="1909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19;p46">
              <a:extLst>
                <a:ext uri="{FF2B5EF4-FFF2-40B4-BE49-F238E27FC236}">
                  <a16:creationId xmlns:a16="http://schemas.microsoft.com/office/drawing/2014/main" id="{29486457-7C79-434F-9006-162910088F6A}"/>
                </a:ext>
              </a:extLst>
            </p:cNvPr>
            <p:cNvSpPr/>
            <p:nvPr/>
          </p:nvSpPr>
          <p:spPr>
            <a:xfrm>
              <a:off x="2577200" y="2745625"/>
              <a:ext cx="57800" cy="47525"/>
            </a:xfrm>
            <a:custGeom>
              <a:avLst/>
              <a:gdLst/>
              <a:ahLst/>
              <a:cxnLst/>
              <a:rect l="l" t="t" r="r" b="b"/>
              <a:pathLst>
                <a:path w="2312" h="1901" extrusionOk="0">
                  <a:moveTo>
                    <a:pt x="1107" y="1"/>
                  </a:moveTo>
                  <a:lnTo>
                    <a:pt x="224" y="964"/>
                  </a:lnTo>
                  <a:lnTo>
                    <a:pt x="1" y="1901"/>
                  </a:lnTo>
                  <a:lnTo>
                    <a:pt x="2311" y="1901"/>
                  </a:lnTo>
                  <a:lnTo>
                    <a:pt x="2088" y="96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20;p46">
              <a:extLst>
                <a:ext uri="{FF2B5EF4-FFF2-40B4-BE49-F238E27FC236}">
                  <a16:creationId xmlns:a16="http://schemas.microsoft.com/office/drawing/2014/main" id="{5EAFAEAE-CAC9-4139-9CEA-F6C21BE9BBE8}"/>
                </a:ext>
              </a:extLst>
            </p:cNvPr>
            <p:cNvSpPr/>
            <p:nvPr/>
          </p:nvSpPr>
          <p:spPr>
            <a:xfrm>
              <a:off x="2420650" y="2495625"/>
              <a:ext cx="370925" cy="274125"/>
            </a:xfrm>
            <a:custGeom>
              <a:avLst/>
              <a:gdLst/>
              <a:ahLst/>
              <a:cxnLst/>
              <a:rect l="l" t="t" r="r" b="b"/>
              <a:pathLst>
                <a:path w="14837" h="10965" extrusionOk="0">
                  <a:moveTo>
                    <a:pt x="982" y="0"/>
                  </a:moveTo>
                  <a:cubicBezTo>
                    <a:pt x="446" y="0"/>
                    <a:pt x="0" y="446"/>
                    <a:pt x="0" y="981"/>
                  </a:cubicBezTo>
                  <a:lnTo>
                    <a:pt x="0" y="9983"/>
                  </a:lnTo>
                  <a:cubicBezTo>
                    <a:pt x="0" y="10527"/>
                    <a:pt x="446" y="10964"/>
                    <a:pt x="982" y="10964"/>
                  </a:cubicBezTo>
                  <a:lnTo>
                    <a:pt x="13855" y="10964"/>
                  </a:lnTo>
                  <a:cubicBezTo>
                    <a:pt x="14390" y="10964"/>
                    <a:pt x="14836" y="10527"/>
                    <a:pt x="14836" y="9983"/>
                  </a:cubicBezTo>
                  <a:lnTo>
                    <a:pt x="14836" y="981"/>
                  </a:lnTo>
                  <a:cubicBezTo>
                    <a:pt x="14836" y="446"/>
                    <a:pt x="14390" y="0"/>
                    <a:pt x="13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21;p46">
              <a:extLst>
                <a:ext uri="{FF2B5EF4-FFF2-40B4-BE49-F238E27FC236}">
                  <a16:creationId xmlns:a16="http://schemas.microsoft.com/office/drawing/2014/main" id="{AD2F29A4-7EC1-43C7-BCAD-B2B1C2E16CA8}"/>
                </a:ext>
              </a:extLst>
            </p:cNvPr>
            <p:cNvSpPr/>
            <p:nvPr/>
          </p:nvSpPr>
          <p:spPr>
            <a:xfrm>
              <a:off x="2570075" y="2495625"/>
              <a:ext cx="221500" cy="274125"/>
            </a:xfrm>
            <a:custGeom>
              <a:avLst/>
              <a:gdLst/>
              <a:ahLst/>
              <a:cxnLst/>
              <a:rect l="l" t="t" r="r" b="b"/>
              <a:pathLst>
                <a:path w="8860" h="10965" extrusionOk="0">
                  <a:moveTo>
                    <a:pt x="3078" y="0"/>
                  </a:moveTo>
                  <a:lnTo>
                    <a:pt x="0" y="10964"/>
                  </a:lnTo>
                  <a:lnTo>
                    <a:pt x="7878" y="10964"/>
                  </a:lnTo>
                  <a:cubicBezTo>
                    <a:pt x="8413" y="10964"/>
                    <a:pt x="8859" y="10527"/>
                    <a:pt x="8859" y="9983"/>
                  </a:cubicBezTo>
                  <a:lnTo>
                    <a:pt x="8859" y="981"/>
                  </a:lnTo>
                  <a:cubicBezTo>
                    <a:pt x="8859" y="446"/>
                    <a:pt x="8413" y="0"/>
                    <a:pt x="7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22;p46">
              <a:extLst>
                <a:ext uri="{FF2B5EF4-FFF2-40B4-BE49-F238E27FC236}">
                  <a16:creationId xmlns:a16="http://schemas.microsoft.com/office/drawing/2014/main" id="{36E1385F-3D1D-44F3-988E-C84B8EC5EE2D}"/>
                </a:ext>
              </a:extLst>
            </p:cNvPr>
            <p:cNvSpPr/>
            <p:nvPr/>
          </p:nvSpPr>
          <p:spPr>
            <a:xfrm>
              <a:off x="2420650" y="2528850"/>
              <a:ext cx="370925" cy="207000"/>
            </a:xfrm>
            <a:custGeom>
              <a:avLst/>
              <a:gdLst/>
              <a:ahLst/>
              <a:cxnLst/>
              <a:rect l="l" t="t" r="r" b="b"/>
              <a:pathLst>
                <a:path w="14837" h="8280" extrusionOk="0">
                  <a:moveTo>
                    <a:pt x="0" y="0"/>
                  </a:moveTo>
                  <a:lnTo>
                    <a:pt x="0" y="8279"/>
                  </a:lnTo>
                  <a:lnTo>
                    <a:pt x="14836" y="8279"/>
                  </a:lnTo>
                  <a:lnTo>
                    <a:pt x="14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23;p46">
              <a:extLst>
                <a:ext uri="{FF2B5EF4-FFF2-40B4-BE49-F238E27FC236}">
                  <a16:creationId xmlns:a16="http://schemas.microsoft.com/office/drawing/2014/main" id="{B88861FD-9492-4B78-8BC3-5518E688F434}"/>
                </a:ext>
              </a:extLst>
            </p:cNvPr>
            <p:cNvSpPr/>
            <p:nvPr/>
          </p:nvSpPr>
          <p:spPr>
            <a:xfrm>
              <a:off x="2579450" y="2528850"/>
              <a:ext cx="212125" cy="207000"/>
            </a:xfrm>
            <a:custGeom>
              <a:avLst/>
              <a:gdLst/>
              <a:ahLst/>
              <a:cxnLst/>
              <a:rect l="l" t="t" r="r" b="b"/>
              <a:pathLst>
                <a:path w="8485" h="8280" extrusionOk="0">
                  <a:moveTo>
                    <a:pt x="2320" y="0"/>
                  </a:moveTo>
                  <a:lnTo>
                    <a:pt x="0" y="8279"/>
                  </a:lnTo>
                  <a:lnTo>
                    <a:pt x="8484" y="8279"/>
                  </a:lnTo>
                  <a:lnTo>
                    <a:pt x="8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24;p46">
              <a:extLst>
                <a:ext uri="{FF2B5EF4-FFF2-40B4-BE49-F238E27FC236}">
                  <a16:creationId xmlns:a16="http://schemas.microsoft.com/office/drawing/2014/main" id="{02FDF19A-46C4-4517-923F-7561BD2D4799}"/>
                </a:ext>
              </a:extLst>
            </p:cNvPr>
            <p:cNvSpPr/>
            <p:nvPr/>
          </p:nvSpPr>
          <p:spPr>
            <a:xfrm>
              <a:off x="2589025" y="2701925"/>
              <a:ext cx="120900" cy="33925"/>
            </a:xfrm>
            <a:custGeom>
              <a:avLst/>
              <a:gdLst/>
              <a:ahLst/>
              <a:cxnLst/>
              <a:rect l="l" t="t" r="r" b="b"/>
              <a:pathLst>
                <a:path w="4836" h="1357" extrusionOk="0">
                  <a:moveTo>
                    <a:pt x="1" y="0"/>
                  </a:moveTo>
                  <a:lnTo>
                    <a:pt x="1" y="1356"/>
                  </a:lnTo>
                  <a:lnTo>
                    <a:pt x="4836" y="1356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25;p46">
              <a:extLst>
                <a:ext uri="{FF2B5EF4-FFF2-40B4-BE49-F238E27FC236}">
                  <a16:creationId xmlns:a16="http://schemas.microsoft.com/office/drawing/2014/main" id="{9A8105B9-5D73-42E9-BCD1-DF66E536CE69}"/>
                </a:ext>
              </a:extLst>
            </p:cNvPr>
            <p:cNvSpPr/>
            <p:nvPr/>
          </p:nvSpPr>
          <p:spPr>
            <a:xfrm>
              <a:off x="2521225" y="2469975"/>
              <a:ext cx="126050" cy="31700"/>
            </a:xfrm>
            <a:custGeom>
              <a:avLst/>
              <a:gdLst/>
              <a:ahLst/>
              <a:cxnLst/>
              <a:rect l="l" t="t" r="r" b="b"/>
              <a:pathLst>
                <a:path w="5042" h="1268" extrusionOk="0">
                  <a:moveTo>
                    <a:pt x="1" y="0"/>
                  </a:moveTo>
                  <a:lnTo>
                    <a:pt x="1" y="1267"/>
                  </a:lnTo>
                  <a:lnTo>
                    <a:pt x="5041" y="1267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26;p46">
              <a:extLst>
                <a:ext uri="{FF2B5EF4-FFF2-40B4-BE49-F238E27FC236}">
                  <a16:creationId xmlns:a16="http://schemas.microsoft.com/office/drawing/2014/main" id="{25984423-B967-4B1F-BB8B-476CD6B96568}"/>
                </a:ext>
              </a:extLst>
            </p:cNvPr>
            <p:cNvSpPr/>
            <p:nvPr/>
          </p:nvSpPr>
          <p:spPr>
            <a:xfrm>
              <a:off x="2466150" y="2469975"/>
              <a:ext cx="23225" cy="31700"/>
            </a:xfrm>
            <a:custGeom>
              <a:avLst/>
              <a:gdLst/>
              <a:ahLst/>
              <a:cxnLst/>
              <a:rect l="l" t="t" r="r" b="b"/>
              <a:pathLst>
                <a:path w="929" h="1268" extrusionOk="0">
                  <a:moveTo>
                    <a:pt x="0" y="0"/>
                  </a:moveTo>
                  <a:lnTo>
                    <a:pt x="0" y="1267"/>
                  </a:lnTo>
                  <a:lnTo>
                    <a:pt x="928" y="1267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27;p46">
              <a:extLst>
                <a:ext uri="{FF2B5EF4-FFF2-40B4-BE49-F238E27FC236}">
                  <a16:creationId xmlns:a16="http://schemas.microsoft.com/office/drawing/2014/main" id="{A53E88B7-C561-4AB8-A4F1-22425D648207}"/>
                </a:ext>
              </a:extLst>
            </p:cNvPr>
            <p:cNvSpPr/>
            <p:nvPr/>
          </p:nvSpPr>
          <p:spPr>
            <a:xfrm>
              <a:off x="2489350" y="2469975"/>
              <a:ext cx="31900" cy="31700"/>
            </a:xfrm>
            <a:custGeom>
              <a:avLst/>
              <a:gdLst/>
              <a:ahLst/>
              <a:cxnLst/>
              <a:rect l="l" t="t" r="r" b="b"/>
              <a:pathLst>
                <a:path w="1276" h="1268" extrusionOk="0">
                  <a:moveTo>
                    <a:pt x="0" y="0"/>
                  </a:moveTo>
                  <a:lnTo>
                    <a:pt x="0" y="1267"/>
                  </a:lnTo>
                  <a:lnTo>
                    <a:pt x="1276" y="12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28;p46">
              <a:extLst>
                <a:ext uri="{FF2B5EF4-FFF2-40B4-BE49-F238E27FC236}">
                  <a16:creationId xmlns:a16="http://schemas.microsoft.com/office/drawing/2014/main" id="{D2C8A0E8-509A-46AB-B702-7B14180B42DE}"/>
                </a:ext>
              </a:extLst>
            </p:cNvPr>
            <p:cNvSpPr/>
            <p:nvPr/>
          </p:nvSpPr>
          <p:spPr>
            <a:xfrm>
              <a:off x="2489350" y="2444325"/>
              <a:ext cx="31900" cy="25675"/>
            </a:xfrm>
            <a:custGeom>
              <a:avLst/>
              <a:gdLst/>
              <a:ahLst/>
              <a:cxnLst/>
              <a:rect l="l" t="t" r="r" b="b"/>
              <a:pathLst>
                <a:path w="1276" h="1027" extrusionOk="0">
                  <a:moveTo>
                    <a:pt x="0" y="0"/>
                  </a:moveTo>
                  <a:lnTo>
                    <a:pt x="0" y="1026"/>
                  </a:lnTo>
                  <a:lnTo>
                    <a:pt x="1276" y="1026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29;p46">
              <a:extLst>
                <a:ext uri="{FF2B5EF4-FFF2-40B4-BE49-F238E27FC236}">
                  <a16:creationId xmlns:a16="http://schemas.microsoft.com/office/drawing/2014/main" id="{841AF330-7EFB-4A22-8BC3-4A05CADE9178}"/>
                </a:ext>
              </a:extLst>
            </p:cNvPr>
            <p:cNvSpPr/>
            <p:nvPr/>
          </p:nvSpPr>
          <p:spPr>
            <a:xfrm>
              <a:off x="2489350" y="2501650"/>
              <a:ext cx="31900" cy="234200"/>
            </a:xfrm>
            <a:custGeom>
              <a:avLst/>
              <a:gdLst/>
              <a:ahLst/>
              <a:cxnLst/>
              <a:rect l="l" t="t" r="r" b="b"/>
              <a:pathLst>
                <a:path w="1276" h="9368" extrusionOk="0">
                  <a:moveTo>
                    <a:pt x="0" y="0"/>
                  </a:moveTo>
                  <a:lnTo>
                    <a:pt x="0" y="9367"/>
                  </a:lnTo>
                  <a:lnTo>
                    <a:pt x="1276" y="93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30;p46">
              <a:extLst>
                <a:ext uri="{FF2B5EF4-FFF2-40B4-BE49-F238E27FC236}">
                  <a16:creationId xmlns:a16="http://schemas.microsoft.com/office/drawing/2014/main" id="{FBE1070A-6617-4433-9225-16B205BE7F1E}"/>
                </a:ext>
              </a:extLst>
            </p:cNvPr>
            <p:cNvSpPr/>
            <p:nvPr/>
          </p:nvSpPr>
          <p:spPr>
            <a:xfrm>
              <a:off x="2413950" y="2488475"/>
              <a:ext cx="39275" cy="68725"/>
            </a:xfrm>
            <a:custGeom>
              <a:avLst/>
              <a:gdLst/>
              <a:ahLst/>
              <a:cxnLst/>
              <a:rect l="l" t="t" r="r" b="b"/>
              <a:pathLst>
                <a:path w="1571" h="2749" extrusionOk="0">
                  <a:moveTo>
                    <a:pt x="1259" y="1"/>
                  </a:moveTo>
                  <a:cubicBezTo>
                    <a:pt x="563" y="1"/>
                    <a:pt x="1" y="563"/>
                    <a:pt x="1" y="1259"/>
                  </a:cubicBezTo>
                  <a:lnTo>
                    <a:pt x="1" y="2481"/>
                  </a:lnTo>
                  <a:cubicBezTo>
                    <a:pt x="1" y="2628"/>
                    <a:pt x="122" y="2748"/>
                    <a:pt x="270" y="2748"/>
                  </a:cubicBezTo>
                  <a:cubicBezTo>
                    <a:pt x="293" y="2748"/>
                    <a:pt x="316" y="2745"/>
                    <a:pt x="340" y="2739"/>
                  </a:cubicBezTo>
                  <a:cubicBezTo>
                    <a:pt x="456" y="2713"/>
                    <a:pt x="545" y="2597"/>
                    <a:pt x="545" y="2472"/>
                  </a:cubicBezTo>
                  <a:lnTo>
                    <a:pt x="545" y="1259"/>
                  </a:lnTo>
                  <a:cubicBezTo>
                    <a:pt x="545" y="866"/>
                    <a:pt x="866" y="545"/>
                    <a:pt x="1259" y="536"/>
                  </a:cubicBezTo>
                  <a:cubicBezTo>
                    <a:pt x="1383" y="536"/>
                    <a:pt x="1491" y="456"/>
                    <a:pt x="1526" y="340"/>
                  </a:cubicBezTo>
                  <a:cubicBezTo>
                    <a:pt x="1571" y="161"/>
                    <a:pt x="1437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031;p46">
              <a:extLst>
                <a:ext uri="{FF2B5EF4-FFF2-40B4-BE49-F238E27FC236}">
                  <a16:creationId xmlns:a16="http://schemas.microsoft.com/office/drawing/2014/main" id="{87861739-85E1-47EF-B00E-59700AE9A73A}"/>
                </a:ext>
              </a:extLst>
            </p:cNvPr>
            <p:cNvSpPr/>
            <p:nvPr/>
          </p:nvSpPr>
          <p:spPr>
            <a:xfrm>
              <a:off x="2659050" y="2488925"/>
              <a:ext cx="139200" cy="240075"/>
            </a:xfrm>
            <a:custGeom>
              <a:avLst/>
              <a:gdLst/>
              <a:ahLst/>
              <a:cxnLst/>
              <a:rect l="l" t="t" r="r" b="b"/>
              <a:pathLst>
                <a:path w="5568" h="9603" extrusionOk="0">
                  <a:moveTo>
                    <a:pt x="304" y="1"/>
                  </a:moveTo>
                  <a:cubicBezTo>
                    <a:pt x="269" y="1"/>
                    <a:pt x="242" y="9"/>
                    <a:pt x="224" y="36"/>
                  </a:cubicBezTo>
                  <a:cubicBezTo>
                    <a:pt x="1" y="268"/>
                    <a:pt x="162" y="545"/>
                    <a:pt x="385" y="545"/>
                  </a:cubicBezTo>
                  <a:lnTo>
                    <a:pt x="4738" y="545"/>
                  </a:lnTo>
                  <a:cubicBezTo>
                    <a:pt x="4899" y="545"/>
                    <a:pt x="5023" y="670"/>
                    <a:pt x="5023" y="830"/>
                  </a:cubicBezTo>
                  <a:lnTo>
                    <a:pt x="5023" y="9421"/>
                  </a:lnTo>
                  <a:cubicBezTo>
                    <a:pt x="5023" y="9448"/>
                    <a:pt x="5041" y="9475"/>
                    <a:pt x="5059" y="9501"/>
                  </a:cubicBezTo>
                  <a:cubicBezTo>
                    <a:pt x="5136" y="9572"/>
                    <a:pt x="5218" y="9602"/>
                    <a:pt x="5293" y="9602"/>
                  </a:cubicBezTo>
                  <a:cubicBezTo>
                    <a:pt x="5444" y="9602"/>
                    <a:pt x="5568" y="9481"/>
                    <a:pt x="5568" y="9332"/>
                  </a:cubicBezTo>
                  <a:lnTo>
                    <a:pt x="5568" y="1258"/>
                  </a:lnTo>
                  <a:cubicBezTo>
                    <a:pt x="5568" y="563"/>
                    <a:pt x="5006" y="1"/>
                    <a:pt x="4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032;p46">
              <a:extLst>
                <a:ext uri="{FF2B5EF4-FFF2-40B4-BE49-F238E27FC236}">
                  <a16:creationId xmlns:a16="http://schemas.microsoft.com/office/drawing/2014/main" id="{67F9CC4A-ACA8-4D75-BA36-D8F9AE9BACCF}"/>
                </a:ext>
              </a:extLst>
            </p:cNvPr>
            <p:cNvSpPr/>
            <p:nvPr/>
          </p:nvSpPr>
          <p:spPr>
            <a:xfrm>
              <a:off x="2413950" y="2570625"/>
              <a:ext cx="384300" cy="253525"/>
            </a:xfrm>
            <a:custGeom>
              <a:avLst/>
              <a:gdLst/>
              <a:ahLst/>
              <a:cxnLst/>
              <a:rect l="l" t="t" r="r" b="b"/>
              <a:pathLst>
                <a:path w="15372" h="10141" extrusionOk="0">
                  <a:moveTo>
                    <a:pt x="8404" y="8241"/>
                  </a:moveTo>
                  <a:lnTo>
                    <a:pt x="8734" y="9597"/>
                  </a:lnTo>
                  <a:lnTo>
                    <a:pt x="6647" y="9597"/>
                  </a:lnTo>
                  <a:lnTo>
                    <a:pt x="6968" y="8241"/>
                  </a:lnTo>
                  <a:close/>
                  <a:moveTo>
                    <a:pt x="272" y="0"/>
                  </a:moveTo>
                  <a:cubicBezTo>
                    <a:pt x="126" y="0"/>
                    <a:pt x="1" y="115"/>
                    <a:pt x="1" y="265"/>
                  </a:cubicBezTo>
                  <a:lnTo>
                    <a:pt x="1" y="6983"/>
                  </a:lnTo>
                  <a:cubicBezTo>
                    <a:pt x="1" y="7679"/>
                    <a:pt x="563" y="8241"/>
                    <a:pt x="1250" y="8241"/>
                  </a:cubicBezTo>
                  <a:lnTo>
                    <a:pt x="6460" y="8241"/>
                  </a:lnTo>
                  <a:lnTo>
                    <a:pt x="6129" y="9597"/>
                  </a:lnTo>
                  <a:lnTo>
                    <a:pt x="5220" y="9597"/>
                  </a:lnTo>
                  <a:cubicBezTo>
                    <a:pt x="5086" y="9597"/>
                    <a:pt x="4979" y="9686"/>
                    <a:pt x="4943" y="9802"/>
                  </a:cubicBezTo>
                  <a:cubicBezTo>
                    <a:pt x="4907" y="9980"/>
                    <a:pt x="5041" y="10141"/>
                    <a:pt x="5211" y="10141"/>
                  </a:cubicBezTo>
                  <a:lnTo>
                    <a:pt x="10162" y="10141"/>
                  </a:lnTo>
                  <a:cubicBezTo>
                    <a:pt x="10287" y="10141"/>
                    <a:pt x="10403" y="10061"/>
                    <a:pt x="10429" y="9936"/>
                  </a:cubicBezTo>
                  <a:cubicBezTo>
                    <a:pt x="10465" y="9757"/>
                    <a:pt x="10331" y="9597"/>
                    <a:pt x="10162" y="9597"/>
                  </a:cubicBezTo>
                  <a:lnTo>
                    <a:pt x="9288" y="9597"/>
                  </a:lnTo>
                  <a:lnTo>
                    <a:pt x="8966" y="8241"/>
                  </a:lnTo>
                  <a:lnTo>
                    <a:pt x="14123" y="8241"/>
                  </a:lnTo>
                  <a:cubicBezTo>
                    <a:pt x="14810" y="8241"/>
                    <a:pt x="15363" y="7679"/>
                    <a:pt x="15372" y="6992"/>
                  </a:cubicBezTo>
                  <a:cubicBezTo>
                    <a:pt x="15372" y="6858"/>
                    <a:pt x="15282" y="6742"/>
                    <a:pt x="15158" y="6715"/>
                  </a:cubicBezTo>
                  <a:cubicBezTo>
                    <a:pt x="15139" y="6711"/>
                    <a:pt x="15120" y="6709"/>
                    <a:pt x="15102" y="6709"/>
                  </a:cubicBezTo>
                  <a:cubicBezTo>
                    <a:pt x="14955" y="6709"/>
                    <a:pt x="14827" y="6831"/>
                    <a:pt x="14827" y="6974"/>
                  </a:cubicBezTo>
                  <a:cubicBezTo>
                    <a:pt x="14827" y="7375"/>
                    <a:pt x="14515" y="7696"/>
                    <a:pt x="14123" y="7696"/>
                  </a:cubicBezTo>
                  <a:lnTo>
                    <a:pt x="1259" y="7696"/>
                  </a:lnTo>
                  <a:cubicBezTo>
                    <a:pt x="866" y="7696"/>
                    <a:pt x="545" y="7375"/>
                    <a:pt x="545" y="6983"/>
                  </a:cubicBezTo>
                  <a:lnTo>
                    <a:pt x="545" y="274"/>
                  </a:lnTo>
                  <a:cubicBezTo>
                    <a:pt x="545" y="149"/>
                    <a:pt x="456" y="33"/>
                    <a:pt x="331" y="7"/>
                  </a:cubicBezTo>
                  <a:cubicBezTo>
                    <a:pt x="311" y="2"/>
                    <a:pt x="292" y="0"/>
                    <a:pt x="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033;p46">
              <a:extLst>
                <a:ext uri="{FF2B5EF4-FFF2-40B4-BE49-F238E27FC236}">
                  <a16:creationId xmlns:a16="http://schemas.microsoft.com/office/drawing/2014/main" id="{E53D28B8-BDE6-4A4E-9AF5-83E616C3193C}"/>
                </a:ext>
              </a:extLst>
            </p:cNvPr>
            <p:cNvSpPr/>
            <p:nvPr/>
          </p:nvSpPr>
          <p:spPr>
            <a:xfrm>
              <a:off x="2566500" y="2602900"/>
              <a:ext cx="117125" cy="33925"/>
            </a:xfrm>
            <a:custGeom>
              <a:avLst/>
              <a:gdLst/>
              <a:ahLst/>
              <a:cxnLst/>
              <a:rect l="l" t="t" r="r" b="b"/>
              <a:pathLst>
                <a:path w="4685" h="1357" extrusionOk="0">
                  <a:moveTo>
                    <a:pt x="1" y="0"/>
                  </a:moveTo>
                  <a:lnTo>
                    <a:pt x="1" y="1356"/>
                  </a:lnTo>
                  <a:lnTo>
                    <a:pt x="4684" y="1356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034;p46">
              <a:extLst>
                <a:ext uri="{FF2B5EF4-FFF2-40B4-BE49-F238E27FC236}">
                  <a16:creationId xmlns:a16="http://schemas.microsoft.com/office/drawing/2014/main" id="{55010B7E-535D-488A-9A22-9F176923CFFF}"/>
                </a:ext>
              </a:extLst>
            </p:cNvPr>
            <p:cNvSpPr/>
            <p:nvPr/>
          </p:nvSpPr>
          <p:spPr>
            <a:xfrm>
              <a:off x="2436925" y="2437625"/>
              <a:ext cx="338575" cy="304950"/>
            </a:xfrm>
            <a:custGeom>
              <a:avLst/>
              <a:gdLst/>
              <a:ahLst/>
              <a:cxnLst/>
              <a:rect l="l" t="t" r="r" b="b"/>
              <a:pathLst>
                <a:path w="13543" h="12198" extrusionOk="0">
                  <a:moveTo>
                    <a:pt x="3096" y="545"/>
                  </a:moveTo>
                  <a:lnTo>
                    <a:pt x="3096" y="1027"/>
                  </a:lnTo>
                  <a:lnTo>
                    <a:pt x="2347" y="1027"/>
                  </a:lnTo>
                  <a:lnTo>
                    <a:pt x="2347" y="545"/>
                  </a:lnTo>
                  <a:close/>
                  <a:moveTo>
                    <a:pt x="1829" y="1571"/>
                  </a:moveTo>
                  <a:lnTo>
                    <a:pt x="1829" y="2320"/>
                  </a:lnTo>
                  <a:lnTo>
                    <a:pt x="1437" y="2320"/>
                  </a:lnTo>
                  <a:lnTo>
                    <a:pt x="1437" y="1571"/>
                  </a:lnTo>
                  <a:close/>
                  <a:moveTo>
                    <a:pt x="3096" y="1571"/>
                  </a:moveTo>
                  <a:lnTo>
                    <a:pt x="3096" y="2320"/>
                  </a:lnTo>
                  <a:lnTo>
                    <a:pt x="2347" y="2320"/>
                  </a:lnTo>
                  <a:lnTo>
                    <a:pt x="2347" y="1571"/>
                  </a:lnTo>
                  <a:close/>
                  <a:moveTo>
                    <a:pt x="8146" y="1571"/>
                  </a:moveTo>
                  <a:lnTo>
                    <a:pt x="8146" y="2320"/>
                  </a:lnTo>
                  <a:lnTo>
                    <a:pt x="3640" y="2320"/>
                  </a:lnTo>
                  <a:lnTo>
                    <a:pt x="3640" y="1571"/>
                  </a:lnTo>
                  <a:close/>
                  <a:moveTo>
                    <a:pt x="2097" y="1"/>
                  </a:moveTo>
                  <a:cubicBezTo>
                    <a:pt x="1954" y="1"/>
                    <a:pt x="1829" y="117"/>
                    <a:pt x="1829" y="268"/>
                  </a:cubicBezTo>
                  <a:lnTo>
                    <a:pt x="1829" y="1027"/>
                  </a:lnTo>
                  <a:lnTo>
                    <a:pt x="1160" y="1027"/>
                  </a:lnTo>
                  <a:cubicBezTo>
                    <a:pt x="1018" y="1027"/>
                    <a:pt x="893" y="1143"/>
                    <a:pt x="893" y="1294"/>
                  </a:cubicBezTo>
                  <a:lnTo>
                    <a:pt x="893" y="2570"/>
                  </a:lnTo>
                  <a:cubicBezTo>
                    <a:pt x="893" y="2713"/>
                    <a:pt x="1018" y="2838"/>
                    <a:pt x="1160" y="2838"/>
                  </a:cubicBezTo>
                  <a:lnTo>
                    <a:pt x="1829" y="2838"/>
                  </a:lnTo>
                  <a:lnTo>
                    <a:pt x="1829" y="8128"/>
                  </a:lnTo>
                  <a:cubicBezTo>
                    <a:pt x="1829" y="8262"/>
                    <a:pt x="1919" y="8378"/>
                    <a:pt x="2052" y="8395"/>
                  </a:cubicBezTo>
                  <a:cubicBezTo>
                    <a:pt x="2066" y="8398"/>
                    <a:pt x="2079" y="8399"/>
                    <a:pt x="2091" y="8399"/>
                  </a:cubicBezTo>
                  <a:cubicBezTo>
                    <a:pt x="2228" y="8399"/>
                    <a:pt x="2347" y="8274"/>
                    <a:pt x="2347" y="8128"/>
                  </a:cubicBezTo>
                  <a:lnTo>
                    <a:pt x="2347" y="2838"/>
                  </a:lnTo>
                  <a:lnTo>
                    <a:pt x="3096" y="2838"/>
                  </a:lnTo>
                  <a:lnTo>
                    <a:pt x="3096" y="11652"/>
                  </a:lnTo>
                  <a:lnTo>
                    <a:pt x="2374" y="11652"/>
                  </a:lnTo>
                  <a:lnTo>
                    <a:pt x="2374" y="9180"/>
                  </a:lnTo>
                  <a:cubicBezTo>
                    <a:pt x="2365" y="9029"/>
                    <a:pt x="2240" y="8904"/>
                    <a:pt x="2088" y="8904"/>
                  </a:cubicBezTo>
                  <a:cubicBezTo>
                    <a:pt x="1945" y="8904"/>
                    <a:pt x="1820" y="9029"/>
                    <a:pt x="1829" y="9180"/>
                  </a:cubicBezTo>
                  <a:lnTo>
                    <a:pt x="1829" y="11652"/>
                  </a:lnTo>
                  <a:lnTo>
                    <a:pt x="268" y="11652"/>
                  </a:lnTo>
                  <a:cubicBezTo>
                    <a:pt x="117" y="11669"/>
                    <a:pt x="1" y="11794"/>
                    <a:pt x="1" y="11937"/>
                  </a:cubicBezTo>
                  <a:cubicBezTo>
                    <a:pt x="1" y="12079"/>
                    <a:pt x="102" y="12197"/>
                    <a:pt x="239" y="12197"/>
                  </a:cubicBezTo>
                  <a:cubicBezTo>
                    <a:pt x="249" y="12197"/>
                    <a:pt x="258" y="12197"/>
                    <a:pt x="268" y="12196"/>
                  </a:cubicBezTo>
                  <a:lnTo>
                    <a:pt x="13275" y="12196"/>
                  </a:lnTo>
                  <a:cubicBezTo>
                    <a:pt x="13284" y="12197"/>
                    <a:pt x="13293" y="12197"/>
                    <a:pt x="13302" y="12197"/>
                  </a:cubicBezTo>
                  <a:cubicBezTo>
                    <a:pt x="13433" y="12197"/>
                    <a:pt x="13543" y="12079"/>
                    <a:pt x="13543" y="11937"/>
                  </a:cubicBezTo>
                  <a:cubicBezTo>
                    <a:pt x="13543" y="11794"/>
                    <a:pt x="13275" y="11652"/>
                    <a:pt x="13275" y="11652"/>
                  </a:cubicBezTo>
                  <a:lnTo>
                    <a:pt x="3640" y="11652"/>
                  </a:lnTo>
                  <a:lnTo>
                    <a:pt x="3640" y="2838"/>
                  </a:lnTo>
                  <a:lnTo>
                    <a:pt x="7209" y="2838"/>
                  </a:lnTo>
                  <a:lnTo>
                    <a:pt x="7209" y="5014"/>
                  </a:lnTo>
                  <a:lnTo>
                    <a:pt x="5237" y="6736"/>
                  </a:lnTo>
                  <a:lnTo>
                    <a:pt x="6058" y="6736"/>
                  </a:lnTo>
                  <a:lnTo>
                    <a:pt x="7485" y="5496"/>
                  </a:lnTo>
                  <a:lnTo>
                    <a:pt x="8957" y="6763"/>
                  </a:lnTo>
                  <a:lnTo>
                    <a:pt x="9796" y="6763"/>
                  </a:lnTo>
                  <a:lnTo>
                    <a:pt x="7753" y="5014"/>
                  </a:lnTo>
                  <a:lnTo>
                    <a:pt x="7753" y="2838"/>
                  </a:lnTo>
                  <a:lnTo>
                    <a:pt x="8413" y="2838"/>
                  </a:lnTo>
                  <a:cubicBezTo>
                    <a:pt x="8565" y="2838"/>
                    <a:pt x="8681" y="2713"/>
                    <a:pt x="8681" y="2570"/>
                  </a:cubicBezTo>
                  <a:lnTo>
                    <a:pt x="8681" y="1294"/>
                  </a:lnTo>
                  <a:cubicBezTo>
                    <a:pt x="8681" y="1143"/>
                    <a:pt x="8565" y="1027"/>
                    <a:pt x="8413" y="1027"/>
                  </a:cubicBezTo>
                  <a:lnTo>
                    <a:pt x="3640" y="1027"/>
                  </a:lnTo>
                  <a:lnTo>
                    <a:pt x="3640" y="268"/>
                  </a:lnTo>
                  <a:cubicBezTo>
                    <a:pt x="3640" y="117"/>
                    <a:pt x="3524" y="1"/>
                    <a:pt x="3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AE33500-54D9-4F8F-B9CD-F2ADF8401620}"/>
              </a:ext>
            </a:extLst>
          </p:cNvPr>
          <p:cNvSpPr txBox="1"/>
          <p:nvPr/>
        </p:nvSpPr>
        <p:spPr>
          <a:xfrm>
            <a:off x="1660997" y="3040802"/>
            <a:ext cx="585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Existing approaches</a:t>
            </a:r>
            <a:r>
              <a:rPr lang="en-US" dirty="0"/>
              <a:t>: What are the existing ways that tackle the problem of unknown words in NLP model?</a:t>
            </a:r>
            <a:endParaRPr lang="en-SG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B105D1-19D4-4DF0-B4D4-532FCEDA401B}"/>
              </a:ext>
            </a:extLst>
          </p:cNvPr>
          <p:cNvSpPr txBox="1"/>
          <p:nvPr/>
        </p:nvSpPr>
        <p:spPr>
          <a:xfrm>
            <a:off x="1641724" y="3894299"/>
            <a:ext cx="5856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Proposed Approach</a:t>
            </a:r>
            <a:r>
              <a:rPr lang="en-US" dirty="0"/>
              <a:t>: Using insights from existing approaches to develop a fast and extensible framework to synthesize embedding for unknown word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268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Existing Approaches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50264" y="1336115"/>
            <a:ext cx="7146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Recursive neural network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D9F0A6-FCDE-499E-9C7B-A94B1F0A4283}"/>
              </a:ext>
            </a:extLst>
          </p:cNvPr>
          <p:cNvSpPr txBox="1"/>
          <p:nvPr/>
        </p:nvSpPr>
        <p:spPr>
          <a:xfrm>
            <a:off x="1661100" y="2689082"/>
            <a:ext cx="5934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CMR12"/>
              </a:rPr>
              <a:t>Introduced by Thang Luong, Richard </a:t>
            </a:r>
            <a:r>
              <a:rPr lang="en-US" sz="1800" b="0" i="0" u="none" strike="noStrike" baseline="0" dirty="0" err="1">
                <a:latin typeface="CMR12"/>
              </a:rPr>
              <a:t>Socher</a:t>
            </a:r>
            <a:r>
              <a:rPr lang="en-US" sz="1800" b="0" i="0" u="none" strike="noStrike" baseline="0" dirty="0">
                <a:latin typeface="CMR12"/>
              </a:rPr>
              <a:t>, and Christopher Manning, the RNN </a:t>
            </a:r>
            <a:r>
              <a:rPr lang="en-SG" sz="1800" b="0" i="0" u="none" strike="noStrike" baseline="0" dirty="0">
                <a:latin typeface="CMR12"/>
              </a:rPr>
              <a:t>build </a:t>
            </a:r>
            <a:r>
              <a:rPr lang="en-US" sz="1800" b="0" i="0" u="none" strike="noStrike" baseline="0" dirty="0">
                <a:latin typeface="CMR12"/>
              </a:rPr>
              <a:t>representations for morphologically complex words from their morphemes.</a:t>
            </a:r>
          </a:p>
          <a:p>
            <a:pPr algn="just"/>
            <a:endParaRPr lang="en-US" sz="1800" dirty="0">
              <a:latin typeface="CMR12"/>
            </a:endParaRPr>
          </a:p>
        </p:txBody>
      </p:sp>
      <p:grpSp>
        <p:nvGrpSpPr>
          <p:cNvPr id="96" name="Google Shape;2678;p46">
            <a:extLst>
              <a:ext uri="{FF2B5EF4-FFF2-40B4-BE49-F238E27FC236}">
                <a16:creationId xmlns:a16="http://schemas.microsoft.com/office/drawing/2014/main" id="{5DFD491F-C98E-468A-B6C0-D94A3CB00BAE}"/>
              </a:ext>
            </a:extLst>
          </p:cNvPr>
          <p:cNvGrpSpPr/>
          <p:nvPr/>
        </p:nvGrpSpPr>
        <p:grpSpPr>
          <a:xfrm>
            <a:off x="1010439" y="2691333"/>
            <a:ext cx="531124" cy="398455"/>
            <a:chOff x="4442150" y="2437625"/>
            <a:chExt cx="386525" cy="289975"/>
          </a:xfrm>
        </p:grpSpPr>
        <p:sp>
          <p:nvSpPr>
            <p:cNvPr id="97" name="Google Shape;2679;p46">
              <a:extLst>
                <a:ext uri="{FF2B5EF4-FFF2-40B4-BE49-F238E27FC236}">
                  <a16:creationId xmlns:a16="http://schemas.microsoft.com/office/drawing/2014/main" id="{685E6640-D4AE-468E-9EA1-D845E8A8D3B1}"/>
                </a:ext>
              </a:extLst>
            </p:cNvPr>
            <p:cNvSpPr/>
            <p:nvPr/>
          </p:nvSpPr>
          <p:spPr>
            <a:xfrm>
              <a:off x="444885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80;p46">
              <a:extLst>
                <a:ext uri="{FF2B5EF4-FFF2-40B4-BE49-F238E27FC236}">
                  <a16:creationId xmlns:a16="http://schemas.microsoft.com/office/drawing/2014/main" id="{EDFBC847-27DB-4EA5-9559-660C7B609131}"/>
                </a:ext>
              </a:extLst>
            </p:cNvPr>
            <p:cNvSpPr/>
            <p:nvPr/>
          </p:nvSpPr>
          <p:spPr>
            <a:xfrm>
              <a:off x="4590250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81;p46">
              <a:extLst>
                <a:ext uri="{FF2B5EF4-FFF2-40B4-BE49-F238E27FC236}">
                  <a16:creationId xmlns:a16="http://schemas.microsoft.com/office/drawing/2014/main" id="{F87B8861-4AD8-4F96-8578-943E852333D3}"/>
                </a:ext>
              </a:extLst>
            </p:cNvPr>
            <p:cNvSpPr/>
            <p:nvPr/>
          </p:nvSpPr>
          <p:spPr>
            <a:xfrm>
              <a:off x="4448850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82;p46">
              <a:extLst>
                <a:ext uri="{FF2B5EF4-FFF2-40B4-BE49-F238E27FC236}">
                  <a16:creationId xmlns:a16="http://schemas.microsoft.com/office/drawing/2014/main" id="{7A55E96F-0E85-41FB-9779-BEA79EAF457E}"/>
                </a:ext>
              </a:extLst>
            </p:cNvPr>
            <p:cNvSpPr/>
            <p:nvPr/>
          </p:nvSpPr>
          <p:spPr>
            <a:xfrm>
              <a:off x="4656700" y="2444325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5" y="0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83;p46">
              <a:extLst>
                <a:ext uri="{FF2B5EF4-FFF2-40B4-BE49-F238E27FC236}">
                  <a16:creationId xmlns:a16="http://schemas.microsoft.com/office/drawing/2014/main" id="{DCBCBF3C-768A-4F3D-82DE-85E58E825AE5}"/>
                </a:ext>
              </a:extLst>
            </p:cNvPr>
            <p:cNvSpPr/>
            <p:nvPr/>
          </p:nvSpPr>
          <p:spPr>
            <a:xfrm>
              <a:off x="4442150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84;p46">
              <a:extLst>
                <a:ext uri="{FF2B5EF4-FFF2-40B4-BE49-F238E27FC236}">
                  <a16:creationId xmlns:a16="http://schemas.microsoft.com/office/drawing/2014/main" id="{9D5E42E8-6990-4A69-AEAD-069E4A7E83CB}"/>
                </a:ext>
              </a:extLst>
            </p:cNvPr>
            <p:cNvSpPr/>
            <p:nvPr/>
          </p:nvSpPr>
          <p:spPr>
            <a:xfrm>
              <a:off x="4442150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85;p46">
              <a:extLst>
                <a:ext uri="{FF2B5EF4-FFF2-40B4-BE49-F238E27FC236}">
                  <a16:creationId xmlns:a16="http://schemas.microsoft.com/office/drawing/2014/main" id="{7FE9E367-DC52-47B8-BD5F-BAB010EA344F}"/>
                </a:ext>
              </a:extLst>
            </p:cNvPr>
            <p:cNvSpPr/>
            <p:nvPr/>
          </p:nvSpPr>
          <p:spPr>
            <a:xfrm>
              <a:off x="44651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86;p46">
              <a:extLst>
                <a:ext uri="{FF2B5EF4-FFF2-40B4-BE49-F238E27FC236}">
                  <a16:creationId xmlns:a16="http://schemas.microsoft.com/office/drawing/2014/main" id="{7D287E21-B24C-4D88-B197-B91AF2D92741}"/>
                </a:ext>
              </a:extLst>
            </p:cNvPr>
            <p:cNvSpPr/>
            <p:nvPr/>
          </p:nvSpPr>
          <p:spPr>
            <a:xfrm>
              <a:off x="4509075" y="245927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35" y="419"/>
                    <a:pt x="535" y="277"/>
                  </a:cubicBezTo>
                  <a:cubicBezTo>
                    <a:pt x="535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87;p46">
              <a:extLst>
                <a:ext uri="{FF2B5EF4-FFF2-40B4-BE49-F238E27FC236}">
                  <a16:creationId xmlns:a16="http://schemas.microsoft.com/office/drawing/2014/main" id="{B4737DD8-ACBC-42C9-93D8-C311FFC13F64}"/>
                </a:ext>
              </a:extLst>
            </p:cNvPr>
            <p:cNvSpPr/>
            <p:nvPr/>
          </p:nvSpPr>
          <p:spPr>
            <a:xfrm>
              <a:off x="4486975" y="245927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88;p46">
              <a:extLst>
                <a:ext uri="{FF2B5EF4-FFF2-40B4-BE49-F238E27FC236}">
                  <a16:creationId xmlns:a16="http://schemas.microsoft.com/office/drawing/2014/main" id="{82112BAF-74E9-45D5-8B93-141A7D69B260}"/>
                </a:ext>
              </a:extLst>
            </p:cNvPr>
            <p:cNvSpPr/>
            <p:nvPr/>
          </p:nvSpPr>
          <p:spPr>
            <a:xfrm>
              <a:off x="4494350" y="2509000"/>
              <a:ext cx="67825" cy="116900"/>
            </a:xfrm>
            <a:custGeom>
              <a:avLst/>
              <a:gdLst/>
              <a:ahLst/>
              <a:cxnLst/>
              <a:rect l="l" t="t" r="r" b="b"/>
              <a:pathLst>
                <a:path w="2713" h="4676" extrusionOk="0">
                  <a:moveTo>
                    <a:pt x="1356" y="1365"/>
                  </a:moveTo>
                  <a:lnTo>
                    <a:pt x="1847" y="3274"/>
                  </a:lnTo>
                  <a:lnTo>
                    <a:pt x="866" y="3274"/>
                  </a:lnTo>
                  <a:lnTo>
                    <a:pt x="1356" y="1365"/>
                  </a:lnTo>
                  <a:close/>
                  <a:moveTo>
                    <a:pt x="1356" y="0"/>
                  </a:moveTo>
                  <a:cubicBezTo>
                    <a:pt x="1231" y="0"/>
                    <a:pt x="1124" y="90"/>
                    <a:pt x="1098" y="206"/>
                  </a:cubicBezTo>
                  <a:lnTo>
                    <a:pt x="36" y="4327"/>
                  </a:lnTo>
                  <a:cubicBezTo>
                    <a:pt x="0" y="4461"/>
                    <a:pt x="63" y="4604"/>
                    <a:pt x="196" y="4648"/>
                  </a:cubicBezTo>
                  <a:cubicBezTo>
                    <a:pt x="233" y="4665"/>
                    <a:pt x="270" y="4673"/>
                    <a:pt x="306" y="4673"/>
                  </a:cubicBezTo>
                  <a:cubicBezTo>
                    <a:pt x="422" y="4673"/>
                    <a:pt x="528" y="4592"/>
                    <a:pt x="562" y="4470"/>
                  </a:cubicBezTo>
                  <a:lnTo>
                    <a:pt x="732" y="3819"/>
                  </a:lnTo>
                  <a:lnTo>
                    <a:pt x="1990" y="3819"/>
                  </a:lnTo>
                  <a:lnTo>
                    <a:pt x="2150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2" y="4666"/>
                    <a:pt x="2480" y="4666"/>
                  </a:cubicBezTo>
                  <a:cubicBezTo>
                    <a:pt x="2632" y="4630"/>
                    <a:pt x="2712" y="4479"/>
                    <a:pt x="2677" y="4336"/>
                  </a:cubicBezTo>
                  <a:lnTo>
                    <a:pt x="1624" y="206"/>
                  </a:lnTo>
                  <a:cubicBezTo>
                    <a:pt x="1588" y="90"/>
                    <a:pt x="1481" y="0"/>
                    <a:pt x="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89;p46">
              <a:extLst>
                <a:ext uri="{FF2B5EF4-FFF2-40B4-BE49-F238E27FC236}">
                  <a16:creationId xmlns:a16="http://schemas.microsoft.com/office/drawing/2014/main" id="{D04D969E-88EA-4695-AA99-579498ABB606}"/>
                </a:ext>
              </a:extLst>
            </p:cNvPr>
            <p:cNvSpPr/>
            <p:nvPr/>
          </p:nvSpPr>
          <p:spPr>
            <a:xfrm>
              <a:off x="4743250" y="2515250"/>
              <a:ext cx="46175" cy="13625"/>
            </a:xfrm>
            <a:custGeom>
              <a:avLst/>
              <a:gdLst/>
              <a:ahLst/>
              <a:cxnLst/>
              <a:rect l="l" t="t" r="r" b="b"/>
              <a:pathLst>
                <a:path w="184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0" y="402"/>
                    <a:pt x="125" y="544"/>
                    <a:pt x="286" y="544"/>
                  </a:cubicBezTo>
                  <a:lnTo>
                    <a:pt x="1552" y="544"/>
                  </a:lnTo>
                  <a:cubicBezTo>
                    <a:pt x="1686" y="544"/>
                    <a:pt x="1811" y="446"/>
                    <a:pt x="1829" y="312"/>
                  </a:cubicBezTo>
                  <a:cubicBezTo>
                    <a:pt x="1847" y="152"/>
                    <a:pt x="1722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0;p46">
              <a:extLst>
                <a:ext uri="{FF2B5EF4-FFF2-40B4-BE49-F238E27FC236}">
                  <a16:creationId xmlns:a16="http://schemas.microsoft.com/office/drawing/2014/main" id="{3D260FB3-457E-4523-9F8D-20469885D342}"/>
                </a:ext>
              </a:extLst>
            </p:cNvPr>
            <p:cNvSpPr/>
            <p:nvPr/>
          </p:nvSpPr>
          <p:spPr>
            <a:xfrm>
              <a:off x="4577975" y="2515250"/>
              <a:ext cx="153475" cy="13625"/>
            </a:xfrm>
            <a:custGeom>
              <a:avLst/>
              <a:gdLst/>
              <a:ahLst/>
              <a:cxnLst/>
              <a:rect l="l" t="t" r="r" b="b"/>
              <a:pathLst>
                <a:path w="6139" h="545" extrusionOk="0">
                  <a:moveTo>
                    <a:pt x="295" y="0"/>
                  </a:moveTo>
                  <a:cubicBezTo>
                    <a:pt x="126" y="0"/>
                    <a:pt x="1" y="152"/>
                    <a:pt x="18" y="312"/>
                  </a:cubicBezTo>
                  <a:cubicBezTo>
                    <a:pt x="45" y="446"/>
                    <a:pt x="161" y="544"/>
                    <a:pt x="304" y="544"/>
                  </a:cubicBezTo>
                  <a:lnTo>
                    <a:pt x="5835" y="544"/>
                  </a:lnTo>
                  <a:cubicBezTo>
                    <a:pt x="5969" y="544"/>
                    <a:pt x="6094" y="446"/>
                    <a:pt x="6112" y="312"/>
                  </a:cubicBezTo>
                  <a:cubicBezTo>
                    <a:pt x="6138" y="152"/>
                    <a:pt x="6004" y="0"/>
                    <a:pt x="5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91;p46">
              <a:extLst>
                <a:ext uri="{FF2B5EF4-FFF2-40B4-BE49-F238E27FC236}">
                  <a16:creationId xmlns:a16="http://schemas.microsoft.com/office/drawing/2014/main" id="{F0DB2A1B-A75B-439D-BD72-7155586A0542}"/>
                </a:ext>
              </a:extLst>
            </p:cNvPr>
            <p:cNvSpPr/>
            <p:nvPr/>
          </p:nvSpPr>
          <p:spPr>
            <a:xfrm>
              <a:off x="4658725" y="2579475"/>
              <a:ext cx="130925" cy="13625"/>
            </a:xfrm>
            <a:custGeom>
              <a:avLst/>
              <a:gdLst/>
              <a:ahLst/>
              <a:cxnLst/>
              <a:rect l="l" t="t" r="r" b="b"/>
              <a:pathLst>
                <a:path w="5237" h="545" extrusionOk="0">
                  <a:moveTo>
                    <a:pt x="294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4933" y="545"/>
                  </a:lnTo>
                  <a:cubicBezTo>
                    <a:pt x="5067" y="545"/>
                    <a:pt x="5192" y="447"/>
                    <a:pt x="5210" y="313"/>
                  </a:cubicBezTo>
                  <a:cubicBezTo>
                    <a:pt x="5237" y="143"/>
                    <a:pt x="5103" y="0"/>
                    <a:pt x="4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92;p46">
              <a:extLst>
                <a:ext uri="{FF2B5EF4-FFF2-40B4-BE49-F238E27FC236}">
                  <a16:creationId xmlns:a16="http://schemas.microsoft.com/office/drawing/2014/main" id="{FB3D59B4-742C-4270-BA15-70ED153BC59B}"/>
                </a:ext>
              </a:extLst>
            </p:cNvPr>
            <p:cNvSpPr/>
            <p:nvPr/>
          </p:nvSpPr>
          <p:spPr>
            <a:xfrm>
              <a:off x="4577975" y="2579475"/>
              <a:ext cx="73625" cy="13625"/>
            </a:xfrm>
            <a:custGeom>
              <a:avLst/>
              <a:gdLst/>
              <a:ahLst/>
              <a:cxnLst/>
              <a:rect l="l" t="t" r="r" b="b"/>
              <a:pathLst>
                <a:path w="2945" h="545" extrusionOk="0">
                  <a:moveTo>
                    <a:pt x="304" y="0"/>
                  </a:moveTo>
                  <a:cubicBezTo>
                    <a:pt x="161" y="0"/>
                    <a:pt x="45" y="99"/>
                    <a:pt x="27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650" y="545"/>
                  </a:lnTo>
                  <a:cubicBezTo>
                    <a:pt x="2784" y="545"/>
                    <a:pt x="2900" y="447"/>
                    <a:pt x="2927" y="313"/>
                  </a:cubicBezTo>
                  <a:cubicBezTo>
                    <a:pt x="2945" y="143"/>
                    <a:pt x="2820" y="0"/>
                    <a:pt x="2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93;p46">
              <a:extLst>
                <a:ext uri="{FF2B5EF4-FFF2-40B4-BE49-F238E27FC236}">
                  <a16:creationId xmlns:a16="http://schemas.microsoft.com/office/drawing/2014/main" id="{34D40DF5-EBCC-4967-8269-9FB7737FD5C7}"/>
                </a:ext>
              </a:extLst>
            </p:cNvPr>
            <p:cNvSpPr/>
            <p:nvPr/>
          </p:nvSpPr>
          <p:spPr>
            <a:xfrm>
              <a:off x="4722050" y="2643700"/>
              <a:ext cx="67600" cy="13625"/>
            </a:xfrm>
            <a:custGeom>
              <a:avLst/>
              <a:gdLst/>
              <a:ahLst/>
              <a:cxnLst/>
              <a:rect l="l" t="t" r="r" b="b"/>
              <a:pathLst>
                <a:path w="2704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400" y="545"/>
                  </a:lnTo>
                  <a:cubicBezTo>
                    <a:pt x="2534" y="545"/>
                    <a:pt x="2659" y="447"/>
                    <a:pt x="2677" y="313"/>
                  </a:cubicBezTo>
                  <a:cubicBezTo>
                    <a:pt x="2704" y="143"/>
                    <a:pt x="2570" y="1"/>
                    <a:pt x="2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94;p46">
              <a:extLst>
                <a:ext uri="{FF2B5EF4-FFF2-40B4-BE49-F238E27FC236}">
                  <a16:creationId xmlns:a16="http://schemas.microsoft.com/office/drawing/2014/main" id="{A7DAC061-DD80-452E-905B-FB869611826C}"/>
                </a:ext>
              </a:extLst>
            </p:cNvPr>
            <p:cNvSpPr/>
            <p:nvPr/>
          </p:nvSpPr>
          <p:spPr>
            <a:xfrm>
              <a:off x="4481400" y="2643700"/>
              <a:ext cx="232425" cy="13625"/>
            </a:xfrm>
            <a:custGeom>
              <a:avLst/>
              <a:gdLst/>
              <a:ahLst/>
              <a:cxnLst/>
              <a:rect l="l" t="t" r="r" b="b"/>
              <a:pathLst>
                <a:path w="9297" h="545" extrusionOk="0">
                  <a:moveTo>
                    <a:pt x="304" y="1"/>
                  </a:moveTo>
                  <a:cubicBezTo>
                    <a:pt x="170" y="1"/>
                    <a:pt x="45" y="99"/>
                    <a:pt x="28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9011" y="545"/>
                  </a:lnTo>
                  <a:cubicBezTo>
                    <a:pt x="9172" y="545"/>
                    <a:pt x="9297" y="402"/>
                    <a:pt x="9279" y="233"/>
                  </a:cubicBezTo>
                  <a:cubicBezTo>
                    <a:pt x="9252" y="99"/>
                    <a:pt x="9136" y="1"/>
                    <a:pt x="9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95;p46">
              <a:extLst>
                <a:ext uri="{FF2B5EF4-FFF2-40B4-BE49-F238E27FC236}">
                  <a16:creationId xmlns:a16="http://schemas.microsoft.com/office/drawing/2014/main" id="{04250499-79CF-40B2-B25E-066460FBC2E5}"/>
                </a:ext>
              </a:extLst>
            </p:cNvPr>
            <p:cNvSpPr/>
            <p:nvPr/>
          </p:nvSpPr>
          <p:spPr>
            <a:xfrm>
              <a:off x="4577975" y="254780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8163" y="545"/>
                  </a:lnTo>
                  <a:cubicBezTo>
                    <a:pt x="8297" y="545"/>
                    <a:pt x="8422" y="447"/>
                    <a:pt x="8440" y="313"/>
                  </a:cubicBezTo>
                  <a:cubicBezTo>
                    <a:pt x="8467" y="143"/>
                    <a:pt x="8333" y="1"/>
                    <a:pt x="8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96;p46">
              <a:extLst>
                <a:ext uri="{FF2B5EF4-FFF2-40B4-BE49-F238E27FC236}">
                  <a16:creationId xmlns:a16="http://schemas.microsoft.com/office/drawing/2014/main" id="{F347A3FB-5C82-458E-A028-277F078C9B88}"/>
                </a:ext>
              </a:extLst>
            </p:cNvPr>
            <p:cNvSpPr/>
            <p:nvPr/>
          </p:nvSpPr>
          <p:spPr>
            <a:xfrm>
              <a:off x="4577975" y="261115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1" y="402"/>
                    <a:pt x="126" y="544"/>
                    <a:pt x="286" y="544"/>
                  </a:cubicBezTo>
                  <a:lnTo>
                    <a:pt x="8163" y="544"/>
                  </a:lnTo>
                  <a:cubicBezTo>
                    <a:pt x="8297" y="544"/>
                    <a:pt x="8422" y="446"/>
                    <a:pt x="8440" y="312"/>
                  </a:cubicBezTo>
                  <a:cubicBezTo>
                    <a:pt x="8467" y="143"/>
                    <a:pt x="8333" y="0"/>
                    <a:pt x="8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97;p46">
              <a:extLst>
                <a:ext uri="{FF2B5EF4-FFF2-40B4-BE49-F238E27FC236}">
                  <a16:creationId xmlns:a16="http://schemas.microsoft.com/office/drawing/2014/main" id="{E0FFA086-CA15-4082-BF1F-572480771E38}"/>
                </a:ext>
              </a:extLst>
            </p:cNvPr>
            <p:cNvSpPr/>
            <p:nvPr/>
          </p:nvSpPr>
          <p:spPr>
            <a:xfrm>
              <a:off x="4604525" y="2675375"/>
              <a:ext cx="185125" cy="13625"/>
            </a:xfrm>
            <a:custGeom>
              <a:avLst/>
              <a:gdLst/>
              <a:ahLst/>
              <a:cxnLst/>
              <a:rect l="l" t="t" r="r" b="b"/>
              <a:pathLst>
                <a:path w="7405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7101" y="545"/>
                  </a:lnTo>
                  <a:cubicBezTo>
                    <a:pt x="7235" y="545"/>
                    <a:pt x="7360" y="447"/>
                    <a:pt x="7378" y="313"/>
                  </a:cubicBezTo>
                  <a:cubicBezTo>
                    <a:pt x="7405" y="143"/>
                    <a:pt x="7271" y="1"/>
                    <a:pt x="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98;p46">
              <a:extLst>
                <a:ext uri="{FF2B5EF4-FFF2-40B4-BE49-F238E27FC236}">
                  <a16:creationId xmlns:a16="http://schemas.microsoft.com/office/drawing/2014/main" id="{70CABF80-FD04-47C1-9122-9E21D79B571A}"/>
                </a:ext>
              </a:extLst>
            </p:cNvPr>
            <p:cNvSpPr/>
            <p:nvPr/>
          </p:nvSpPr>
          <p:spPr>
            <a:xfrm>
              <a:off x="4481625" y="2675375"/>
              <a:ext cx="116450" cy="13625"/>
            </a:xfrm>
            <a:custGeom>
              <a:avLst/>
              <a:gdLst/>
              <a:ahLst/>
              <a:cxnLst/>
              <a:rect l="l" t="t" r="r" b="b"/>
              <a:pathLst>
                <a:path w="4658" h="545" extrusionOk="0">
                  <a:moveTo>
                    <a:pt x="286" y="1"/>
                  </a:moveTo>
                  <a:cubicBezTo>
                    <a:pt x="126" y="1"/>
                    <a:pt x="1" y="143"/>
                    <a:pt x="19" y="313"/>
                  </a:cubicBezTo>
                  <a:cubicBezTo>
                    <a:pt x="45" y="447"/>
                    <a:pt x="161" y="545"/>
                    <a:pt x="295" y="545"/>
                  </a:cubicBezTo>
                  <a:lnTo>
                    <a:pt x="4354" y="545"/>
                  </a:lnTo>
                  <a:cubicBezTo>
                    <a:pt x="4488" y="545"/>
                    <a:pt x="4613" y="447"/>
                    <a:pt x="4631" y="313"/>
                  </a:cubicBezTo>
                  <a:cubicBezTo>
                    <a:pt x="4658" y="143"/>
                    <a:pt x="4524" y="1"/>
                    <a:pt x="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6B52F68-D0C4-41FA-9396-FC4F5CF49A8F}"/>
              </a:ext>
            </a:extLst>
          </p:cNvPr>
          <p:cNvSpPr txBox="1"/>
          <p:nvPr/>
        </p:nvSpPr>
        <p:spPr>
          <a:xfrm>
            <a:off x="1664488" y="3819706"/>
            <a:ext cx="7079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✔    </a:t>
            </a:r>
            <a:r>
              <a:rPr lang="en-US" dirty="0"/>
              <a:t>Systematic way of estimating rare words</a:t>
            </a:r>
          </a:p>
          <a:p>
            <a:endParaRPr lang="en-US" dirty="0"/>
          </a:p>
          <a:p>
            <a:r>
              <a:rPr lang="en-SG" dirty="0"/>
              <a:t>❌</a:t>
            </a:r>
            <a:r>
              <a:rPr lang="en-US" dirty="0"/>
              <a:t>    Context-sensitivity is not done in </a:t>
            </a:r>
            <a:r>
              <a:rPr lang="en-US" dirty="0" err="1"/>
              <a:t>morphoRNN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01BCFF-1CE2-4DEA-8DCA-56EA64B0BD0A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&lt;/19&gt;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4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1441" y="1283697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Our approach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48030" y="2880393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0B29A5-45D0-4543-BE18-04D6763EDD5E}"/>
              </a:ext>
            </a:extLst>
          </p:cNvPr>
          <p:cNvSpPr txBox="1"/>
          <p:nvPr/>
        </p:nvSpPr>
        <p:spPr>
          <a:xfrm>
            <a:off x="1739423" y="2748291"/>
            <a:ext cx="5856265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Studies show skip-gram vectors exhibit linear additive compositionality</a:t>
            </a:r>
            <a:r>
              <a:rPr lang="en-US" baseline="30000" dirty="0"/>
              <a:t>[1]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Words are defined by their neighbors (word2vec paradigm)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→ Use a neural network to compose the new meaning of a word using neighboring words 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A9DFAB-8201-45F4-BA7E-0B4D57760B2A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&lt;/20&gt;</a:t>
            </a:r>
            <a:endParaRPr lang="en-SG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4792E-505F-4804-90BE-7369C8B332F2}"/>
              </a:ext>
            </a:extLst>
          </p:cNvPr>
          <p:cNvSpPr txBox="1"/>
          <p:nvPr/>
        </p:nvSpPr>
        <p:spPr>
          <a:xfrm>
            <a:off x="3943022" y="4891652"/>
            <a:ext cx="43329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[1]  </a:t>
            </a:r>
            <a:r>
              <a:rPr lang="en-US" sz="500" dirty="0" err="1"/>
              <a:t>Seinrich</a:t>
            </a:r>
            <a:r>
              <a:rPr lang="en-US" sz="500" dirty="0"/>
              <a:t>, Haddow and Birch, 2015</a:t>
            </a:r>
            <a:r>
              <a:rPr lang="en-US" sz="500" b="1" dirty="0"/>
              <a:t>. Skip-Gram – </a:t>
            </a:r>
            <a:r>
              <a:rPr lang="en-US" sz="500" b="1" dirty="0" err="1"/>
              <a:t>Zipf</a:t>
            </a:r>
            <a:r>
              <a:rPr lang="en-US" sz="500" b="1" dirty="0"/>
              <a:t> + Uniform = Vector Additivity</a:t>
            </a:r>
            <a:r>
              <a:rPr lang="en-US" sz="500" dirty="0"/>
              <a:t>. Retrieved from https://arxiv.org/pdf/1508.07909v5.pdf</a:t>
            </a:r>
            <a:endParaRPr lang="en-SG" sz="500" dirty="0"/>
          </a:p>
        </p:txBody>
      </p:sp>
    </p:spTree>
    <p:extLst>
      <p:ext uri="{BB962C8B-B14F-4D97-AF65-F5344CB8AC3E}">
        <p14:creationId xmlns:p14="http://schemas.microsoft.com/office/powerpoint/2010/main" val="55208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02. 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1441" y="914664"/>
            <a:ext cx="674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Our Approach</a:t>
            </a:r>
            <a:endParaRPr lang="en-SG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99087" y="1427343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96894" y="1745721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0B29A5-45D0-4543-BE18-04D6763EDD5E}"/>
              </a:ext>
            </a:extLst>
          </p:cNvPr>
          <p:cNvSpPr txBox="1"/>
          <p:nvPr/>
        </p:nvSpPr>
        <p:spPr>
          <a:xfrm>
            <a:off x="1689694" y="1666162"/>
            <a:ext cx="585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for a given unknown word, synthesize a word embedding that is semantically similar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EB936A-BC3B-44C9-9349-101071B5DEFF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&lt;/21&gt;</a:t>
            </a:r>
            <a:endParaRPr lang="en-SG" dirty="0">
              <a:latin typeface="Abadi" panose="020B0604020104020204" pitchFamily="34" charset="0"/>
            </a:endParaRPr>
          </a:p>
        </p:txBody>
      </p:sp>
      <p:grpSp>
        <p:nvGrpSpPr>
          <p:cNvPr id="50" name="Google Shape;2909;p46">
            <a:extLst>
              <a:ext uri="{FF2B5EF4-FFF2-40B4-BE49-F238E27FC236}">
                <a16:creationId xmlns:a16="http://schemas.microsoft.com/office/drawing/2014/main" id="{856F2060-27C3-44C3-9960-B107C69F286B}"/>
              </a:ext>
            </a:extLst>
          </p:cNvPr>
          <p:cNvGrpSpPr/>
          <p:nvPr/>
        </p:nvGrpSpPr>
        <p:grpSpPr>
          <a:xfrm>
            <a:off x="987722" y="2635521"/>
            <a:ext cx="531124" cy="398420"/>
            <a:chOff x="3962650" y="1894800"/>
            <a:chExt cx="386525" cy="289950"/>
          </a:xfrm>
        </p:grpSpPr>
        <p:sp>
          <p:nvSpPr>
            <p:cNvPr id="51" name="Google Shape;2910;p46">
              <a:extLst>
                <a:ext uri="{FF2B5EF4-FFF2-40B4-BE49-F238E27FC236}">
                  <a16:creationId xmlns:a16="http://schemas.microsoft.com/office/drawing/2014/main" id="{1F591EA3-3F20-49FA-8A9B-A02F32BA2F45}"/>
                </a:ext>
              </a:extLst>
            </p:cNvPr>
            <p:cNvSpPr/>
            <p:nvPr/>
          </p:nvSpPr>
          <p:spPr>
            <a:xfrm>
              <a:off x="3969350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11;p46">
              <a:extLst>
                <a:ext uri="{FF2B5EF4-FFF2-40B4-BE49-F238E27FC236}">
                  <a16:creationId xmlns:a16="http://schemas.microsoft.com/office/drawing/2014/main" id="{84E5E803-CAFD-4B43-9240-CA26B8270DF3}"/>
                </a:ext>
              </a:extLst>
            </p:cNvPr>
            <p:cNvSpPr/>
            <p:nvPr/>
          </p:nvSpPr>
          <p:spPr>
            <a:xfrm>
              <a:off x="4110750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12;p46">
              <a:extLst>
                <a:ext uri="{FF2B5EF4-FFF2-40B4-BE49-F238E27FC236}">
                  <a16:creationId xmlns:a16="http://schemas.microsoft.com/office/drawing/2014/main" id="{E6D5C16A-A271-41E5-BD10-00C73A1EC52A}"/>
                </a:ext>
              </a:extLst>
            </p:cNvPr>
            <p:cNvSpPr/>
            <p:nvPr/>
          </p:nvSpPr>
          <p:spPr>
            <a:xfrm>
              <a:off x="3969350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13;p46">
              <a:extLst>
                <a:ext uri="{FF2B5EF4-FFF2-40B4-BE49-F238E27FC236}">
                  <a16:creationId xmlns:a16="http://schemas.microsoft.com/office/drawing/2014/main" id="{DD028426-E0D6-4D7A-AE91-D85BB01C3302}"/>
                </a:ext>
              </a:extLst>
            </p:cNvPr>
            <p:cNvSpPr/>
            <p:nvPr/>
          </p:nvSpPr>
          <p:spPr>
            <a:xfrm>
              <a:off x="4177200" y="1901700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14;p46">
              <a:extLst>
                <a:ext uri="{FF2B5EF4-FFF2-40B4-BE49-F238E27FC236}">
                  <a16:creationId xmlns:a16="http://schemas.microsoft.com/office/drawing/2014/main" id="{882130F2-9D51-4FF5-8588-70DBB9C28268}"/>
                </a:ext>
              </a:extLst>
            </p:cNvPr>
            <p:cNvSpPr/>
            <p:nvPr/>
          </p:nvSpPr>
          <p:spPr>
            <a:xfrm>
              <a:off x="3998775" y="1971075"/>
              <a:ext cx="74975" cy="179100"/>
            </a:xfrm>
            <a:custGeom>
              <a:avLst/>
              <a:gdLst/>
              <a:ahLst/>
              <a:cxnLst/>
              <a:rect l="l" t="t" r="r" b="b"/>
              <a:pathLst>
                <a:path w="2999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98" y="7164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15;p46">
              <a:extLst>
                <a:ext uri="{FF2B5EF4-FFF2-40B4-BE49-F238E27FC236}">
                  <a16:creationId xmlns:a16="http://schemas.microsoft.com/office/drawing/2014/main" id="{73B6485F-EB5B-468A-9717-32F65D0882BD}"/>
                </a:ext>
              </a:extLst>
            </p:cNvPr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16;p46">
              <a:extLst>
                <a:ext uri="{FF2B5EF4-FFF2-40B4-BE49-F238E27FC236}">
                  <a16:creationId xmlns:a16="http://schemas.microsoft.com/office/drawing/2014/main" id="{D722AEC4-BDF6-46AE-86E9-EC7E85722494}"/>
                </a:ext>
              </a:extLst>
            </p:cNvPr>
            <p:cNvSpPr/>
            <p:nvPr/>
          </p:nvSpPr>
          <p:spPr>
            <a:xfrm>
              <a:off x="4100925" y="1997600"/>
              <a:ext cx="107975" cy="126925"/>
            </a:xfrm>
            <a:custGeom>
              <a:avLst/>
              <a:gdLst/>
              <a:ahLst/>
              <a:cxnLst/>
              <a:rect l="l" t="t" r="r" b="b"/>
              <a:pathLst>
                <a:path w="4319" h="5077" extrusionOk="0">
                  <a:moveTo>
                    <a:pt x="1" y="1"/>
                  </a:moveTo>
                  <a:lnTo>
                    <a:pt x="1" y="5077"/>
                  </a:lnTo>
                  <a:lnTo>
                    <a:pt x="4318" y="5077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17;p46">
              <a:extLst>
                <a:ext uri="{FF2B5EF4-FFF2-40B4-BE49-F238E27FC236}">
                  <a16:creationId xmlns:a16="http://schemas.microsoft.com/office/drawing/2014/main" id="{DDC35BF0-8085-4857-93B3-B8CD81E8FDBE}"/>
                </a:ext>
              </a:extLst>
            </p:cNvPr>
            <p:cNvSpPr/>
            <p:nvPr/>
          </p:nvSpPr>
          <p:spPr>
            <a:xfrm>
              <a:off x="4126125" y="1997600"/>
              <a:ext cx="82775" cy="126925"/>
            </a:xfrm>
            <a:custGeom>
              <a:avLst/>
              <a:gdLst/>
              <a:ahLst/>
              <a:cxnLst/>
              <a:rect l="l" t="t" r="r" b="b"/>
              <a:pathLst>
                <a:path w="3311" h="5077" extrusionOk="0">
                  <a:moveTo>
                    <a:pt x="1419" y="1"/>
                  </a:moveTo>
                  <a:lnTo>
                    <a:pt x="1" y="5077"/>
                  </a:lnTo>
                  <a:lnTo>
                    <a:pt x="3310" y="5077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18;p46">
              <a:extLst>
                <a:ext uri="{FF2B5EF4-FFF2-40B4-BE49-F238E27FC236}">
                  <a16:creationId xmlns:a16="http://schemas.microsoft.com/office/drawing/2014/main" id="{87666A23-4704-4FC7-88EB-A79D37224785}"/>
                </a:ext>
              </a:extLst>
            </p:cNvPr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19;p46">
              <a:extLst>
                <a:ext uri="{FF2B5EF4-FFF2-40B4-BE49-F238E27FC236}">
                  <a16:creationId xmlns:a16="http://schemas.microsoft.com/office/drawing/2014/main" id="{DFD64361-463A-4BBC-A704-3ED58D61F57A}"/>
                </a:ext>
              </a:extLst>
            </p:cNvPr>
            <p:cNvSpPr/>
            <p:nvPr/>
          </p:nvSpPr>
          <p:spPr>
            <a:xfrm>
              <a:off x="4131700" y="2033950"/>
              <a:ext cx="46425" cy="53325"/>
            </a:xfrm>
            <a:custGeom>
              <a:avLst/>
              <a:gdLst/>
              <a:ahLst/>
              <a:cxnLst/>
              <a:rect l="l" t="t" r="r" b="b"/>
              <a:pathLst>
                <a:path w="1857" h="2133" extrusionOk="0">
                  <a:moveTo>
                    <a:pt x="1" y="1"/>
                  </a:moveTo>
                  <a:lnTo>
                    <a:pt x="1" y="2133"/>
                  </a:lnTo>
                  <a:lnTo>
                    <a:pt x="1856" y="1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20;p46">
              <a:extLst>
                <a:ext uri="{FF2B5EF4-FFF2-40B4-BE49-F238E27FC236}">
                  <a16:creationId xmlns:a16="http://schemas.microsoft.com/office/drawing/2014/main" id="{D0DA5932-785F-4262-941E-73CFEC2F76DE}"/>
                </a:ext>
              </a:extLst>
            </p:cNvPr>
            <p:cNvSpPr/>
            <p:nvPr/>
          </p:nvSpPr>
          <p:spPr>
            <a:xfrm>
              <a:off x="3962650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37" y="11053"/>
                  </a:lnTo>
                  <a:cubicBezTo>
                    <a:pt x="14194" y="11053"/>
                    <a:pt x="14078" y="11151"/>
                    <a:pt x="14060" y="11285"/>
                  </a:cubicBezTo>
                  <a:cubicBezTo>
                    <a:pt x="14033" y="11455"/>
                    <a:pt x="14158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21;p46">
              <a:extLst>
                <a:ext uri="{FF2B5EF4-FFF2-40B4-BE49-F238E27FC236}">
                  <a16:creationId xmlns:a16="http://schemas.microsoft.com/office/drawing/2014/main" id="{C6109057-4AD2-4FC6-8AD7-1F72D04AA7A4}"/>
                </a:ext>
              </a:extLst>
            </p:cNvPr>
            <p:cNvSpPr/>
            <p:nvPr/>
          </p:nvSpPr>
          <p:spPr>
            <a:xfrm>
              <a:off x="396265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22;p46">
              <a:extLst>
                <a:ext uri="{FF2B5EF4-FFF2-40B4-BE49-F238E27FC236}">
                  <a16:creationId xmlns:a16="http://schemas.microsoft.com/office/drawing/2014/main" id="{5031374F-467F-4FA0-B3D5-F8F9EA8BD058}"/>
                </a:ext>
              </a:extLst>
            </p:cNvPr>
            <p:cNvSpPr/>
            <p:nvPr/>
          </p:nvSpPr>
          <p:spPr>
            <a:xfrm>
              <a:off x="39856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20"/>
                    <a:pt x="116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23;p46">
              <a:extLst>
                <a:ext uri="{FF2B5EF4-FFF2-40B4-BE49-F238E27FC236}">
                  <a16:creationId xmlns:a16="http://schemas.microsoft.com/office/drawing/2014/main" id="{9D46451A-17B3-48D5-938D-6968EEBB41A8}"/>
                </a:ext>
              </a:extLst>
            </p:cNvPr>
            <p:cNvSpPr/>
            <p:nvPr/>
          </p:nvSpPr>
          <p:spPr>
            <a:xfrm>
              <a:off x="4029550" y="1916650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36" y="420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24;p46">
              <a:extLst>
                <a:ext uri="{FF2B5EF4-FFF2-40B4-BE49-F238E27FC236}">
                  <a16:creationId xmlns:a16="http://schemas.microsoft.com/office/drawing/2014/main" id="{B58E0D9B-854C-49C7-9178-731B5851D605}"/>
                </a:ext>
              </a:extLst>
            </p:cNvPr>
            <p:cNvSpPr/>
            <p:nvPr/>
          </p:nvSpPr>
          <p:spPr>
            <a:xfrm>
              <a:off x="40074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cubicBezTo>
                    <a:pt x="1" y="420"/>
                    <a:pt x="125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25;p46">
              <a:extLst>
                <a:ext uri="{FF2B5EF4-FFF2-40B4-BE49-F238E27FC236}">
                  <a16:creationId xmlns:a16="http://schemas.microsoft.com/office/drawing/2014/main" id="{1E71C373-5E1A-4865-BA00-9CD4422509FD}"/>
                </a:ext>
              </a:extLst>
            </p:cNvPr>
            <p:cNvSpPr/>
            <p:nvPr/>
          </p:nvSpPr>
          <p:spPr>
            <a:xfrm>
              <a:off x="4093125" y="2143250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8"/>
                    <a:pt x="18" y="232"/>
                  </a:cubicBezTo>
                  <a:cubicBezTo>
                    <a:pt x="0" y="401"/>
                    <a:pt x="125" y="544"/>
                    <a:pt x="295" y="544"/>
                  </a:cubicBezTo>
                  <a:lnTo>
                    <a:pt x="4612" y="544"/>
                  </a:lnTo>
                  <a:cubicBezTo>
                    <a:pt x="4755" y="544"/>
                    <a:pt x="4871" y="446"/>
                    <a:pt x="4898" y="312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26;p46">
              <a:extLst>
                <a:ext uri="{FF2B5EF4-FFF2-40B4-BE49-F238E27FC236}">
                  <a16:creationId xmlns:a16="http://schemas.microsoft.com/office/drawing/2014/main" id="{17EA4E09-3567-42D0-8128-4B6DF50B8478}"/>
                </a:ext>
              </a:extLst>
            </p:cNvPr>
            <p:cNvSpPr/>
            <p:nvPr/>
          </p:nvSpPr>
          <p:spPr>
            <a:xfrm>
              <a:off x="4093125" y="1964375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4612" y="545"/>
                  </a:lnTo>
                  <a:cubicBezTo>
                    <a:pt x="4755" y="545"/>
                    <a:pt x="4871" y="446"/>
                    <a:pt x="4898" y="313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EF12DA8-AA82-45AE-9607-C0D14C0C16EF}"/>
              </a:ext>
            </a:extLst>
          </p:cNvPr>
          <p:cNvSpPr txBox="1"/>
          <p:nvPr/>
        </p:nvSpPr>
        <p:spPr>
          <a:xfrm>
            <a:off x="1688926" y="2601754"/>
            <a:ext cx="585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</a:t>
            </a:r>
            <a:r>
              <a:rPr lang="en-US" dirty="0"/>
              <a:t>: yield a better representation for a given word for different NLP models</a:t>
            </a:r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923583-A563-4906-8F36-720E1D300EEB}"/>
              </a:ext>
            </a:extLst>
          </p:cNvPr>
          <p:cNvSpPr txBox="1"/>
          <p:nvPr/>
        </p:nvSpPr>
        <p:spPr>
          <a:xfrm>
            <a:off x="1688926" y="3567117"/>
            <a:ext cx="585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Methodology</a:t>
            </a:r>
            <a:r>
              <a:rPr lang="en-US" dirty="0"/>
              <a:t>: use a feed forward neural network that input context words’ embeddings and output the target word’s embedding</a:t>
            </a:r>
            <a:endParaRPr lang="en-SG" dirty="0"/>
          </a:p>
        </p:txBody>
      </p:sp>
      <p:grpSp>
        <p:nvGrpSpPr>
          <p:cNvPr id="70" name="Google Shape;2334;p46">
            <a:extLst>
              <a:ext uri="{FF2B5EF4-FFF2-40B4-BE49-F238E27FC236}">
                <a16:creationId xmlns:a16="http://schemas.microsoft.com/office/drawing/2014/main" id="{1627CC56-F5BB-48BD-8BE9-C21700CB43D1}"/>
              </a:ext>
            </a:extLst>
          </p:cNvPr>
          <p:cNvGrpSpPr/>
          <p:nvPr/>
        </p:nvGrpSpPr>
        <p:grpSpPr>
          <a:xfrm>
            <a:off x="1041792" y="3604936"/>
            <a:ext cx="535109" cy="426521"/>
            <a:chOff x="1892525" y="3470300"/>
            <a:chExt cx="389425" cy="310400"/>
          </a:xfrm>
        </p:grpSpPr>
        <p:sp>
          <p:nvSpPr>
            <p:cNvPr id="71" name="Google Shape;2335;p46">
              <a:extLst>
                <a:ext uri="{FF2B5EF4-FFF2-40B4-BE49-F238E27FC236}">
                  <a16:creationId xmlns:a16="http://schemas.microsoft.com/office/drawing/2014/main" id="{82CE5B98-1022-456D-9E1C-35A0DE1A3CAA}"/>
                </a:ext>
              </a:extLst>
            </p:cNvPr>
            <p:cNvSpPr/>
            <p:nvPr/>
          </p:nvSpPr>
          <p:spPr>
            <a:xfrm>
              <a:off x="2020525" y="3735425"/>
              <a:ext cx="56250" cy="38375"/>
            </a:xfrm>
            <a:custGeom>
              <a:avLst/>
              <a:gdLst/>
              <a:ahLst/>
              <a:cxnLst/>
              <a:rect l="l" t="t" r="r" b="b"/>
              <a:pathLst>
                <a:path w="2250" h="1535" extrusionOk="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36;p46">
              <a:extLst>
                <a:ext uri="{FF2B5EF4-FFF2-40B4-BE49-F238E27FC236}">
                  <a16:creationId xmlns:a16="http://schemas.microsoft.com/office/drawing/2014/main" id="{5D7B1C69-1379-4F79-99F3-7BD2D7E24D75}"/>
                </a:ext>
              </a:extLst>
            </p:cNvPr>
            <p:cNvSpPr/>
            <p:nvPr/>
          </p:nvSpPr>
          <p:spPr>
            <a:xfrm>
              <a:off x="2025225" y="3715775"/>
              <a:ext cx="46850" cy="38400"/>
            </a:xfrm>
            <a:custGeom>
              <a:avLst/>
              <a:gdLst/>
              <a:ahLst/>
              <a:cxnLst/>
              <a:rect l="l" t="t" r="r" b="b"/>
              <a:pathLst>
                <a:path w="1874" h="1536" extrusionOk="0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37;p46">
              <a:extLst>
                <a:ext uri="{FF2B5EF4-FFF2-40B4-BE49-F238E27FC236}">
                  <a16:creationId xmlns:a16="http://schemas.microsoft.com/office/drawing/2014/main" id="{6AA910CA-71B0-4EFA-9B03-1F8619853679}"/>
                </a:ext>
              </a:extLst>
            </p:cNvPr>
            <p:cNvSpPr/>
            <p:nvPr/>
          </p:nvSpPr>
          <p:spPr>
            <a:xfrm>
              <a:off x="1898550" y="3513275"/>
              <a:ext cx="299775" cy="222150"/>
            </a:xfrm>
            <a:custGeom>
              <a:avLst/>
              <a:gdLst/>
              <a:ahLst/>
              <a:cxnLst/>
              <a:rect l="l" t="t" r="r" b="b"/>
              <a:pathLst>
                <a:path w="11991" h="8886" extrusionOk="0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38;p46">
              <a:extLst>
                <a:ext uri="{FF2B5EF4-FFF2-40B4-BE49-F238E27FC236}">
                  <a16:creationId xmlns:a16="http://schemas.microsoft.com/office/drawing/2014/main" id="{34C512B6-5336-45EE-9C25-9E0CD0F764FC}"/>
                </a:ext>
              </a:extLst>
            </p:cNvPr>
            <p:cNvSpPr/>
            <p:nvPr/>
          </p:nvSpPr>
          <p:spPr>
            <a:xfrm>
              <a:off x="2019650" y="3513275"/>
              <a:ext cx="179325" cy="222150"/>
            </a:xfrm>
            <a:custGeom>
              <a:avLst/>
              <a:gdLst/>
              <a:ahLst/>
              <a:cxnLst/>
              <a:rect l="l" t="t" r="r" b="b"/>
              <a:pathLst>
                <a:path w="7173" h="8886" extrusionOk="0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39;p46">
              <a:extLst>
                <a:ext uri="{FF2B5EF4-FFF2-40B4-BE49-F238E27FC236}">
                  <a16:creationId xmlns:a16="http://schemas.microsoft.com/office/drawing/2014/main" id="{A1DF6306-407F-4E19-A856-9CC178033FD1}"/>
                </a:ext>
              </a:extLst>
            </p:cNvPr>
            <p:cNvSpPr/>
            <p:nvPr/>
          </p:nvSpPr>
          <p:spPr>
            <a:xfrm>
              <a:off x="1898550" y="3540500"/>
              <a:ext cx="299775" cy="167725"/>
            </a:xfrm>
            <a:custGeom>
              <a:avLst/>
              <a:gdLst/>
              <a:ahLst/>
              <a:cxnLst/>
              <a:rect l="l" t="t" r="r" b="b"/>
              <a:pathLst>
                <a:path w="11991" h="6709" extrusionOk="0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40;p46">
              <a:extLst>
                <a:ext uri="{FF2B5EF4-FFF2-40B4-BE49-F238E27FC236}">
                  <a16:creationId xmlns:a16="http://schemas.microsoft.com/office/drawing/2014/main" id="{A95412B5-58F4-48F4-9826-4B7A21AAA622}"/>
                </a:ext>
              </a:extLst>
            </p:cNvPr>
            <p:cNvSpPr/>
            <p:nvPr/>
          </p:nvSpPr>
          <p:spPr>
            <a:xfrm>
              <a:off x="2027225" y="3540500"/>
              <a:ext cx="171750" cy="167725"/>
            </a:xfrm>
            <a:custGeom>
              <a:avLst/>
              <a:gdLst/>
              <a:ahLst/>
              <a:cxnLst/>
              <a:rect l="l" t="t" r="r" b="b"/>
              <a:pathLst>
                <a:path w="6870" h="6709" extrusionOk="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41;p46">
              <a:extLst>
                <a:ext uri="{FF2B5EF4-FFF2-40B4-BE49-F238E27FC236}">
                  <a16:creationId xmlns:a16="http://schemas.microsoft.com/office/drawing/2014/main" id="{977C0F66-D556-451F-91FC-C752FF9591C4}"/>
                </a:ext>
              </a:extLst>
            </p:cNvPr>
            <p:cNvSpPr/>
            <p:nvPr/>
          </p:nvSpPr>
          <p:spPr>
            <a:xfrm>
              <a:off x="2087000" y="3502725"/>
              <a:ext cx="124250" cy="109625"/>
            </a:xfrm>
            <a:custGeom>
              <a:avLst/>
              <a:gdLst/>
              <a:ahLst/>
              <a:cxnLst/>
              <a:rect l="l" t="t" r="r" b="b"/>
              <a:pathLst>
                <a:path w="4970" h="4385" extrusionOk="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42;p46">
              <a:extLst>
                <a:ext uri="{FF2B5EF4-FFF2-40B4-BE49-F238E27FC236}">
                  <a16:creationId xmlns:a16="http://schemas.microsoft.com/office/drawing/2014/main" id="{DF7317B2-33A5-4BC7-8794-9684157AC6E0}"/>
                </a:ext>
              </a:extLst>
            </p:cNvPr>
            <p:cNvSpPr/>
            <p:nvPr/>
          </p:nvSpPr>
          <p:spPr>
            <a:xfrm>
              <a:off x="2057325" y="3476525"/>
              <a:ext cx="180250" cy="162000"/>
            </a:xfrm>
            <a:custGeom>
              <a:avLst/>
              <a:gdLst/>
              <a:ahLst/>
              <a:cxnLst/>
              <a:rect l="l" t="t" r="r" b="b"/>
              <a:pathLst>
                <a:path w="7210" h="6480" extrusionOk="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43;p46">
              <a:extLst>
                <a:ext uri="{FF2B5EF4-FFF2-40B4-BE49-F238E27FC236}">
                  <a16:creationId xmlns:a16="http://schemas.microsoft.com/office/drawing/2014/main" id="{644D2B2A-494C-4A27-A253-BF70FC911DEC}"/>
                </a:ext>
              </a:extLst>
            </p:cNvPr>
            <p:cNvSpPr/>
            <p:nvPr/>
          </p:nvSpPr>
          <p:spPr>
            <a:xfrm>
              <a:off x="2183350" y="3612300"/>
              <a:ext cx="91450" cy="108200"/>
            </a:xfrm>
            <a:custGeom>
              <a:avLst/>
              <a:gdLst/>
              <a:ahLst/>
              <a:cxnLst/>
              <a:rect l="l" t="t" r="r" b="b"/>
              <a:pathLst>
                <a:path w="3658" h="4328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44;p46">
              <a:extLst>
                <a:ext uri="{FF2B5EF4-FFF2-40B4-BE49-F238E27FC236}">
                  <a16:creationId xmlns:a16="http://schemas.microsoft.com/office/drawing/2014/main" id="{C31ECA7B-501B-4F05-B290-829E8084AF8C}"/>
                </a:ext>
              </a:extLst>
            </p:cNvPr>
            <p:cNvSpPr/>
            <p:nvPr/>
          </p:nvSpPr>
          <p:spPr>
            <a:xfrm>
              <a:off x="2183350" y="3612300"/>
              <a:ext cx="36600" cy="33025"/>
            </a:xfrm>
            <a:custGeom>
              <a:avLst/>
              <a:gdLst/>
              <a:ahLst/>
              <a:cxnLst/>
              <a:rect l="l" t="t" r="r" b="b"/>
              <a:pathLst>
                <a:path w="1464" h="1321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45;p46">
              <a:extLst>
                <a:ext uri="{FF2B5EF4-FFF2-40B4-BE49-F238E27FC236}">
                  <a16:creationId xmlns:a16="http://schemas.microsoft.com/office/drawing/2014/main" id="{FC6A6CFF-3E74-4710-8BCA-DEABFB11F0E6}"/>
                </a:ext>
              </a:extLst>
            </p:cNvPr>
            <p:cNvSpPr/>
            <p:nvPr/>
          </p:nvSpPr>
          <p:spPr>
            <a:xfrm>
              <a:off x="2091225" y="3533800"/>
              <a:ext cx="86350" cy="78350"/>
            </a:xfrm>
            <a:custGeom>
              <a:avLst/>
              <a:gdLst/>
              <a:ahLst/>
              <a:cxnLst/>
              <a:rect l="l" t="t" r="r" b="b"/>
              <a:pathLst>
                <a:path w="3454" h="3134" extrusionOk="0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46;p46">
              <a:extLst>
                <a:ext uri="{FF2B5EF4-FFF2-40B4-BE49-F238E27FC236}">
                  <a16:creationId xmlns:a16="http://schemas.microsoft.com/office/drawing/2014/main" id="{7D8C9578-2EE3-4836-AE93-8A568FFC176A}"/>
                </a:ext>
              </a:extLst>
            </p:cNvPr>
            <p:cNvSpPr/>
            <p:nvPr/>
          </p:nvSpPr>
          <p:spPr>
            <a:xfrm>
              <a:off x="2099700" y="3502550"/>
              <a:ext cx="111550" cy="101750"/>
            </a:xfrm>
            <a:custGeom>
              <a:avLst/>
              <a:gdLst/>
              <a:ahLst/>
              <a:cxnLst/>
              <a:rect l="l" t="t" r="r" b="b"/>
              <a:pathLst>
                <a:path w="4462" h="4070" extrusionOk="0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47;p46">
              <a:extLst>
                <a:ext uri="{FF2B5EF4-FFF2-40B4-BE49-F238E27FC236}">
                  <a16:creationId xmlns:a16="http://schemas.microsoft.com/office/drawing/2014/main" id="{A5367FBB-24E2-4D95-8515-44D9E33926D3}"/>
                </a:ext>
              </a:extLst>
            </p:cNvPr>
            <p:cNvSpPr/>
            <p:nvPr/>
          </p:nvSpPr>
          <p:spPr>
            <a:xfrm>
              <a:off x="1892525" y="3508150"/>
              <a:ext cx="179550" cy="57350"/>
            </a:xfrm>
            <a:custGeom>
              <a:avLst/>
              <a:gdLst/>
              <a:ahLst/>
              <a:cxnLst/>
              <a:rect l="l" t="t" r="r" b="b"/>
              <a:pathLst>
                <a:path w="7182" h="2294" extrusionOk="0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48;p46">
              <a:extLst>
                <a:ext uri="{FF2B5EF4-FFF2-40B4-BE49-F238E27FC236}">
                  <a16:creationId xmlns:a16="http://schemas.microsoft.com/office/drawing/2014/main" id="{CF245B7A-D5EE-4190-A3D2-17A00D3AE558}"/>
                </a:ext>
              </a:extLst>
            </p:cNvPr>
            <p:cNvSpPr/>
            <p:nvPr/>
          </p:nvSpPr>
          <p:spPr>
            <a:xfrm>
              <a:off x="1892525" y="3573350"/>
              <a:ext cx="311375" cy="207350"/>
            </a:xfrm>
            <a:custGeom>
              <a:avLst/>
              <a:gdLst/>
              <a:ahLst/>
              <a:cxnLst/>
              <a:rect l="l" t="t" r="r" b="b"/>
              <a:pathLst>
                <a:path w="12455" h="8294" extrusionOk="0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49;p46">
              <a:extLst>
                <a:ext uri="{FF2B5EF4-FFF2-40B4-BE49-F238E27FC236}">
                  <a16:creationId xmlns:a16="http://schemas.microsoft.com/office/drawing/2014/main" id="{621C6EEC-6A4B-46F4-8D42-BB3A525D9742}"/>
                </a:ext>
              </a:extLst>
            </p:cNvPr>
            <p:cNvSpPr/>
            <p:nvPr/>
          </p:nvSpPr>
          <p:spPr>
            <a:xfrm>
              <a:off x="2050200" y="3470300"/>
              <a:ext cx="231750" cy="256650"/>
            </a:xfrm>
            <a:custGeom>
              <a:avLst/>
              <a:gdLst/>
              <a:ahLst/>
              <a:cxnLst/>
              <a:rect l="l" t="t" r="r" b="b"/>
              <a:pathLst>
                <a:path w="9270" h="10266" extrusionOk="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793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8"/>
          <p:cNvSpPr txBox="1">
            <a:spLocks noGrp="1"/>
          </p:cNvSpPr>
          <p:nvPr>
            <p:ph type="title"/>
          </p:nvPr>
        </p:nvSpPr>
        <p:spPr>
          <a:xfrm>
            <a:off x="720000" y="1522025"/>
            <a:ext cx="3852000" cy="2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System</a:t>
            </a:r>
            <a:r>
              <a:rPr lang="en" sz="9200" dirty="0"/>
              <a:t> </a:t>
            </a:r>
            <a:r>
              <a:rPr lang="en" sz="12400" dirty="0">
                <a:solidFill>
                  <a:schemeClr val="lt2"/>
                </a:solidFill>
              </a:rPr>
              <a:t>Design</a:t>
            </a:r>
            <a:endParaRPr sz="12400" dirty="0">
              <a:solidFill>
                <a:schemeClr val="lt2"/>
              </a:solidFill>
            </a:endParaRPr>
          </a:p>
        </p:txBody>
      </p:sp>
      <p:grpSp>
        <p:nvGrpSpPr>
          <p:cNvPr id="1724" name="Google Shape;1724;p38"/>
          <p:cNvGrpSpPr/>
          <p:nvPr/>
        </p:nvGrpSpPr>
        <p:grpSpPr>
          <a:xfrm>
            <a:off x="4820680" y="1139617"/>
            <a:ext cx="3603313" cy="3463872"/>
            <a:chOff x="5076905" y="915580"/>
            <a:chExt cx="3603313" cy="3463872"/>
          </a:xfrm>
        </p:grpSpPr>
        <p:grpSp>
          <p:nvGrpSpPr>
            <p:cNvPr id="1725" name="Google Shape;1725;p38"/>
            <p:cNvGrpSpPr/>
            <p:nvPr/>
          </p:nvGrpSpPr>
          <p:grpSpPr>
            <a:xfrm>
              <a:off x="5076905" y="915580"/>
              <a:ext cx="3486733" cy="3432346"/>
              <a:chOff x="242155" y="855580"/>
              <a:chExt cx="3486733" cy="3432346"/>
            </a:xfrm>
          </p:grpSpPr>
          <p:sp>
            <p:nvSpPr>
              <p:cNvPr id="1726" name="Google Shape;1726;p3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6" name="Google Shape;1746;p38"/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1" name="Google Shape;1751;p38"/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1752" name="Google Shape;1752;p38"/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8"/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4" name="Google Shape;1754;p38"/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0" name="Google Shape;1820;p38"/>
            <p:cNvGrpSpPr/>
            <p:nvPr/>
          </p:nvGrpSpPr>
          <p:grpSpPr>
            <a:xfrm>
              <a:off x="6295860" y="1905576"/>
              <a:ext cx="1060335" cy="326723"/>
              <a:chOff x="6316265" y="1730910"/>
              <a:chExt cx="1099933" cy="326723"/>
            </a:xfrm>
          </p:grpSpPr>
          <p:sp>
            <p:nvSpPr>
              <p:cNvPr id="1821" name="Google Shape;1821;p38"/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8"/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8"/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5" name="Google Shape;1825;p38"/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4" name="Google Shape;1854;p38"/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1855" name="Google Shape;1855;p38"/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8"/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8"/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8"/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8"/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8"/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8"/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8"/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8"/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4" name="Google Shape;1864;p38"/>
            <p:cNvGrpSpPr/>
            <p:nvPr/>
          </p:nvGrpSpPr>
          <p:grpSpPr>
            <a:xfrm flipH="1">
              <a:off x="5078837" y="1806005"/>
              <a:ext cx="1241061" cy="562685"/>
              <a:chOff x="3850236" y="2782268"/>
              <a:chExt cx="1241061" cy="562685"/>
            </a:xfrm>
          </p:grpSpPr>
          <p:sp>
            <p:nvSpPr>
              <p:cNvPr id="1865" name="Google Shape;1865;p38"/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8"/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8"/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8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8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8"/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8"/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8"/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8"/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8"/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8"/>
              <p:cNvSpPr txBox="1"/>
              <p:nvPr/>
            </p:nvSpPr>
            <p:spPr>
              <a:xfrm>
                <a:off x="4279002" y="2854250"/>
                <a:ext cx="737984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Pytorch</a:t>
                </a:r>
                <a:endParaRPr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876" name="Google Shape;1876;p38"/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1877" name="Google Shape;1877;p38"/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8"/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8"/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8"/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8"/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8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8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8"/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8"/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8"/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8"/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8"/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8"/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890" name="Google Shape;1890;p38"/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1891" name="Google Shape;1891;p38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8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3" name="Google Shape;1893;p38"/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1894" name="Google Shape;1894;p38"/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8"/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6" name="Google Shape;1896;p38"/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1897" name="Google Shape;1897;p38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8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9" name="Google Shape;1899;p3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00" name="Google Shape;1900;p3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E51EDCB5-5B72-465A-99EA-557C7BA171F7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&lt;/22&gt;</a:t>
            </a:r>
            <a:endParaRPr lang="en-SG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  <a:endParaRPr b="1" dirty="0"/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155BAD-AED5-4036-AF2C-F0CC7DEEB277}"/>
              </a:ext>
            </a:extLst>
          </p:cNvPr>
          <p:cNvSpPr/>
          <p:nvPr/>
        </p:nvSpPr>
        <p:spPr>
          <a:xfrm>
            <a:off x="1100029" y="1663765"/>
            <a:ext cx="6430107" cy="66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Synthetic Embedding Generation System</a:t>
            </a:r>
            <a:endParaRPr lang="en-SG" sz="2400" dirty="0">
              <a:solidFill>
                <a:schemeClr val="bg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40D0F2-AE65-4802-B2B8-462070C89241}"/>
              </a:ext>
            </a:extLst>
          </p:cNvPr>
          <p:cNvGrpSpPr/>
          <p:nvPr/>
        </p:nvGrpSpPr>
        <p:grpSpPr>
          <a:xfrm>
            <a:off x="1100029" y="2525841"/>
            <a:ext cx="2393797" cy="1493158"/>
            <a:chOff x="5246343" y="2571750"/>
            <a:chExt cx="2393797" cy="149315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D560E1D-5137-4C2B-AF8E-F9AD2EA4BCC0}"/>
                </a:ext>
              </a:extLst>
            </p:cNvPr>
            <p:cNvSpPr/>
            <p:nvPr/>
          </p:nvSpPr>
          <p:spPr>
            <a:xfrm>
              <a:off x="5246343" y="2571750"/>
              <a:ext cx="2393797" cy="663000"/>
            </a:xfrm>
            <a:prstGeom prst="roundRect">
              <a:avLst/>
            </a:prstGeom>
            <a:solidFill>
              <a:srgbClr val="F4DC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</a:rPr>
                <a:t>Implementation</a:t>
              </a:r>
              <a:endParaRPr lang="en-SG" sz="2000" dirty="0">
                <a:solidFill>
                  <a:schemeClr val="bg2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ACE31F-F33D-4928-8937-D0496CA711CA}"/>
                </a:ext>
              </a:extLst>
            </p:cNvPr>
            <p:cNvSpPr/>
            <p:nvPr/>
          </p:nvSpPr>
          <p:spPr>
            <a:xfrm>
              <a:off x="5246343" y="3401908"/>
              <a:ext cx="998998" cy="663000"/>
            </a:xfrm>
            <a:prstGeom prst="roundRect">
              <a:avLst/>
            </a:prstGeom>
            <a:solidFill>
              <a:srgbClr val="F9CA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Training</a:t>
              </a:r>
              <a:endParaRPr lang="en-SG" sz="1600" dirty="0">
                <a:solidFill>
                  <a:schemeClr val="bg2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D3F6DD1-96FE-4A4A-AB16-3F9AEBDC3D95}"/>
                </a:ext>
              </a:extLst>
            </p:cNvPr>
            <p:cNvSpPr/>
            <p:nvPr/>
          </p:nvSpPr>
          <p:spPr>
            <a:xfrm>
              <a:off x="6356882" y="3401908"/>
              <a:ext cx="1283258" cy="663000"/>
            </a:xfrm>
            <a:prstGeom prst="roundRect">
              <a:avLst/>
            </a:prstGeom>
            <a:solidFill>
              <a:srgbClr val="F9CA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Generation</a:t>
              </a:r>
              <a:endParaRPr lang="en-SG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6A901F-0B7C-474E-B9AA-793B1DDCCB32}"/>
              </a:ext>
            </a:extLst>
          </p:cNvPr>
          <p:cNvGrpSpPr/>
          <p:nvPr/>
        </p:nvGrpSpPr>
        <p:grpSpPr>
          <a:xfrm>
            <a:off x="3683702" y="2509882"/>
            <a:ext cx="3846434" cy="1509117"/>
            <a:chOff x="1210033" y="2571750"/>
            <a:chExt cx="3846434" cy="150911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03FF767-EBA8-43B3-BB72-777E0F149A94}"/>
                </a:ext>
              </a:extLst>
            </p:cNvPr>
            <p:cNvSpPr/>
            <p:nvPr/>
          </p:nvSpPr>
          <p:spPr>
            <a:xfrm>
              <a:off x="1210033" y="2571750"/>
              <a:ext cx="3846434" cy="663000"/>
            </a:xfrm>
            <a:prstGeom prst="roundRect">
              <a:avLst/>
            </a:prstGeom>
            <a:solidFill>
              <a:srgbClr val="F4DC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</a:rPr>
                <a:t>Architectural Choices</a:t>
              </a:r>
              <a:endParaRPr lang="en-SG" sz="2000" dirty="0">
                <a:solidFill>
                  <a:schemeClr val="bg2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9763F24-022F-49A7-BD9F-024F7B38258D}"/>
                </a:ext>
              </a:extLst>
            </p:cNvPr>
            <p:cNvSpPr/>
            <p:nvPr/>
          </p:nvSpPr>
          <p:spPr>
            <a:xfrm>
              <a:off x="1210033" y="3417867"/>
              <a:ext cx="1208653" cy="663000"/>
            </a:xfrm>
            <a:prstGeom prst="roundRect">
              <a:avLst/>
            </a:prstGeom>
            <a:solidFill>
              <a:srgbClr val="F9CA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Embedding Type</a:t>
              </a:r>
              <a:endParaRPr lang="en-SG" dirty="0">
                <a:solidFill>
                  <a:schemeClr val="bg2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A95055A-048B-4419-AB17-E9EE38B24A77}"/>
                </a:ext>
              </a:extLst>
            </p:cNvPr>
            <p:cNvSpPr/>
            <p:nvPr/>
          </p:nvSpPr>
          <p:spPr>
            <a:xfrm>
              <a:off x="2547627" y="3417867"/>
              <a:ext cx="1208653" cy="663000"/>
            </a:xfrm>
            <a:prstGeom prst="roundRect">
              <a:avLst/>
            </a:prstGeom>
            <a:solidFill>
              <a:srgbClr val="F9CA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Data Corpus</a:t>
              </a:r>
              <a:endParaRPr lang="en-SG" dirty="0">
                <a:solidFill>
                  <a:schemeClr val="bg2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7C523E8-B52D-4199-A336-E9F5C2281C67}"/>
                </a:ext>
              </a:extLst>
            </p:cNvPr>
            <p:cNvSpPr/>
            <p:nvPr/>
          </p:nvSpPr>
          <p:spPr>
            <a:xfrm>
              <a:off x="3847814" y="3417867"/>
              <a:ext cx="1208653" cy="663000"/>
            </a:xfrm>
            <a:prstGeom prst="roundRect">
              <a:avLst/>
            </a:prstGeom>
            <a:solidFill>
              <a:srgbClr val="F9CA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Network Architecture</a:t>
              </a:r>
              <a:endParaRPr lang="en-SG" dirty="0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8D82ADA-78B3-4F65-B0A2-E2DBF87530A4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&lt;/23&gt;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8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1441" y="1283697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 - Training 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48030" y="2880393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0B29A5-45D0-4543-BE18-04D6763EDD5E}"/>
              </a:ext>
            </a:extLst>
          </p:cNvPr>
          <p:cNvSpPr txBox="1"/>
          <p:nvPr/>
        </p:nvSpPr>
        <p:spPr>
          <a:xfrm>
            <a:off x="1739423" y="2748291"/>
            <a:ext cx="58562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given unknown word:</a:t>
            </a:r>
          </a:p>
          <a:p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Define target words that are semantically similar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Gather context words from existing corpus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Train the neural network in word2vec manner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FF3260-8CC8-4203-9094-C7E66719A3E3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&lt;/24&gt;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9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1441" y="1283697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 - Generation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48030" y="2880393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0B29A5-45D0-4543-BE18-04D6763EDD5E}"/>
              </a:ext>
            </a:extLst>
          </p:cNvPr>
          <p:cNvSpPr txBox="1"/>
          <p:nvPr/>
        </p:nvSpPr>
        <p:spPr>
          <a:xfrm>
            <a:off x="1739423" y="2748291"/>
            <a:ext cx="5856265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Gather context words from online corpus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the trained model to synthesize the synthetic embedding for this given OOV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1EADBD-F544-4B96-A7E6-FC1C40FC2DF8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&lt;/25&gt;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87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1441" y="1283697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Embedding Choice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48030" y="2880393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1BA71F-74B8-47B5-8ADA-3A86340CEB91}"/>
              </a:ext>
            </a:extLst>
          </p:cNvPr>
          <p:cNvSpPr txBox="1"/>
          <p:nvPr/>
        </p:nvSpPr>
        <p:spPr>
          <a:xfrm>
            <a:off x="1766922" y="2880393"/>
            <a:ext cx="5056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There are multiple embedding choices, such as BERT, GloVe and their variants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GloVe 100 was chosen for its ease of implementation, and remarked by Abigail See in Stanford NLP Master Course CS244n that it is “largely useful for most practical cases”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9DE9D7-77AF-4300-83F7-98E1FE9BCA73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&lt;/26&gt;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71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1441" y="1283697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Corpus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82680" y="2698342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692D9D-C6D8-4089-B942-E3EBDA363F09}"/>
              </a:ext>
            </a:extLst>
          </p:cNvPr>
          <p:cNvSpPr txBox="1"/>
          <p:nvPr/>
        </p:nvSpPr>
        <p:spPr>
          <a:xfrm>
            <a:off x="1692448" y="2571750"/>
            <a:ext cx="5592197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chosen corpus are: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Wiki-Text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Gigaword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was inspired by the fact that GloVe was trained on these two corpora. 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A72D23-6ACF-42C6-A992-E4684FE9C1C7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&lt;/27&gt;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71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1441" y="1283697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Network Architecture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96894" y="2754423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692D9D-C6D8-4089-B942-E3EBDA363F09}"/>
              </a:ext>
            </a:extLst>
          </p:cNvPr>
          <p:cNvSpPr txBox="1"/>
          <p:nvPr/>
        </p:nvSpPr>
        <p:spPr>
          <a:xfrm>
            <a:off x="1775901" y="2571750"/>
            <a:ext cx="559219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model has the following specifications: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Input:    </a:t>
            </a:r>
            <a:r>
              <a:rPr lang="en-US" dirty="0"/>
              <a:t>n x embed_size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Output</a:t>
            </a:r>
            <a:r>
              <a:rPr lang="en-US" dirty="0"/>
              <a:t>: 1x embed_size</a:t>
            </a:r>
          </a:p>
          <a:p>
            <a:endParaRPr lang="en-US" dirty="0"/>
          </a:p>
          <a:p>
            <a:r>
              <a:rPr lang="en-US" dirty="0"/>
              <a:t>Therefore, 1D Convolution Neural Network (CNN) or Feed Forward Neural Network (FFNN) are suitable candidates. For this project, </a:t>
            </a:r>
            <a:r>
              <a:rPr lang="en-US" b="1" dirty="0"/>
              <a:t>FFNN</a:t>
            </a:r>
            <a:r>
              <a:rPr lang="en-US" dirty="0"/>
              <a:t> was chosen. 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9A966D-ABC1-4D76-9784-CF2B424B6B1F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&lt;/28&gt;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4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5"/>
          <p:cNvSpPr/>
          <p:nvPr/>
        </p:nvSpPr>
        <p:spPr>
          <a:xfrm>
            <a:off x="2569353" y="1252510"/>
            <a:ext cx="60920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TABLE OF CONTENTS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715" name="Google Shape;715;p25"/>
          <p:cNvSpPr txBox="1">
            <a:spLocks noGrp="1"/>
          </p:cNvSpPr>
          <p:nvPr>
            <p:ph type="subTitle" idx="7"/>
          </p:nvPr>
        </p:nvSpPr>
        <p:spPr>
          <a:xfrm>
            <a:off x="3494585" y="127544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7" name="Google Shape;717;p25"/>
          <p:cNvSpPr txBox="1">
            <a:spLocks noGrp="1"/>
          </p:cNvSpPr>
          <p:nvPr>
            <p:ph type="title" idx="9"/>
          </p:nvPr>
        </p:nvSpPr>
        <p:spPr>
          <a:xfrm>
            <a:off x="2575817" y="1248227"/>
            <a:ext cx="609203" cy="5364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01.</a:t>
            </a:r>
            <a:endParaRPr sz="2400" dirty="0"/>
          </a:p>
        </p:txBody>
      </p:sp>
      <p:grpSp>
        <p:nvGrpSpPr>
          <p:cNvPr id="720" name="Google Shape;720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21" name="Google Shape;721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152;p41">
            <a:extLst>
              <a:ext uri="{FF2B5EF4-FFF2-40B4-BE49-F238E27FC236}">
                <a16:creationId xmlns:a16="http://schemas.microsoft.com/office/drawing/2014/main" id="{1B005BA8-1923-43BF-9299-C7E2DA1F4C27}"/>
              </a:ext>
            </a:extLst>
          </p:cNvPr>
          <p:cNvGrpSpPr/>
          <p:nvPr/>
        </p:nvGrpSpPr>
        <p:grpSpPr>
          <a:xfrm rot="5400000" flipH="1">
            <a:off x="-68372" y="2137457"/>
            <a:ext cx="3226935" cy="1660592"/>
            <a:chOff x="2190801" y="2219569"/>
            <a:chExt cx="4762569" cy="2450834"/>
          </a:xfrm>
        </p:grpSpPr>
        <p:sp>
          <p:nvSpPr>
            <p:cNvPr id="25" name="Google Shape;2153;p41">
              <a:extLst>
                <a:ext uri="{FF2B5EF4-FFF2-40B4-BE49-F238E27FC236}">
                  <a16:creationId xmlns:a16="http://schemas.microsoft.com/office/drawing/2014/main" id="{124802E4-1485-42CC-AAD6-511DAC810FE6}"/>
                </a:ext>
              </a:extLst>
            </p:cNvPr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4;p41">
              <a:extLst>
                <a:ext uri="{FF2B5EF4-FFF2-40B4-BE49-F238E27FC236}">
                  <a16:creationId xmlns:a16="http://schemas.microsoft.com/office/drawing/2014/main" id="{5E04D636-3061-4F88-A35F-B1F547825F25}"/>
                </a:ext>
              </a:extLst>
            </p:cNvPr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5;p41">
              <a:extLst>
                <a:ext uri="{FF2B5EF4-FFF2-40B4-BE49-F238E27FC236}">
                  <a16:creationId xmlns:a16="http://schemas.microsoft.com/office/drawing/2014/main" id="{BC06B000-2C4E-4555-B884-C8DAF0E4E99D}"/>
                </a:ext>
              </a:extLst>
            </p:cNvPr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6;p41">
              <a:extLst>
                <a:ext uri="{FF2B5EF4-FFF2-40B4-BE49-F238E27FC236}">
                  <a16:creationId xmlns:a16="http://schemas.microsoft.com/office/drawing/2014/main" id="{9E7F659E-45E9-4989-8B57-6237EBA01A5F}"/>
                </a:ext>
              </a:extLst>
            </p:cNvPr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7;p41">
              <a:extLst>
                <a:ext uri="{FF2B5EF4-FFF2-40B4-BE49-F238E27FC236}">
                  <a16:creationId xmlns:a16="http://schemas.microsoft.com/office/drawing/2014/main" id="{E7842B21-6B12-43C4-9DBF-653354C5CE67}"/>
                </a:ext>
              </a:extLst>
            </p:cNvPr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8;p41">
              <a:extLst>
                <a:ext uri="{FF2B5EF4-FFF2-40B4-BE49-F238E27FC236}">
                  <a16:creationId xmlns:a16="http://schemas.microsoft.com/office/drawing/2014/main" id="{3FDA9533-906E-407B-9C8A-9551E3CF3E13}"/>
                </a:ext>
              </a:extLst>
            </p:cNvPr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9;p41">
              <a:extLst>
                <a:ext uri="{FF2B5EF4-FFF2-40B4-BE49-F238E27FC236}">
                  <a16:creationId xmlns:a16="http://schemas.microsoft.com/office/drawing/2014/main" id="{B816ABC5-06FA-4220-9333-AC02E419B532}"/>
                </a:ext>
              </a:extLst>
            </p:cNvPr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0;p41">
              <a:extLst>
                <a:ext uri="{FF2B5EF4-FFF2-40B4-BE49-F238E27FC236}">
                  <a16:creationId xmlns:a16="http://schemas.microsoft.com/office/drawing/2014/main" id="{C14BE3FE-77F3-40DA-92F3-25CC32037CFD}"/>
                </a:ext>
              </a:extLst>
            </p:cNvPr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61;p41">
              <a:extLst>
                <a:ext uri="{FF2B5EF4-FFF2-40B4-BE49-F238E27FC236}">
                  <a16:creationId xmlns:a16="http://schemas.microsoft.com/office/drawing/2014/main" id="{046EEEA2-3B30-4D01-BC4B-4DABAE1D6100}"/>
                </a:ext>
              </a:extLst>
            </p:cNvPr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2;p41">
              <a:extLst>
                <a:ext uri="{FF2B5EF4-FFF2-40B4-BE49-F238E27FC236}">
                  <a16:creationId xmlns:a16="http://schemas.microsoft.com/office/drawing/2014/main" id="{3073CA69-A4DC-4E28-B34B-CDE3B0EC4E06}"/>
                </a:ext>
              </a:extLst>
            </p:cNvPr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63;p41">
              <a:extLst>
                <a:ext uri="{FF2B5EF4-FFF2-40B4-BE49-F238E27FC236}">
                  <a16:creationId xmlns:a16="http://schemas.microsoft.com/office/drawing/2014/main" id="{A2686A85-B001-4CC5-AF0E-2BDD78955CF2}"/>
                </a:ext>
              </a:extLst>
            </p:cNvPr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64;p41">
              <a:extLst>
                <a:ext uri="{FF2B5EF4-FFF2-40B4-BE49-F238E27FC236}">
                  <a16:creationId xmlns:a16="http://schemas.microsoft.com/office/drawing/2014/main" id="{3DFD67D2-CDEE-45F4-99A0-A6E4C85F9443}"/>
                </a:ext>
              </a:extLst>
            </p:cNvPr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5;p41">
              <a:extLst>
                <a:ext uri="{FF2B5EF4-FFF2-40B4-BE49-F238E27FC236}">
                  <a16:creationId xmlns:a16="http://schemas.microsoft.com/office/drawing/2014/main" id="{EC87C665-0E61-4846-8BC1-588EF700A0C7}"/>
                </a:ext>
              </a:extLst>
            </p:cNvPr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66;p41">
              <a:extLst>
                <a:ext uri="{FF2B5EF4-FFF2-40B4-BE49-F238E27FC236}">
                  <a16:creationId xmlns:a16="http://schemas.microsoft.com/office/drawing/2014/main" id="{56F203DA-4FA5-4032-9399-8987D0A85DBD}"/>
                </a:ext>
              </a:extLst>
            </p:cNvPr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67;p41">
              <a:extLst>
                <a:ext uri="{FF2B5EF4-FFF2-40B4-BE49-F238E27FC236}">
                  <a16:creationId xmlns:a16="http://schemas.microsoft.com/office/drawing/2014/main" id="{2A10B6EC-6888-40E3-8FF3-CF3D102386EE}"/>
                </a:ext>
              </a:extLst>
            </p:cNvPr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8;p41">
              <a:extLst>
                <a:ext uri="{FF2B5EF4-FFF2-40B4-BE49-F238E27FC236}">
                  <a16:creationId xmlns:a16="http://schemas.microsoft.com/office/drawing/2014/main" id="{678E442D-1A6E-4FE9-84B2-62916019F012}"/>
                </a:ext>
              </a:extLst>
            </p:cNvPr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69;p41">
              <a:extLst>
                <a:ext uri="{FF2B5EF4-FFF2-40B4-BE49-F238E27FC236}">
                  <a16:creationId xmlns:a16="http://schemas.microsoft.com/office/drawing/2014/main" id="{224D7344-1864-4B1B-850E-CF8BBE082CF3}"/>
                </a:ext>
              </a:extLst>
            </p:cNvPr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70;p41">
              <a:extLst>
                <a:ext uri="{FF2B5EF4-FFF2-40B4-BE49-F238E27FC236}">
                  <a16:creationId xmlns:a16="http://schemas.microsoft.com/office/drawing/2014/main" id="{A5A137C8-CD2B-4E8B-B1F5-F83EF9316E45}"/>
                </a:ext>
              </a:extLst>
            </p:cNvPr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71;p41">
              <a:extLst>
                <a:ext uri="{FF2B5EF4-FFF2-40B4-BE49-F238E27FC236}">
                  <a16:creationId xmlns:a16="http://schemas.microsoft.com/office/drawing/2014/main" id="{B4947005-DA23-40EF-9C96-270AB2D5999A}"/>
                </a:ext>
              </a:extLst>
            </p:cNvPr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72;p41">
              <a:extLst>
                <a:ext uri="{FF2B5EF4-FFF2-40B4-BE49-F238E27FC236}">
                  <a16:creationId xmlns:a16="http://schemas.microsoft.com/office/drawing/2014/main" id="{313A60DB-9A7F-4A53-B6A0-0273F4C9DEFE}"/>
                </a:ext>
              </a:extLst>
            </p:cNvPr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3;p41">
              <a:extLst>
                <a:ext uri="{FF2B5EF4-FFF2-40B4-BE49-F238E27FC236}">
                  <a16:creationId xmlns:a16="http://schemas.microsoft.com/office/drawing/2014/main" id="{B3ACF9F7-CAFE-4CC5-A326-E3250354F082}"/>
                </a:ext>
              </a:extLst>
            </p:cNvPr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74;p41">
              <a:extLst>
                <a:ext uri="{FF2B5EF4-FFF2-40B4-BE49-F238E27FC236}">
                  <a16:creationId xmlns:a16="http://schemas.microsoft.com/office/drawing/2014/main" id="{2E39EB17-BE3D-45CD-9F6A-B3D0339B90EC}"/>
                </a:ext>
              </a:extLst>
            </p:cNvPr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75;p41">
              <a:extLst>
                <a:ext uri="{FF2B5EF4-FFF2-40B4-BE49-F238E27FC236}">
                  <a16:creationId xmlns:a16="http://schemas.microsoft.com/office/drawing/2014/main" id="{AA9B77BB-D4AA-40B3-AF28-283EDFFA7E0D}"/>
                </a:ext>
              </a:extLst>
            </p:cNvPr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76;p41">
              <a:extLst>
                <a:ext uri="{FF2B5EF4-FFF2-40B4-BE49-F238E27FC236}">
                  <a16:creationId xmlns:a16="http://schemas.microsoft.com/office/drawing/2014/main" id="{A0890098-882B-455B-929F-E477DAC28E72}"/>
                </a:ext>
              </a:extLst>
            </p:cNvPr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77;p41">
              <a:extLst>
                <a:ext uri="{FF2B5EF4-FFF2-40B4-BE49-F238E27FC236}">
                  <a16:creationId xmlns:a16="http://schemas.microsoft.com/office/drawing/2014/main" id="{C6D212C7-C730-4A06-AF39-CB4D9731C9AB}"/>
                </a:ext>
              </a:extLst>
            </p:cNvPr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78;p41">
              <a:extLst>
                <a:ext uri="{FF2B5EF4-FFF2-40B4-BE49-F238E27FC236}">
                  <a16:creationId xmlns:a16="http://schemas.microsoft.com/office/drawing/2014/main" id="{B3DF8589-FA70-478F-AEB2-65E5CE013102}"/>
                </a:ext>
              </a:extLst>
            </p:cNvPr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79;p41">
              <a:extLst>
                <a:ext uri="{FF2B5EF4-FFF2-40B4-BE49-F238E27FC236}">
                  <a16:creationId xmlns:a16="http://schemas.microsoft.com/office/drawing/2014/main" id="{0C38A1CD-0F8F-4790-93CF-19ECC46AC4BC}"/>
                </a:ext>
              </a:extLst>
            </p:cNvPr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80;p41">
              <a:extLst>
                <a:ext uri="{FF2B5EF4-FFF2-40B4-BE49-F238E27FC236}">
                  <a16:creationId xmlns:a16="http://schemas.microsoft.com/office/drawing/2014/main" id="{B3B7C989-5FC8-45B5-8E92-95F784AD6C06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1;p41">
              <a:extLst>
                <a:ext uri="{FF2B5EF4-FFF2-40B4-BE49-F238E27FC236}">
                  <a16:creationId xmlns:a16="http://schemas.microsoft.com/office/drawing/2014/main" id="{4CDDFC3D-4661-4D73-AF7A-0AE8630B2097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82;p41">
              <a:extLst>
                <a:ext uri="{FF2B5EF4-FFF2-40B4-BE49-F238E27FC236}">
                  <a16:creationId xmlns:a16="http://schemas.microsoft.com/office/drawing/2014/main" id="{A2A359B7-4C5C-4666-9FD6-6E2C4B21A5AD}"/>
                </a:ext>
              </a:extLst>
            </p:cNvPr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83;p41">
              <a:extLst>
                <a:ext uri="{FF2B5EF4-FFF2-40B4-BE49-F238E27FC236}">
                  <a16:creationId xmlns:a16="http://schemas.microsoft.com/office/drawing/2014/main" id="{AB9E663F-22B6-4E93-BEEA-15E7C7263CD2}"/>
                </a:ext>
              </a:extLst>
            </p:cNvPr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84;p41">
              <a:extLst>
                <a:ext uri="{FF2B5EF4-FFF2-40B4-BE49-F238E27FC236}">
                  <a16:creationId xmlns:a16="http://schemas.microsoft.com/office/drawing/2014/main" id="{3F1DBD78-D30D-41E3-8334-EA293CB68468}"/>
                </a:ext>
              </a:extLst>
            </p:cNvPr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85;p41">
              <a:extLst>
                <a:ext uri="{FF2B5EF4-FFF2-40B4-BE49-F238E27FC236}">
                  <a16:creationId xmlns:a16="http://schemas.microsoft.com/office/drawing/2014/main" id="{1A023311-18CB-4D14-9A23-F982B8B523D2}"/>
                </a:ext>
              </a:extLst>
            </p:cNvPr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07;p25">
            <a:extLst>
              <a:ext uri="{FF2B5EF4-FFF2-40B4-BE49-F238E27FC236}">
                <a16:creationId xmlns:a16="http://schemas.microsoft.com/office/drawing/2014/main" id="{EE717B5D-9AA0-43E8-A4DD-2D9FD106FED6}"/>
              </a:ext>
            </a:extLst>
          </p:cNvPr>
          <p:cNvSpPr/>
          <p:nvPr/>
        </p:nvSpPr>
        <p:spPr>
          <a:xfrm>
            <a:off x="2569353" y="1876139"/>
            <a:ext cx="609112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15;p25">
            <a:extLst>
              <a:ext uri="{FF2B5EF4-FFF2-40B4-BE49-F238E27FC236}">
                <a16:creationId xmlns:a16="http://schemas.microsoft.com/office/drawing/2014/main" id="{4C090A7C-BDF7-44D4-A269-F01E34E9B0CC}"/>
              </a:ext>
            </a:extLst>
          </p:cNvPr>
          <p:cNvSpPr txBox="1">
            <a:spLocks/>
          </p:cNvSpPr>
          <p:nvPr/>
        </p:nvSpPr>
        <p:spPr>
          <a:xfrm>
            <a:off x="3469613" y="1900121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Existing approaches</a:t>
            </a:r>
            <a:endParaRPr lang="en-SG" dirty="0"/>
          </a:p>
        </p:txBody>
      </p:sp>
      <p:sp>
        <p:nvSpPr>
          <p:cNvPr id="74" name="Google Shape;717;p25">
            <a:extLst>
              <a:ext uri="{FF2B5EF4-FFF2-40B4-BE49-F238E27FC236}">
                <a16:creationId xmlns:a16="http://schemas.microsoft.com/office/drawing/2014/main" id="{CAABF0C6-BA0C-4DF0-90AD-A9FF92250302}"/>
              </a:ext>
            </a:extLst>
          </p:cNvPr>
          <p:cNvSpPr txBox="1">
            <a:spLocks/>
          </p:cNvSpPr>
          <p:nvPr/>
        </p:nvSpPr>
        <p:spPr>
          <a:xfrm>
            <a:off x="2569353" y="1880879"/>
            <a:ext cx="615667" cy="48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/>
              <a:t>02.</a:t>
            </a:r>
          </a:p>
        </p:txBody>
      </p:sp>
      <p:sp>
        <p:nvSpPr>
          <p:cNvPr id="81" name="Google Shape;707;p25">
            <a:extLst>
              <a:ext uri="{FF2B5EF4-FFF2-40B4-BE49-F238E27FC236}">
                <a16:creationId xmlns:a16="http://schemas.microsoft.com/office/drawing/2014/main" id="{C5C4D4A1-76E3-4BC4-9B62-AAAF6984C9D9}"/>
              </a:ext>
            </a:extLst>
          </p:cNvPr>
          <p:cNvSpPr/>
          <p:nvPr/>
        </p:nvSpPr>
        <p:spPr>
          <a:xfrm>
            <a:off x="2569444" y="2499768"/>
            <a:ext cx="609112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715;p25">
            <a:extLst>
              <a:ext uri="{FF2B5EF4-FFF2-40B4-BE49-F238E27FC236}">
                <a16:creationId xmlns:a16="http://schemas.microsoft.com/office/drawing/2014/main" id="{E82BE95E-A531-4679-89D2-0734F499689C}"/>
              </a:ext>
            </a:extLst>
          </p:cNvPr>
          <p:cNvSpPr txBox="1">
            <a:spLocks/>
          </p:cNvSpPr>
          <p:nvPr/>
        </p:nvSpPr>
        <p:spPr>
          <a:xfrm>
            <a:off x="3469613" y="2550272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SG" dirty="0"/>
              <a:t>System DESIGN</a:t>
            </a:r>
          </a:p>
        </p:txBody>
      </p:sp>
      <p:sp>
        <p:nvSpPr>
          <p:cNvPr id="83" name="Google Shape;717;p25">
            <a:extLst>
              <a:ext uri="{FF2B5EF4-FFF2-40B4-BE49-F238E27FC236}">
                <a16:creationId xmlns:a16="http://schemas.microsoft.com/office/drawing/2014/main" id="{56AAEBA1-263F-45CC-83B9-B6ED2209C0E5}"/>
              </a:ext>
            </a:extLst>
          </p:cNvPr>
          <p:cNvSpPr txBox="1">
            <a:spLocks/>
          </p:cNvSpPr>
          <p:nvPr/>
        </p:nvSpPr>
        <p:spPr>
          <a:xfrm>
            <a:off x="2575817" y="2495025"/>
            <a:ext cx="602647" cy="47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/>
              <a:t>03.</a:t>
            </a:r>
          </a:p>
        </p:txBody>
      </p:sp>
      <p:sp>
        <p:nvSpPr>
          <p:cNvPr id="88" name="Google Shape;707;p25">
            <a:extLst>
              <a:ext uri="{FF2B5EF4-FFF2-40B4-BE49-F238E27FC236}">
                <a16:creationId xmlns:a16="http://schemas.microsoft.com/office/drawing/2014/main" id="{86ADE968-DD78-49B7-AA33-26B5DF361F6C}"/>
              </a:ext>
            </a:extLst>
          </p:cNvPr>
          <p:cNvSpPr/>
          <p:nvPr/>
        </p:nvSpPr>
        <p:spPr>
          <a:xfrm>
            <a:off x="2569444" y="3123397"/>
            <a:ext cx="609021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715;p25">
            <a:extLst>
              <a:ext uri="{FF2B5EF4-FFF2-40B4-BE49-F238E27FC236}">
                <a16:creationId xmlns:a16="http://schemas.microsoft.com/office/drawing/2014/main" id="{8AC0FE5F-B1E4-49B5-B228-4E9050153BAB}"/>
              </a:ext>
            </a:extLst>
          </p:cNvPr>
          <p:cNvSpPr txBox="1">
            <a:spLocks/>
          </p:cNvSpPr>
          <p:nvPr/>
        </p:nvSpPr>
        <p:spPr>
          <a:xfrm>
            <a:off x="3494585" y="3738302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SG" dirty="0"/>
              <a:t>Extension to ROBERTA</a:t>
            </a:r>
          </a:p>
        </p:txBody>
      </p:sp>
      <p:sp>
        <p:nvSpPr>
          <p:cNvPr id="90" name="Google Shape;717;p25">
            <a:extLst>
              <a:ext uri="{FF2B5EF4-FFF2-40B4-BE49-F238E27FC236}">
                <a16:creationId xmlns:a16="http://schemas.microsoft.com/office/drawing/2014/main" id="{549341F3-1B62-43E2-9A6F-11B5961BC293}"/>
              </a:ext>
            </a:extLst>
          </p:cNvPr>
          <p:cNvSpPr txBox="1">
            <a:spLocks/>
          </p:cNvSpPr>
          <p:nvPr/>
        </p:nvSpPr>
        <p:spPr>
          <a:xfrm>
            <a:off x="2569353" y="3115724"/>
            <a:ext cx="615667" cy="47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/>
              <a:t>04.</a:t>
            </a:r>
          </a:p>
        </p:txBody>
      </p:sp>
      <p:sp>
        <p:nvSpPr>
          <p:cNvPr id="91" name="Google Shape;707;p25">
            <a:extLst>
              <a:ext uri="{FF2B5EF4-FFF2-40B4-BE49-F238E27FC236}">
                <a16:creationId xmlns:a16="http://schemas.microsoft.com/office/drawing/2014/main" id="{0FA3980A-DA9E-4C9F-BD4A-C1703F636C3A}"/>
              </a:ext>
            </a:extLst>
          </p:cNvPr>
          <p:cNvSpPr/>
          <p:nvPr/>
        </p:nvSpPr>
        <p:spPr>
          <a:xfrm>
            <a:off x="2569444" y="3747028"/>
            <a:ext cx="60902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715;p25">
            <a:extLst>
              <a:ext uri="{FF2B5EF4-FFF2-40B4-BE49-F238E27FC236}">
                <a16:creationId xmlns:a16="http://schemas.microsoft.com/office/drawing/2014/main" id="{D7683CAB-E090-453D-A4DC-E10D05AFB2A6}"/>
              </a:ext>
            </a:extLst>
          </p:cNvPr>
          <p:cNvSpPr txBox="1">
            <a:spLocks/>
          </p:cNvSpPr>
          <p:nvPr/>
        </p:nvSpPr>
        <p:spPr>
          <a:xfrm>
            <a:off x="3469612" y="3149791"/>
            <a:ext cx="255110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E</a:t>
            </a:r>
            <a:r>
              <a:rPr lang="en-SG" dirty="0" err="1"/>
              <a:t>xperiments</a:t>
            </a:r>
            <a:r>
              <a:rPr lang="en-SG" dirty="0"/>
              <a:t> and results</a:t>
            </a:r>
          </a:p>
        </p:txBody>
      </p:sp>
      <p:sp>
        <p:nvSpPr>
          <p:cNvPr id="93" name="Google Shape;717;p25">
            <a:extLst>
              <a:ext uri="{FF2B5EF4-FFF2-40B4-BE49-F238E27FC236}">
                <a16:creationId xmlns:a16="http://schemas.microsoft.com/office/drawing/2014/main" id="{E9ED3695-7A05-4BCD-883F-A49CAAA67BAA}"/>
              </a:ext>
            </a:extLst>
          </p:cNvPr>
          <p:cNvSpPr txBox="1">
            <a:spLocks/>
          </p:cNvSpPr>
          <p:nvPr/>
        </p:nvSpPr>
        <p:spPr>
          <a:xfrm>
            <a:off x="2569353" y="3747027"/>
            <a:ext cx="615667" cy="4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/>
              <a:t>05.</a:t>
            </a:r>
          </a:p>
        </p:txBody>
      </p:sp>
      <p:sp>
        <p:nvSpPr>
          <p:cNvPr id="94" name="Google Shape;707;p25">
            <a:extLst>
              <a:ext uri="{FF2B5EF4-FFF2-40B4-BE49-F238E27FC236}">
                <a16:creationId xmlns:a16="http://schemas.microsoft.com/office/drawing/2014/main" id="{C884D419-CC14-4712-95ED-BE0A95390539}"/>
              </a:ext>
            </a:extLst>
          </p:cNvPr>
          <p:cNvSpPr/>
          <p:nvPr/>
        </p:nvSpPr>
        <p:spPr>
          <a:xfrm>
            <a:off x="2569444" y="4308266"/>
            <a:ext cx="60902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717;p25">
            <a:extLst>
              <a:ext uri="{FF2B5EF4-FFF2-40B4-BE49-F238E27FC236}">
                <a16:creationId xmlns:a16="http://schemas.microsoft.com/office/drawing/2014/main" id="{FE51E37F-B8C8-426E-BEFC-E29DB59C3DD1}"/>
              </a:ext>
            </a:extLst>
          </p:cNvPr>
          <p:cNvSpPr txBox="1">
            <a:spLocks/>
          </p:cNvSpPr>
          <p:nvPr/>
        </p:nvSpPr>
        <p:spPr>
          <a:xfrm>
            <a:off x="2636811" y="4329721"/>
            <a:ext cx="484957" cy="52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/>
              <a:t>06.</a:t>
            </a:r>
          </a:p>
        </p:txBody>
      </p:sp>
      <p:sp>
        <p:nvSpPr>
          <p:cNvPr id="96" name="Google Shape;715;p25">
            <a:extLst>
              <a:ext uri="{FF2B5EF4-FFF2-40B4-BE49-F238E27FC236}">
                <a16:creationId xmlns:a16="http://schemas.microsoft.com/office/drawing/2014/main" id="{F942CBE5-9B94-425F-A3A8-F3A197D40C05}"/>
              </a:ext>
            </a:extLst>
          </p:cNvPr>
          <p:cNvSpPr txBox="1">
            <a:spLocks/>
          </p:cNvSpPr>
          <p:nvPr/>
        </p:nvSpPr>
        <p:spPr>
          <a:xfrm>
            <a:off x="3469613" y="4378117"/>
            <a:ext cx="255110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Future Work &amp; Conclusion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84F3C-9A61-4659-9596-81181FB2FDF7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&lt;/2&gt;</a:t>
            </a:r>
            <a:endParaRPr lang="en-SG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1544326" y="1272839"/>
            <a:ext cx="674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Pipeline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162651" cy="65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1012893" y="1383175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60646A4-0D34-4B27-9CA8-C4BEFF86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29" y="2041469"/>
            <a:ext cx="5918780" cy="281722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6FFC6BD-7BEA-49CB-8C18-75F9CE42CA85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&lt;/29&gt;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86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1544326" y="1272839"/>
            <a:ext cx="674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Deployment Pipeline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 flipV="1">
            <a:off x="973794" y="1899284"/>
            <a:ext cx="6657701" cy="1604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1012893" y="1383175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571C25-BDD7-4455-965A-16906BB3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4" y="2113299"/>
            <a:ext cx="6681231" cy="270584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4894953-269C-4ED2-BC0A-413103F3A721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&lt;/30&gt;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58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Parameters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oogle Shape;2465;p46">
            <a:extLst>
              <a:ext uri="{FF2B5EF4-FFF2-40B4-BE49-F238E27FC236}">
                <a16:creationId xmlns:a16="http://schemas.microsoft.com/office/drawing/2014/main" id="{0548FDAC-843F-4EB3-BC94-AB4E5D6A3927}"/>
              </a:ext>
            </a:extLst>
          </p:cNvPr>
          <p:cNvGrpSpPr/>
          <p:nvPr/>
        </p:nvGrpSpPr>
        <p:grpSpPr>
          <a:xfrm>
            <a:off x="952307" y="2174164"/>
            <a:ext cx="531433" cy="364102"/>
            <a:chOff x="3958850" y="2969100"/>
            <a:chExt cx="386750" cy="264975"/>
          </a:xfrm>
        </p:grpSpPr>
        <p:sp>
          <p:nvSpPr>
            <p:cNvPr id="119" name="Google Shape;2466;p46">
              <a:extLst>
                <a:ext uri="{FF2B5EF4-FFF2-40B4-BE49-F238E27FC236}">
                  <a16:creationId xmlns:a16="http://schemas.microsoft.com/office/drawing/2014/main" id="{5EFB7E96-3CB2-41D6-AFA5-B20407E4923A}"/>
                </a:ext>
              </a:extLst>
            </p:cNvPr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67;p46">
              <a:extLst>
                <a:ext uri="{FF2B5EF4-FFF2-40B4-BE49-F238E27FC236}">
                  <a16:creationId xmlns:a16="http://schemas.microsoft.com/office/drawing/2014/main" id="{D25BFB04-B551-462C-8F19-F1A917035F0E}"/>
                </a:ext>
              </a:extLst>
            </p:cNvPr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68;p46">
              <a:extLst>
                <a:ext uri="{FF2B5EF4-FFF2-40B4-BE49-F238E27FC236}">
                  <a16:creationId xmlns:a16="http://schemas.microsoft.com/office/drawing/2014/main" id="{19A5E94A-F46F-40CD-92A5-58EE56C8F9DD}"/>
                </a:ext>
              </a:extLst>
            </p:cNvPr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69;p46">
              <a:extLst>
                <a:ext uri="{FF2B5EF4-FFF2-40B4-BE49-F238E27FC236}">
                  <a16:creationId xmlns:a16="http://schemas.microsoft.com/office/drawing/2014/main" id="{1B81865D-C847-439D-A90E-E66EFC029765}"/>
                </a:ext>
              </a:extLst>
            </p:cNvPr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0;p46">
              <a:extLst>
                <a:ext uri="{FF2B5EF4-FFF2-40B4-BE49-F238E27FC236}">
                  <a16:creationId xmlns:a16="http://schemas.microsoft.com/office/drawing/2014/main" id="{267F9DB6-B076-460B-AE74-315D0ACC5600}"/>
                </a:ext>
              </a:extLst>
            </p:cNvPr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1;p46">
              <a:extLst>
                <a:ext uri="{FF2B5EF4-FFF2-40B4-BE49-F238E27FC236}">
                  <a16:creationId xmlns:a16="http://schemas.microsoft.com/office/drawing/2014/main" id="{F9A8A6CE-9E9F-4CAF-8277-4D6F299DC599}"/>
                </a:ext>
              </a:extLst>
            </p:cNvPr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72;p46">
              <a:extLst>
                <a:ext uri="{FF2B5EF4-FFF2-40B4-BE49-F238E27FC236}">
                  <a16:creationId xmlns:a16="http://schemas.microsoft.com/office/drawing/2014/main" id="{7B4D6BF3-7779-4470-943E-3DA9206FAD90}"/>
                </a:ext>
              </a:extLst>
            </p:cNvPr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73;p46">
              <a:extLst>
                <a:ext uri="{FF2B5EF4-FFF2-40B4-BE49-F238E27FC236}">
                  <a16:creationId xmlns:a16="http://schemas.microsoft.com/office/drawing/2014/main" id="{D25EABA0-1186-4191-952B-639289D9FDAA}"/>
                </a:ext>
              </a:extLst>
            </p:cNvPr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4;p46">
              <a:extLst>
                <a:ext uri="{FF2B5EF4-FFF2-40B4-BE49-F238E27FC236}">
                  <a16:creationId xmlns:a16="http://schemas.microsoft.com/office/drawing/2014/main" id="{2D28155C-3A4D-435F-B12A-1F39809FE22D}"/>
                </a:ext>
              </a:extLst>
            </p:cNvPr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75;p46">
              <a:extLst>
                <a:ext uri="{FF2B5EF4-FFF2-40B4-BE49-F238E27FC236}">
                  <a16:creationId xmlns:a16="http://schemas.microsoft.com/office/drawing/2014/main" id="{21B84F3B-60B7-4D23-AC36-EBE52386BFEC}"/>
                </a:ext>
              </a:extLst>
            </p:cNvPr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76;p46">
              <a:extLst>
                <a:ext uri="{FF2B5EF4-FFF2-40B4-BE49-F238E27FC236}">
                  <a16:creationId xmlns:a16="http://schemas.microsoft.com/office/drawing/2014/main" id="{E3059433-BFE2-45E2-95F3-F53C1CE3C2BC}"/>
                </a:ext>
              </a:extLst>
            </p:cNvPr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77;p46">
              <a:extLst>
                <a:ext uri="{FF2B5EF4-FFF2-40B4-BE49-F238E27FC236}">
                  <a16:creationId xmlns:a16="http://schemas.microsoft.com/office/drawing/2014/main" id="{6B1724ED-F325-4FDB-901E-4E566BD66BE9}"/>
                </a:ext>
              </a:extLst>
            </p:cNvPr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78;p46">
              <a:extLst>
                <a:ext uri="{FF2B5EF4-FFF2-40B4-BE49-F238E27FC236}">
                  <a16:creationId xmlns:a16="http://schemas.microsoft.com/office/drawing/2014/main" id="{13961AED-C38E-4DB0-9AC0-453160225BE5}"/>
                </a:ext>
              </a:extLst>
            </p:cNvPr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EDE435F-B006-488A-8F65-0435C2DAC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04031"/>
              </p:ext>
            </p:extLst>
          </p:nvPr>
        </p:nvGraphicFramePr>
        <p:xfrm>
          <a:off x="1732149" y="2093311"/>
          <a:ext cx="5757600" cy="2966720"/>
        </p:xfrm>
        <a:graphic>
          <a:graphicData uri="http://schemas.openxmlformats.org/drawingml/2006/table">
            <a:tbl>
              <a:tblPr firstRow="1" bandRow="1">
                <a:tableStyleId>{327A41C7-6A0F-432E-94E7-55A9D43EA85A}</a:tableStyleId>
              </a:tblPr>
              <a:tblGrid>
                <a:gridCol w="2878800">
                  <a:extLst>
                    <a:ext uri="{9D8B030D-6E8A-4147-A177-3AD203B41FA5}">
                      <a16:colId xmlns:a16="http://schemas.microsoft.com/office/drawing/2014/main" val="443865576"/>
                    </a:ext>
                  </a:extLst>
                </a:gridCol>
                <a:gridCol w="2878800">
                  <a:extLst>
                    <a:ext uri="{9D8B030D-6E8A-4147-A177-3AD203B41FA5}">
                      <a16:colId xmlns:a16="http://schemas.microsoft.com/office/drawing/2014/main" val="212003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Architecture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Connected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1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layers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 and Output dimension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Parameterized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8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Context Length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5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Optimizer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7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Learning Rate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1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Batch size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9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Epoch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811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199BD10-DA20-4C8C-BEB3-8E1F89C5C7FF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&lt;/31&gt;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71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ECCA64F-F3FE-451B-9C52-608862FCC2BF}"/>
              </a:ext>
            </a:extLst>
          </p:cNvPr>
          <p:cNvSpPr/>
          <p:nvPr/>
        </p:nvSpPr>
        <p:spPr>
          <a:xfrm>
            <a:off x="1119921" y="4151394"/>
            <a:ext cx="2051903" cy="469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              Monitoring</a:t>
            </a:r>
            <a:endParaRPr lang="en-SG" dirty="0">
              <a:solidFill>
                <a:schemeClr val="bg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03. System Design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Framework Used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F8B08D1-179A-457D-81D5-FCC005D724AC}"/>
              </a:ext>
            </a:extLst>
          </p:cNvPr>
          <p:cNvGrpSpPr/>
          <p:nvPr/>
        </p:nvGrpSpPr>
        <p:grpSpPr>
          <a:xfrm>
            <a:off x="1119922" y="2218084"/>
            <a:ext cx="2051903" cy="469801"/>
            <a:chOff x="855603" y="2109516"/>
            <a:chExt cx="2051903" cy="46980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ECE42E7-71BE-4943-80E4-779CF0C313CE}"/>
                </a:ext>
              </a:extLst>
            </p:cNvPr>
            <p:cNvSpPr/>
            <p:nvPr/>
          </p:nvSpPr>
          <p:spPr>
            <a:xfrm>
              <a:off x="855603" y="2109516"/>
              <a:ext cx="2051903" cy="469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Code</a:t>
              </a:r>
              <a:endParaRPr lang="en-SG" dirty="0">
                <a:solidFill>
                  <a:schemeClr val="bg2"/>
                </a:solidFill>
              </a:endParaRPr>
            </a:p>
          </p:txBody>
        </p:sp>
        <p:grpSp>
          <p:nvGrpSpPr>
            <p:cNvPr id="118" name="Google Shape;2465;p46">
              <a:extLst>
                <a:ext uri="{FF2B5EF4-FFF2-40B4-BE49-F238E27FC236}">
                  <a16:creationId xmlns:a16="http://schemas.microsoft.com/office/drawing/2014/main" id="{0548FDAC-843F-4EB3-BC94-AB4E5D6A3927}"/>
                </a:ext>
              </a:extLst>
            </p:cNvPr>
            <p:cNvGrpSpPr/>
            <p:nvPr/>
          </p:nvGrpSpPr>
          <p:grpSpPr>
            <a:xfrm>
              <a:off x="952307" y="2174164"/>
              <a:ext cx="531433" cy="364102"/>
              <a:chOff x="3958850" y="2969100"/>
              <a:chExt cx="386750" cy="264975"/>
            </a:xfrm>
          </p:grpSpPr>
          <p:sp>
            <p:nvSpPr>
              <p:cNvPr id="119" name="Google Shape;2466;p46">
                <a:extLst>
                  <a:ext uri="{FF2B5EF4-FFF2-40B4-BE49-F238E27FC236}">
                    <a16:creationId xmlns:a16="http://schemas.microsoft.com/office/drawing/2014/main" id="{5EFB7E96-3CB2-41D6-AFA5-B20407E4923A}"/>
                  </a:ext>
                </a:extLst>
              </p:cNvPr>
              <p:cNvSpPr/>
              <p:nvPr/>
            </p:nvSpPr>
            <p:spPr>
              <a:xfrm>
                <a:off x="3983825" y="2975125"/>
                <a:ext cx="336800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13472" h="8217" extrusionOk="0">
                    <a:moveTo>
                      <a:pt x="956" y="0"/>
                    </a:moveTo>
                    <a:cubicBezTo>
                      <a:pt x="429" y="0"/>
                      <a:pt x="1" y="429"/>
                      <a:pt x="1" y="955"/>
                    </a:cubicBezTo>
                    <a:lnTo>
                      <a:pt x="1" y="8217"/>
                    </a:lnTo>
                    <a:lnTo>
                      <a:pt x="13472" y="8217"/>
                    </a:lnTo>
                    <a:lnTo>
                      <a:pt x="13472" y="955"/>
                    </a:lnTo>
                    <a:cubicBezTo>
                      <a:pt x="13472" y="429"/>
                      <a:pt x="13044" y="0"/>
                      <a:pt x="12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467;p46">
                <a:extLst>
                  <a:ext uri="{FF2B5EF4-FFF2-40B4-BE49-F238E27FC236}">
                    <a16:creationId xmlns:a16="http://schemas.microsoft.com/office/drawing/2014/main" id="{D25BFB04-B551-462C-8F19-F1A917035F0E}"/>
                  </a:ext>
                </a:extLst>
              </p:cNvPr>
              <p:cNvSpPr/>
              <p:nvPr/>
            </p:nvSpPr>
            <p:spPr>
              <a:xfrm>
                <a:off x="4121900" y="2975125"/>
                <a:ext cx="198725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8217" extrusionOk="0">
                    <a:moveTo>
                      <a:pt x="2302" y="0"/>
                    </a:moveTo>
                    <a:lnTo>
                      <a:pt x="0" y="8217"/>
                    </a:lnTo>
                    <a:lnTo>
                      <a:pt x="7949" y="8217"/>
                    </a:lnTo>
                    <a:lnTo>
                      <a:pt x="7949" y="955"/>
                    </a:lnTo>
                    <a:cubicBezTo>
                      <a:pt x="7949" y="429"/>
                      <a:pt x="7521" y="0"/>
                      <a:pt x="6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468;p46">
                <a:extLst>
                  <a:ext uri="{FF2B5EF4-FFF2-40B4-BE49-F238E27FC236}">
                    <a16:creationId xmlns:a16="http://schemas.microsoft.com/office/drawing/2014/main" id="{19A5E94A-F46F-40CD-92A5-58EE56C8F9DD}"/>
                  </a:ext>
                </a:extLst>
              </p:cNvPr>
              <p:cNvSpPr/>
              <p:nvPr/>
            </p:nvSpPr>
            <p:spPr>
              <a:xfrm>
                <a:off x="3983825" y="3005450"/>
                <a:ext cx="336800" cy="175100"/>
              </a:xfrm>
              <a:custGeom>
                <a:avLst/>
                <a:gdLst/>
                <a:ahLst/>
                <a:cxnLst/>
                <a:rect l="l" t="t" r="r" b="b"/>
                <a:pathLst>
                  <a:path w="13472" h="7004" extrusionOk="0">
                    <a:moveTo>
                      <a:pt x="1" y="1"/>
                    </a:moveTo>
                    <a:lnTo>
                      <a:pt x="1" y="7004"/>
                    </a:lnTo>
                    <a:lnTo>
                      <a:pt x="13472" y="7004"/>
                    </a:lnTo>
                    <a:lnTo>
                      <a:pt x="134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469;p46">
                <a:extLst>
                  <a:ext uri="{FF2B5EF4-FFF2-40B4-BE49-F238E27FC236}">
                    <a16:creationId xmlns:a16="http://schemas.microsoft.com/office/drawing/2014/main" id="{1B81865D-C847-439D-A90E-E66EFC029765}"/>
                  </a:ext>
                </a:extLst>
              </p:cNvPr>
              <p:cNvSpPr/>
              <p:nvPr/>
            </p:nvSpPr>
            <p:spPr>
              <a:xfrm>
                <a:off x="3965775" y="3180525"/>
                <a:ext cx="373825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14953" h="1874" extrusionOk="0">
                    <a:moveTo>
                      <a:pt x="0" y="1"/>
                    </a:moveTo>
                    <a:lnTo>
                      <a:pt x="0" y="750"/>
                    </a:lnTo>
                    <a:cubicBezTo>
                      <a:pt x="0" y="1365"/>
                      <a:pt x="500" y="1874"/>
                      <a:pt x="1124" y="1874"/>
                    </a:cubicBezTo>
                    <a:lnTo>
                      <a:pt x="13819" y="1874"/>
                    </a:lnTo>
                    <a:cubicBezTo>
                      <a:pt x="14444" y="1874"/>
                      <a:pt x="14952" y="1365"/>
                      <a:pt x="14952" y="750"/>
                    </a:cubicBezTo>
                    <a:lnTo>
                      <a:pt x="149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470;p46">
                <a:extLst>
                  <a:ext uri="{FF2B5EF4-FFF2-40B4-BE49-F238E27FC236}">
                    <a16:creationId xmlns:a16="http://schemas.microsoft.com/office/drawing/2014/main" id="{267F9DB6-B076-460B-AE74-315D0ACC5600}"/>
                  </a:ext>
                </a:extLst>
              </p:cNvPr>
              <p:cNvSpPr/>
              <p:nvPr/>
            </p:nvSpPr>
            <p:spPr>
              <a:xfrm>
                <a:off x="4122325" y="3005450"/>
                <a:ext cx="198300" cy="17510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7004" extrusionOk="0">
                    <a:moveTo>
                      <a:pt x="1964" y="1"/>
                    </a:moveTo>
                    <a:lnTo>
                      <a:pt x="1" y="7004"/>
                    </a:lnTo>
                    <a:lnTo>
                      <a:pt x="7932" y="7004"/>
                    </a:lnTo>
                    <a:lnTo>
                      <a:pt x="79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471;p46">
                <a:extLst>
                  <a:ext uri="{FF2B5EF4-FFF2-40B4-BE49-F238E27FC236}">
                    <a16:creationId xmlns:a16="http://schemas.microsoft.com/office/drawing/2014/main" id="{F9A8A6CE-9E9F-4CAF-8277-4D6F299DC599}"/>
                  </a:ext>
                </a:extLst>
              </p:cNvPr>
              <p:cNvSpPr/>
              <p:nvPr/>
            </p:nvSpPr>
            <p:spPr>
              <a:xfrm>
                <a:off x="4145750" y="3180525"/>
                <a:ext cx="1929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874" extrusionOk="0">
                    <a:moveTo>
                      <a:pt x="527" y="1"/>
                    </a:moveTo>
                    <a:lnTo>
                      <a:pt x="1" y="1874"/>
                    </a:lnTo>
                    <a:lnTo>
                      <a:pt x="6593" y="1874"/>
                    </a:lnTo>
                    <a:cubicBezTo>
                      <a:pt x="7218" y="1874"/>
                      <a:pt x="7717" y="1365"/>
                      <a:pt x="7717" y="750"/>
                    </a:cubicBezTo>
                    <a:lnTo>
                      <a:pt x="77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472;p46">
                <a:extLst>
                  <a:ext uri="{FF2B5EF4-FFF2-40B4-BE49-F238E27FC236}">
                    <a16:creationId xmlns:a16="http://schemas.microsoft.com/office/drawing/2014/main" id="{7B4D6BF3-7779-4470-943E-3DA9206FAD90}"/>
                  </a:ext>
                </a:extLst>
              </p:cNvPr>
              <p:cNvSpPr/>
              <p:nvPr/>
            </p:nvSpPr>
            <p:spPr>
              <a:xfrm>
                <a:off x="4106950" y="3180525"/>
                <a:ext cx="9057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938" extrusionOk="0">
                    <a:moveTo>
                      <a:pt x="0" y="1"/>
                    </a:moveTo>
                    <a:lnTo>
                      <a:pt x="0" y="277"/>
                    </a:lnTo>
                    <a:cubicBezTo>
                      <a:pt x="0" y="643"/>
                      <a:pt x="295" y="937"/>
                      <a:pt x="661" y="937"/>
                    </a:cubicBezTo>
                    <a:lnTo>
                      <a:pt x="2962" y="937"/>
                    </a:lnTo>
                    <a:cubicBezTo>
                      <a:pt x="3328" y="937"/>
                      <a:pt x="3622" y="643"/>
                      <a:pt x="3622" y="268"/>
                    </a:cubicBez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473;p46">
                <a:extLst>
                  <a:ext uri="{FF2B5EF4-FFF2-40B4-BE49-F238E27FC236}">
                    <a16:creationId xmlns:a16="http://schemas.microsoft.com/office/drawing/2014/main" id="{D25EABA0-1186-4191-952B-639289D9FDAA}"/>
                  </a:ext>
                </a:extLst>
              </p:cNvPr>
              <p:cNvSpPr/>
              <p:nvPr/>
            </p:nvSpPr>
            <p:spPr>
              <a:xfrm>
                <a:off x="3958850" y="2972775"/>
                <a:ext cx="386750" cy="26130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0452" extrusionOk="0">
                    <a:moveTo>
                      <a:pt x="13896" y="0"/>
                    </a:moveTo>
                    <a:cubicBezTo>
                      <a:pt x="13792" y="0"/>
                      <a:pt x="13692" y="67"/>
                      <a:pt x="13659" y="175"/>
                    </a:cubicBezTo>
                    <a:cubicBezTo>
                      <a:pt x="13614" y="308"/>
                      <a:pt x="13686" y="442"/>
                      <a:pt x="13802" y="496"/>
                    </a:cubicBezTo>
                    <a:cubicBezTo>
                      <a:pt x="14043" y="594"/>
                      <a:pt x="14194" y="835"/>
                      <a:pt x="14194" y="1093"/>
                    </a:cubicBezTo>
                    <a:lnTo>
                      <a:pt x="14194" y="8070"/>
                    </a:lnTo>
                    <a:lnTo>
                      <a:pt x="13150" y="8070"/>
                    </a:lnTo>
                    <a:cubicBezTo>
                      <a:pt x="13017" y="8070"/>
                      <a:pt x="12892" y="8168"/>
                      <a:pt x="12883" y="8311"/>
                    </a:cubicBezTo>
                    <a:cubicBezTo>
                      <a:pt x="12874" y="8462"/>
                      <a:pt x="12990" y="8578"/>
                      <a:pt x="13142" y="8578"/>
                    </a:cubicBezTo>
                    <a:lnTo>
                      <a:pt x="14952" y="8578"/>
                    </a:lnTo>
                    <a:lnTo>
                      <a:pt x="14952" y="9069"/>
                    </a:lnTo>
                    <a:cubicBezTo>
                      <a:pt x="14952" y="9551"/>
                      <a:pt x="14569" y="9943"/>
                      <a:pt x="14087" y="9943"/>
                    </a:cubicBezTo>
                    <a:lnTo>
                      <a:pt x="1384" y="9943"/>
                    </a:lnTo>
                    <a:cubicBezTo>
                      <a:pt x="911" y="9943"/>
                      <a:pt x="518" y="9551"/>
                      <a:pt x="518" y="9069"/>
                    </a:cubicBezTo>
                    <a:lnTo>
                      <a:pt x="518" y="8578"/>
                    </a:lnTo>
                    <a:lnTo>
                      <a:pt x="12214" y="8578"/>
                    </a:lnTo>
                    <a:cubicBezTo>
                      <a:pt x="12330" y="8578"/>
                      <a:pt x="12437" y="8507"/>
                      <a:pt x="12464" y="8400"/>
                    </a:cubicBezTo>
                    <a:cubicBezTo>
                      <a:pt x="12526" y="8212"/>
                      <a:pt x="12392" y="8034"/>
                      <a:pt x="12223" y="8034"/>
                    </a:cubicBezTo>
                    <a:lnTo>
                      <a:pt x="1277" y="8034"/>
                    </a:lnTo>
                    <a:lnTo>
                      <a:pt x="1277" y="3734"/>
                    </a:lnTo>
                    <a:cubicBezTo>
                      <a:pt x="1268" y="3591"/>
                      <a:pt x="1152" y="3475"/>
                      <a:pt x="1009" y="3475"/>
                    </a:cubicBezTo>
                    <a:cubicBezTo>
                      <a:pt x="866" y="3475"/>
                      <a:pt x="750" y="3591"/>
                      <a:pt x="759" y="3734"/>
                    </a:cubicBezTo>
                    <a:lnTo>
                      <a:pt x="759" y="8070"/>
                    </a:lnTo>
                    <a:lnTo>
                      <a:pt x="260" y="8070"/>
                    </a:lnTo>
                    <a:cubicBezTo>
                      <a:pt x="117" y="8070"/>
                      <a:pt x="1" y="8186"/>
                      <a:pt x="1" y="8328"/>
                    </a:cubicBezTo>
                    <a:lnTo>
                      <a:pt x="1" y="9069"/>
                    </a:lnTo>
                    <a:cubicBezTo>
                      <a:pt x="1" y="9836"/>
                      <a:pt x="625" y="10452"/>
                      <a:pt x="1392" y="10452"/>
                    </a:cubicBezTo>
                    <a:lnTo>
                      <a:pt x="14078" y="10452"/>
                    </a:lnTo>
                    <a:cubicBezTo>
                      <a:pt x="14845" y="10452"/>
                      <a:pt x="15470" y="9836"/>
                      <a:pt x="15470" y="9069"/>
                    </a:cubicBezTo>
                    <a:lnTo>
                      <a:pt x="15470" y="8328"/>
                    </a:lnTo>
                    <a:cubicBezTo>
                      <a:pt x="15470" y="8186"/>
                      <a:pt x="15354" y="8070"/>
                      <a:pt x="15211" y="8070"/>
                    </a:cubicBezTo>
                    <a:lnTo>
                      <a:pt x="14712" y="8070"/>
                    </a:lnTo>
                    <a:lnTo>
                      <a:pt x="14712" y="1093"/>
                    </a:lnTo>
                    <a:cubicBezTo>
                      <a:pt x="14712" y="621"/>
                      <a:pt x="14435" y="201"/>
                      <a:pt x="13998" y="23"/>
                    </a:cubicBezTo>
                    <a:cubicBezTo>
                      <a:pt x="13965" y="7"/>
                      <a:pt x="13930" y="0"/>
                      <a:pt x="138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474;p46">
                <a:extLst>
                  <a:ext uri="{FF2B5EF4-FFF2-40B4-BE49-F238E27FC236}">
                    <a16:creationId xmlns:a16="http://schemas.microsoft.com/office/drawing/2014/main" id="{2D28155C-3A4D-435F-B12A-1F39809FE22D}"/>
                  </a:ext>
                </a:extLst>
              </p:cNvPr>
              <p:cNvSpPr/>
              <p:nvPr/>
            </p:nvSpPr>
            <p:spPr>
              <a:xfrm>
                <a:off x="3977600" y="2969100"/>
                <a:ext cx="3095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2383" h="3105" extrusionOk="0">
                    <a:moveTo>
                      <a:pt x="1169" y="0"/>
                    </a:moveTo>
                    <a:cubicBezTo>
                      <a:pt x="527" y="0"/>
                      <a:pt x="0" y="527"/>
                      <a:pt x="9" y="1169"/>
                    </a:cubicBezTo>
                    <a:lnTo>
                      <a:pt x="9" y="2846"/>
                    </a:lnTo>
                    <a:cubicBezTo>
                      <a:pt x="0" y="2989"/>
                      <a:pt x="116" y="3105"/>
                      <a:pt x="259" y="3105"/>
                    </a:cubicBezTo>
                    <a:cubicBezTo>
                      <a:pt x="402" y="3105"/>
                      <a:pt x="518" y="2989"/>
                      <a:pt x="527" y="2846"/>
                    </a:cubicBezTo>
                    <a:lnTo>
                      <a:pt x="527" y="1169"/>
                    </a:lnTo>
                    <a:cubicBezTo>
                      <a:pt x="518" y="812"/>
                      <a:pt x="812" y="518"/>
                      <a:pt x="1169" y="518"/>
                    </a:cubicBezTo>
                    <a:lnTo>
                      <a:pt x="12124" y="518"/>
                    </a:lnTo>
                    <a:cubicBezTo>
                      <a:pt x="12267" y="518"/>
                      <a:pt x="12383" y="402"/>
                      <a:pt x="12383" y="259"/>
                    </a:cubicBezTo>
                    <a:cubicBezTo>
                      <a:pt x="12383" y="116"/>
                      <a:pt x="12267" y="0"/>
                      <a:pt x="121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475;p46">
                <a:extLst>
                  <a:ext uri="{FF2B5EF4-FFF2-40B4-BE49-F238E27FC236}">
                    <a16:creationId xmlns:a16="http://schemas.microsoft.com/office/drawing/2014/main" id="{21B84F3B-60B7-4D23-AC36-EBE52386BFEC}"/>
                  </a:ext>
                </a:extLst>
              </p:cNvPr>
              <p:cNvSpPr/>
              <p:nvPr/>
            </p:nvSpPr>
            <p:spPr>
              <a:xfrm>
                <a:off x="4093350" y="3031275"/>
                <a:ext cx="48425" cy="1114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4456" extrusionOk="0">
                    <a:moveTo>
                      <a:pt x="969" y="504"/>
                    </a:moveTo>
                    <a:cubicBezTo>
                      <a:pt x="1219" y="504"/>
                      <a:pt x="1419" y="710"/>
                      <a:pt x="1419" y="957"/>
                    </a:cubicBezTo>
                    <a:lnTo>
                      <a:pt x="1419" y="3491"/>
                    </a:lnTo>
                    <a:cubicBezTo>
                      <a:pt x="1419" y="3696"/>
                      <a:pt x="1285" y="3892"/>
                      <a:pt x="1080" y="3937"/>
                    </a:cubicBezTo>
                    <a:cubicBezTo>
                      <a:pt x="1042" y="3946"/>
                      <a:pt x="1005" y="3950"/>
                      <a:pt x="968" y="3950"/>
                    </a:cubicBezTo>
                    <a:cubicBezTo>
                      <a:pt x="719" y="3950"/>
                      <a:pt x="509" y="3748"/>
                      <a:pt x="509" y="3499"/>
                    </a:cubicBezTo>
                    <a:lnTo>
                      <a:pt x="509" y="966"/>
                    </a:lnTo>
                    <a:cubicBezTo>
                      <a:pt x="509" y="752"/>
                      <a:pt x="651" y="564"/>
                      <a:pt x="848" y="520"/>
                    </a:cubicBezTo>
                    <a:cubicBezTo>
                      <a:pt x="889" y="509"/>
                      <a:pt x="930" y="504"/>
                      <a:pt x="969" y="504"/>
                    </a:cubicBezTo>
                    <a:close/>
                    <a:moveTo>
                      <a:pt x="963" y="0"/>
                    </a:moveTo>
                    <a:cubicBezTo>
                      <a:pt x="430" y="0"/>
                      <a:pt x="0" y="434"/>
                      <a:pt x="0" y="966"/>
                    </a:cubicBezTo>
                    <a:lnTo>
                      <a:pt x="0" y="3473"/>
                    </a:lnTo>
                    <a:cubicBezTo>
                      <a:pt x="0" y="3972"/>
                      <a:pt x="402" y="4418"/>
                      <a:pt x="901" y="4454"/>
                    </a:cubicBezTo>
                    <a:cubicBezTo>
                      <a:pt x="922" y="4455"/>
                      <a:pt x="943" y="4456"/>
                      <a:pt x="964" y="4456"/>
                    </a:cubicBezTo>
                    <a:cubicBezTo>
                      <a:pt x="1498" y="4456"/>
                      <a:pt x="1936" y="4023"/>
                      <a:pt x="1936" y="3491"/>
                    </a:cubicBezTo>
                    <a:lnTo>
                      <a:pt x="1936" y="984"/>
                    </a:lnTo>
                    <a:cubicBezTo>
                      <a:pt x="1936" y="484"/>
                      <a:pt x="1526" y="38"/>
                      <a:pt x="1026" y="2"/>
                    </a:cubicBezTo>
                    <a:cubicBezTo>
                      <a:pt x="1005" y="1"/>
                      <a:pt x="984" y="0"/>
                      <a:pt x="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476;p46">
                <a:extLst>
                  <a:ext uri="{FF2B5EF4-FFF2-40B4-BE49-F238E27FC236}">
                    <a16:creationId xmlns:a16="http://schemas.microsoft.com/office/drawing/2014/main" id="{E3059433-BFE2-45E2-95F3-F53C1CE3C2BC}"/>
                  </a:ext>
                </a:extLst>
              </p:cNvPr>
              <p:cNvSpPr/>
              <p:nvPr/>
            </p:nvSpPr>
            <p:spPr>
              <a:xfrm>
                <a:off x="4230725" y="3031100"/>
                <a:ext cx="48200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4470" extrusionOk="0">
                    <a:moveTo>
                      <a:pt x="259" y="0"/>
                    </a:moveTo>
                    <a:cubicBezTo>
                      <a:pt x="117" y="0"/>
                      <a:pt x="1" y="116"/>
                      <a:pt x="1" y="259"/>
                    </a:cubicBezTo>
                    <a:lnTo>
                      <a:pt x="1" y="4211"/>
                    </a:lnTo>
                    <a:cubicBezTo>
                      <a:pt x="1" y="4354"/>
                      <a:pt x="117" y="4470"/>
                      <a:pt x="259" y="4470"/>
                    </a:cubicBezTo>
                    <a:lnTo>
                      <a:pt x="1651" y="4470"/>
                    </a:lnTo>
                    <a:cubicBezTo>
                      <a:pt x="1785" y="4470"/>
                      <a:pt x="1910" y="4363"/>
                      <a:pt x="1919" y="4229"/>
                    </a:cubicBezTo>
                    <a:cubicBezTo>
                      <a:pt x="1928" y="4077"/>
                      <a:pt x="1812" y="3953"/>
                      <a:pt x="1660" y="3953"/>
                    </a:cubicBezTo>
                    <a:lnTo>
                      <a:pt x="518" y="3953"/>
                    </a:lnTo>
                    <a:lnTo>
                      <a:pt x="518" y="2507"/>
                    </a:lnTo>
                    <a:lnTo>
                      <a:pt x="1071" y="2507"/>
                    </a:lnTo>
                    <a:cubicBezTo>
                      <a:pt x="1214" y="2507"/>
                      <a:pt x="1330" y="2400"/>
                      <a:pt x="1339" y="2266"/>
                    </a:cubicBezTo>
                    <a:cubicBezTo>
                      <a:pt x="1348" y="2115"/>
                      <a:pt x="1232" y="1990"/>
                      <a:pt x="1080" y="1990"/>
                    </a:cubicBezTo>
                    <a:lnTo>
                      <a:pt x="518" y="1990"/>
                    </a:lnTo>
                    <a:lnTo>
                      <a:pt x="518" y="509"/>
                    </a:lnTo>
                    <a:lnTo>
                      <a:pt x="1660" y="509"/>
                    </a:lnTo>
                    <a:cubicBezTo>
                      <a:pt x="1812" y="509"/>
                      <a:pt x="1928" y="384"/>
                      <a:pt x="1919" y="241"/>
                    </a:cubicBezTo>
                    <a:cubicBezTo>
                      <a:pt x="1910" y="99"/>
                      <a:pt x="1794" y="0"/>
                      <a:pt x="1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477;p46">
                <a:extLst>
                  <a:ext uri="{FF2B5EF4-FFF2-40B4-BE49-F238E27FC236}">
                    <a16:creationId xmlns:a16="http://schemas.microsoft.com/office/drawing/2014/main" id="{6B1724ED-F325-4FDB-901E-4E566BD66BE9}"/>
                  </a:ext>
                </a:extLst>
              </p:cNvPr>
              <p:cNvSpPr/>
              <p:nvPr/>
            </p:nvSpPr>
            <p:spPr>
              <a:xfrm>
                <a:off x="4025325" y="3031675"/>
                <a:ext cx="49375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419" extrusionOk="0">
                    <a:moveTo>
                      <a:pt x="958" y="1"/>
                    </a:moveTo>
                    <a:cubicBezTo>
                      <a:pt x="674" y="1"/>
                      <a:pt x="361" y="124"/>
                      <a:pt x="72" y="424"/>
                    </a:cubicBezTo>
                    <a:cubicBezTo>
                      <a:pt x="36" y="468"/>
                      <a:pt x="0" y="548"/>
                      <a:pt x="0" y="611"/>
                    </a:cubicBezTo>
                    <a:lnTo>
                      <a:pt x="0" y="3814"/>
                    </a:lnTo>
                    <a:cubicBezTo>
                      <a:pt x="0" y="3867"/>
                      <a:pt x="36" y="3956"/>
                      <a:pt x="72" y="3992"/>
                    </a:cubicBezTo>
                    <a:cubicBezTo>
                      <a:pt x="361" y="4293"/>
                      <a:pt x="674" y="4418"/>
                      <a:pt x="958" y="4418"/>
                    </a:cubicBezTo>
                    <a:cubicBezTo>
                      <a:pt x="1523" y="4418"/>
                      <a:pt x="1975" y="3925"/>
                      <a:pt x="1909" y="3350"/>
                    </a:cubicBezTo>
                    <a:cubicBezTo>
                      <a:pt x="1909" y="3332"/>
                      <a:pt x="1900" y="3323"/>
                      <a:pt x="1892" y="3305"/>
                    </a:cubicBezTo>
                    <a:cubicBezTo>
                      <a:pt x="1816" y="3232"/>
                      <a:pt x="1735" y="3202"/>
                      <a:pt x="1663" y="3202"/>
                    </a:cubicBezTo>
                    <a:cubicBezTo>
                      <a:pt x="1522" y="3202"/>
                      <a:pt x="1410" y="3316"/>
                      <a:pt x="1410" y="3457"/>
                    </a:cubicBezTo>
                    <a:cubicBezTo>
                      <a:pt x="1410" y="3706"/>
                      <a:pt x="1211" y="3906"/>
                      <a:pt x="966" y="3906"/>
                    </a:cubicBezTo>
                    <a:cubicBezTo>
                      <a:pt x="834" y="3906"/>
                      <a:pt x="688" y="3847"/>
                      <a:pt x="553" y="3706"/>
                    </a:cubicBezTo>
                    <a:cubicBezTo>
                      <a:pt x="527" y="3689"/>
                      <a:pt x="518" y="3653"/>
                      <a:pt x="518" y="3626"/>
                    </a:cubicBezTo>
                    <a:lnTo>
                      <a:pt x="518" y="798"/>
                    </a:lnTo>
                    <a:cubicBezTo>
                      <a:pt x="518" y="763"/>
                      <a:pt x="527" y="736"/>
                      <a:pt x="553" y="709"/>
                    </a:cubicBezTo>
                    <a:cubicBezTo>
                      <a:pt x="687" y="572"/>
                      <a:pt x="832" y="515"/>
                      <a:pt x="963" y="515"/>
                    </a:cubicBezTo>
                    <a:cubicBezTo>
                      <a:pt x="1234" y="515"/>
                      <a:pt x="1449" y="757"/>
                      <a:pt x="1401" y="1039"/>
                    </a:cubicBezTo>
                    <a:cubicBezTo>
                      <a:pt x="1392" y="1057"/>
                      <a:pt x="1401" y="1084"/>
                      <a:pt x="1419" y="1102"/>
                    </a:cubicBezTo>
                    <a:cubicBezTo>
                      <a:pt x="1497" y="1183"/>
                      <a:pt x="1583" y="1218"/>
                      <a:pt x="1660" y="1218"/>
                    </a:cubicBezTo>
                    <a:cubicBezTo>
                      <a:pt x="1803" y="1218"/>
                      <a:pt x="1918" y="1103"/>
                      <a:pt x="1918" y="959"/>
                    </a:cubicBezTo>
                    <a:cubicBezTo>
                      <a:pt x="1918" y="431"/>
                      <a:pt x="1488" y="1"/>
                      <a:pt x="9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478;p46">
                <a:extLst>
                  <a:ext uri="{FF2B5EF4-FFF2-40B4-BE49-F238E27FC236}">
                    <a16:creationId xmlns:a16="http://schemas.microsoft.com/office/drawing/2014/main" id="{13961AED-C38E-4DB0-9AC0-453160225BE5}"/>
                  </a:ext>
                </a:extLst>
              </p:cNvPr>
              <p:cNvSpPr/>
              <p:nvPr/>
            </p:nvSpPr>
            <p:spPr>
              <a:xfrm>
                <a:off x="4162025" y="3031775"/>
                <a:ext cx="48425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4443" extrusionOk="0">
                    <a:moveTo>
                      <a:pt x="260" y="0"/>
                    </a:moveTo>
                    <a:cubicBezTo>
                      <a:pt x="117" y="0"/>
                      <a:pt x="1" y="116"/>
                      <a:pt x="1" y="259"/>
                    </a:cubicBezTo>
                    <a:lnTo>
                      <a:pt x="1" y="705"/>
                    </a:lnTo>
                    <a:cubicBezTo>
                      <a:pt x="1" y="839"/>
                      <a:pt x="108" y="964"/>
                      <a:pt x="242" y="973"/>
                    </a:cubicBezTo>
                    <a:cubicBezTo>
                      <a:pt x="247" y="973"/>
                      <a:pt x="252" y="973"/>
                      <a:pt x="257" y="973"/>
                    </a:cubicBezTo>
                    <a:cubicBezTo>
                      <a:pt x="402" y="973"/>
                      <a:pt x="518" y="852"/>
                      <a:pt x="518" y="714"/>
                    </a:cubicBezTo>
                    <a:lnTo>
                      <a:pt x="518" y="518"/>
                    </a:lnTo>
                    <a:lnTo>
                      <a:pt x="973" y="518"/>
                    </a:lnTo>
                    <a:cubicBezTo>
                      <a:pt x="1223" y="518"/>
                      <a:pt x="1419" y="714"/>
                      <a:pt x="1419" y="964"/>
                    </a:cubicBezTo>
                    <a:lnTo>
                      <a:pt x="1419" y="3479"/>
                    </a:lnTo>
                    <a:cubicBezTo>
                      <a:pt x="1419" y="3729"/>
                      <a:pt x="1223" y="3926"/>
                      <a:pt x="973" y="3926"/>
                    </a:cubicBezTo>
                    <a:lnTo>
                      <a:pt x="518" y="3926"/>
                    </a:lnTo>
                    <a:lnTo>
                      <a:pt x="518" y="1499"/>
                    </a:lnTo>
                    <a:cubicBezTo>
                      <a:pt x="518" y="1353"/>
                      <a:pt x="402" y="1240"/>
                      <a:pt x="258" y="1240"/>
                    </a:cubicBezTo>
                    <a:cubicBezTo>
                      <a:pt x="253" y="1240"/>
                      <a:pt x="247" y="1240"/>
                      <a:pt x="242" y="1240"/>
                    </a:cubicBezTo>
                    <a:cubicBezTo>
                      <a:pt x="108" y="1249"/>
                      <a:pt x="1" y="1365"/>
                      <a:pt x="1" y="1508"/>
                    </a:cubicBezTo>
                    <a:lnTo>
                      <a:pt x="1" y="4184"/>
                    </a:lnTo>
                    <a:cubicBezTo>
                      <a:pt x="1" y="4327"/>
                      <a:pt x="117" y="4443"/>
                      <a:pt x="260" y="4443"/>
                    </a:cubicBezTo>
                    <a:lnTo>
                      <a:pt x="964" y="4443"/>
                    </a:lnTo>
                    <a:cubicBezTo>
                      <a:pt x="1500" y="4443"/>
                      <a:pt x="1937" y="4006"/>
                      <a:pt x="1937" y="3471"/>
                    </a:cubicBezTo>
                    <a:lnTo>
                      <a:pt x="1937" y="964"/>
                    </a:lnTo>
                    <a:cubicBezTo>
                      <a:pt x="1937" y="428"/>
                      <a:pt x="1500" y="0"/>
                      <a:pt x="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DF72BA-335F-4F0F-B3B3-DEB93497828A}"/>
              </a:ext>
            </a:extLst>
          </p:cNvPr>
          <p:cNvCxnSpPr>
            <a:cxnSpLocks/>
          </p:cNvCxnSpPr>
          <p:nvPr/>
        </p:nvCxnSpPr>
        <p:spPr>
          <a:xfrm>
            <a:off x="3493294" y="2456393"/>
            <a:ext cx="107870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AAC292-124A-4D19-8D10-DCAF9DBE074B}"/>
              </a:ext>
            </a:extLst>
          </p:cNvPr>
          <p:cNvSpPr/>
          <p:nvPr/>
        </p:nvSpPr>
        <p:spPr>
          <a:xfrm>
            <a:off x="4829175" y="2213620"/>
            <a:ext cx="1310781" cy="46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PyTorch</a:t>
            </a:r>
            <a:endParaRPr lang="en-SG" dirty="0">
              <a:solidFill>
                <a:schemeClr val="bg2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7958CB-46C6-445C-9CD7-17975A9F2C61}"/>
              </a:ext>
            </a:extLst>
          </p:cNvPr>
          <p:cNvSpPr/>
          <p:nvPr/>
        </p:nvSpPr>
        <p:spPr>
          <a:xfrm>
            <a:off x="4829175" y="3175812"/>
            <a:ext cx="1310781" cy="46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Local Hosting</a:t>
            </a:r>
            <a:endParaRPr lang="en-SG" dirty="0">
              <a:solidFill>
                <a:schemeClr val="bg2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773A9B2-775A-4201-88FE-9784C5DA9FBE}"/>
              </a:ext>
            </a:extLst>
          </p:cNvPr>
          <p:cNvCxnSpPr>
            <a:cxnSpLocks/>
          </p:cNvCxnSpPr>
          <p:nvPr/>
        </p:nvCxnSpPr>
        <p:spPr>
          <a:xfrm>
            <a:off x="3519964" y="3410712"/>
            <a:ext cx="107870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6244C31-0B92-4138-8E6D-14F29A7CFB79}"/>
              </a:ext>
            </a:extLst>
          </p:cNvPr>
          <p:cNvSpPr/>
          <p:nvPr/>
        </p:nvSpPr>
        <p:spPr>
          <a:xfrm>
            <a:off x="1119921" y="3184739"/>
            <a:ext cx="2051903" cy="469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Data</a:t>
            </a:r>
            <a:endParaRPr lang="en-SG" dirty="0">
              <a:solidFill>
                <a:schemeClr val="bg2"/>
              </a:solidFill>
            </a:endParaRPr>
          </a:p>
        </p:txBody>
      </p:sp>
      <p:grpSp>
        <p:nvGrpSpPr>
          <p:cNvPr id="89" name="Google Shape;2803;p46">
            <a:extLst>
              <a:ext uri="{FF2B5EF4-FFF2-40B4-BE49-F238E27FC236}">
                <a16:creationId xmlns:a16="http://schemas.microsoft.com/office/drawing/2014/main" id="{FD6FAFC3-4635-49FD-9922-CD07EB02D71E}"/>
              </a:ext>
            </a:extLst>
          </p:cNvPr>
          <p:cNvGrpSpPr/>
          <p:nvPr/>
        </p:nvGrpSpPr>
        <p:grpSpPr>
          <a:xfrm>
            <a:off x="1207574" y="4157505"/>
            <a:ext cx="531742" cy="463690"/>
            <a:chOff x="4423425" y="3443700"/>
            <a:chExt cx="386975" cy="337450"/>
          </a:xfrm>
        </p:grpSpPr>
        <p:sp>
          <p:nvSpPr>
            <p:cNvPr id="90" name="Google Shape;2804;p46">
              <a:extLst>
                <a:ext uri="{FF2B5EF4-FFF2-40B4-BE49-F238E27FC236}">
                  <a16:creationId xmlns:a16="http://schemas.microsoft.com/office/drawing/2014/main" id="{AF5BB962-B203-4987-8A10-B6BAB07DB25D}"/>
                </a:ext>
              </a:extLst>
            </p:cNvPr>
            <p:cNvSpPr/>
            <p:nvPr/>
          </p:nvSpPr>
          <p:spPr>
            <a:xfrm>
              <a:off x="4582000" y="3726950"/>
              <a:ext cx="69600" cy="47525"/>
            </a:xfrm>
            <a:custGeom>
              <a:avLst/>
              <a:gdLst/>
              <a:ahLst/>
              <a:cxnLst/>
              <a:rect l="l" t="t" r="r" b="b"/>
              <a:pathLst>
                <a:path w="2784" h="1901" extrusionOk="0">
                  <a:moveTo>
                    <a:pt x="464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84" y="1900"/>
                  </a:lnTo>
                  <a:lnTo>
                    <a:pt x="2552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05;p46">
              <a:extLst>
                <a:ext uri="{FF2B5EF4-FFF2-40B4-BE49-F238E27FC236}">
                  <a16:creationId xmlns:a16="http://schemas.microsoft.com/office/drawing/2014/main" id="{7DCB5B41-1516-4546-836F-0CC531F975B8}"/>
                </a:ext>
              </a:extLst>
            </p:cNvPr>
            <p:cNvSpPr/>
            <p:nvPr/>
          </p:nvSpPr>
          <p:spPr>
            <a:xfrm>
              <a:off x="4587575" y="3702400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24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6" y="973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06;p46">
              <a:extLst>
                <a:ext uri="{FF2B5EF4-FFF2-40B4-BE49-F238E27FC236}">
                  <a16:creationId xmlns:a16="http://schemas.microsoft.com/office/drawing/2014/main" id="{C87B8FCD-49E0-48C1-87A9-F605A03D8D88}"/>
                </a:ext>
              </a:extLst>
            </p:cNvPr>
            <p:cNvSpPr/>
            <p:nvPr/>
          </p:nvSpPr>
          <p:spPr>
            <a:xfrm>
              <a:off x="4430100" y="3450600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47" y="11054"/>
                    <a:pt x="991" y="11054"/>
                  </a:cubicBezTo>
                  <a:lnTo>
                    <a:pt x="13936" y="11054"/>
                  </a:lnTo>
                  <a:cubicBezTo>
                    <a:pt x="14480" y="11054"/>
                    <a:pt x="14926" y="10608"/>
                    <a:pt x="14926" y="10064"/>
                  </a:cubicBezTo>
                  <a:lnTo>
                    <a:pt x="14926" y="982"/>
                  </a:lnTo>
                  <a:cubicBezTo>
                    <a:pt x="14926" y="438"/>
                    <a:pt x="14480" y="1"/>
                    <a:pt x="1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07;p46">
              <a:extLst>
                <a:ext uri="{FF2B5EF4-FFF2-40B4-BE49-F238E27FC236}">
                  <a16:creationId xmlns:a16="http://schemas.microsoft.com/office/drawing/2014/main" id="{4515D98C-4290-4115-AB09-CC7A9C965F0B}"/>
                </a:ext>
              </a:extLst>
            </p:cNvPr>
            <p:cNvSpPr/>
            <p:nvPr/>
          </p:nvSpPr>
          <p:spPr>
            <a:xfrm>
              <a:off x="4579975" y="3450600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08;p46">
              <a:extLst>
                <a:ext uri="{FF2B5EF4-FFF2-40B4-BE49-F238E27FC236}">
                  <a16:creationId xmlns:a16="http://schemas.microsoft.com/office/drawing/2014/main" id="{65C7F20A-03CD-4A8E-B042-32DE35D36035}"/>
                </a:ext>
              </a:extLst>
            </p:cNvPr>
            <p:cNvSpPr/>
            <p:nvPr/>
          </p:nvSpPr>
          <p:spPr>
            <a:xfrm>
              <a:off x="4430100" y="3484500"/>
              <a:ext cx="373150" cy="208350"/>
            </a:xfrm>
            <a:custGeom>
              <a:avLst/>
              <a:gdLst/>
              <a:ahLst/>
              <a:cxnLst/>
              <a:rect l="l" t="t" r="r" b="b"/>
              <a:pathLst>
                <a:path w="149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26" y="8333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09;p46">
              <a:extLst>
                <a:ext uri="{FF2B5EF4-FFF2-40B4-BE49-F238E27FC236}">
                  <a16:creationId xmlns:a16="http://schemas.microsoft.com/office/drawing/2014/main" id="{2C67811A-4629-4363-9310-D64E75EF67E2}"/>
                </a:ext>
              </a:extLst>
            </p:cNvPr>
            <p:cNvSpPr/>
            <p:nvPr/>
          </p:nvSpPr>
          <p:spPr>
            <a:xfrm>
              <a:off x="4589800" y="3484500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29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10;p46">
              <a:extLst>
                <a:ext uri="{FF2B5EF4-FFF2-40B4-BE49-F238E27FC236}">
                  <a16:creationId xmlns:a16="http://schemas.microsoft.com/office/drawing/2014/main" id="{94218A21-06BE-4115-9C62-10A2B9B79CA4}"/>
                </a:ext>
              </a:extLst>
            </p:cNvPr>
            <p:cNvSpPr/>
            <p:nvPr/>
          </p:nvSpPr>
          <p:spPr>
            <a:xfrm>
              <a:off x="4499025" y="3520200"/>
              <a:ext cx="234650" cy="135625"/>
            </a:xfrm>
            <a:custGeom>
              <a:avLst/>
              <a:gdLst/>
              <a:ahLst/>
              <a:cxnLst/>
              <a:rect l="l" t="t" r="r" b="b"/>
              <a:pathLst>
                <a:path w="9386" h="5425" extrusionOk="0">
                  <a:moveTo>
                    <a:pt x="4764" y="0"/>
                  </a:moveTo>
                  <a:cubicBezTo>
                    <a:pt x="3453" y="0"/>
                    <a:pt x="2365" y="928"/>
                    <a:pt x="2106" y="2159"/>
                  </a:cubicBezTo>
                  <a:cubicBezTo>
                    <a:pt x="1972" y="2123"/>
                    <a:pt x="1838" y="2106"/>
                    <a:pt x="1696" y="2106"/>
                  </a:cubicBezTo>
                  <a:cubicBezTo>
                    <a:pt x="759" y="2106"/>
                    <a:pt x="1" y="2891"/>
                    <a:pt x="36" y="3845"/>
                  </a:cubicBezTo>
                  <a:cubicBezTo>
                    <a:pt x="81" y="4737"/>
                    <a:pt x="830" y="5424"/>
                    <a:pt x="1722" y="5424"/>
                  </a:cubicBezTo>
                  <a:lnTo>
                    <a:pt x="7289" y="5424"/>
                  </a:lnTo>
                  <a:cubicBezTo>
                    <a:pt x="8449" y="5424"/>
                    <a:pt x="9386" y="4488"/>
                    <a:pt x="9386" y="3328"/>
                  </a:cubicBezTo>
                  <a:cubicBezTo>
                    <a:pt x="9386" y="2168"/>
                    <a:pt x="8449" y="1231"/>
                    <a:pt x="7289" y="1231"/>
                  </a:cubicBezTo>
                  <a:cubicBezTo>
                    <a:pt x="7209" y="1231"/>
                    <a:pt x="7128" y="1240"/>
                    <a:pt x="7048" y="1249"/>
                  </a:cubicBezTo>
                  <a:cubicBezTo>
                    <a:pt x="6700" y="705"/>
                    <a:pt x="6165" y="295"/>
                    <a:pt x="5532" y="107"/>
                  </a:cubicBezTo>
                  <a:cubicBezTo>
                    <a:pt x="5291" y="36"/>
                    <a:pt x="5032" y="0"/>
                    <a:pt x="4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11;p46">
              <a:extLst>
                <a:ext uri="{FF2B5EF4-FFF2-40B4-BE49-F238E27FC236}">
                  <a16:creationId xmlns:a16="http://schemas.microsoft.com/office/drawing/2014/main" id="{604323B4-659E-497E-97AC-BA40612A25A6}"/>
                </a:ext>
              </a:extLst>
            </p:cNvPr>
            <p:cNvSpPr/>
            <p:nvPr/>
          </p:nvSpPr>
          <p:spPr>
            <a:xfrm>
              <a:off x="4600050" y="3522875"/>
              <a:ext cx="133625" cy="132950"/>
            </a:xfrm>
            <a:custGeom>
              <a:avLst/>
              <a:gdLst/>
              <a:ahLst/>
              <a:cxnLst/>
              <a:rect l="l" t="t" r="r" b="b"/>
              <a:pathLst>
                <a:path w="5345" h="5318" extrusionOk="0">
                  <a:moveTo>
                    <a:pt x="1491" y="0"/>
                  </a:moveTo>
                  <a:lnTo>
                    <a:pt x="1" y="5317"/>
                  </a:lnTo>
                  <a:lnTo>
                    <a:pt x="3248" y="5317"/>
                  </a:lnTo>
                  <a:cubicBezTo>
                    <a:pt x="4408" y="5317"/>
                    <a:pt x="5345" y="4381"/>
                    <a:pt x="5345" y="3221"/>
                  </a:cubicBezTo>
                  <a:cubicBezTo>
                    <a:pt x="5345" y="2061"/>
                    <a:pt x="4408" y="1124"/>
                    <a:pt x="3248" y="1124"/>
                  </a:cubicBezTo>
                  <a:cubicBezTo>
                    <a:pt x="3168" y="1124"/>
                    <a:pt x="3087" y="1133"/>
                    <a:pt x="3007" y="1142"/>
                  </a:cubicBezTo>
                  <a:cubicBezTo>
                    <a:pt x="2659" y="598"/>
                    <a:pt x="2124" y="188"/>
                    <a:pt x="14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12;p46">
              <a:extLst>
                <a:ext uri="{FF2B5EF4-FFF2-40B4-BE49-F238E27FC236}">
                  <a16:creationId xmlns:a16="http://schemas.microsoft.com/office/drawing/2014/main" id="{186A4268-9BD7-4BE4-90A7-141A49910D11}"/>
                </a:ext>
              </a:extLst>
            </p:cNvPr>
            <p:cNvSpPr/>
            <p:nvPr/>
          </p:nvSpPr>
          <p:spPr>
            <a:xfrm>
              <a:off x="4423425" y="3443700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0" y="2623"/>
                    <a:pt x="18" y="2632"/>
                  </a:cubicBezTo>
                  <a:cubicBezTo>
                    <a:pt x="99" y="2719"/>
                    <a:pt x="188" y="2756"/>
                    <a:pt x="269" y="2756"/>
                  </a:cubicBezTo>
                  <a:cubicBezTo>
                    <a:pt x="420" y="2756"/>
                    <a:pt x="545" y="2631"/>
                    <a:pt x="545" y="2480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9" y="9568"/>
                    <a:pt x="15109" y="9603"/>
                    <a:pt x="15190" y="9603"/>
                  </a:cubicBezTo>
                  <a:cubicBezTo>
                    <a:pt x="15340" y="9603"/>
                    <a:pt x="15461" y="9482"/>
                    <a:pt x="15461" y="9332"/>
                  </a:cubicBezTo>
                  <a:lnTo>
                    <a:pt x="15461" y="286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13;p46">
              <a:extLst>
                <a:ext uri="{FF2B5EF4-FFF2-40B4-BE49-F238E27FC236}">
                  <a16:creationId xmlns:a16="http://schemas.microsoft.com/office/drawing/2014/main" id="{20A86B84-6778-4FE4-8700-583A086967B9}"/>
                </a:ext>
              </a:extLst>
            </p:cNvPr>
            <p:cNvSpPr/>
            <p:nvPr/>
          </p:nvSpPr>
          <p:spPr>
            <a:xfrm>
              <a:off x="4423425" y="3525100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71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0" y="8342"/>
                  </a:lnTo>
                  <a:cubicBezTo>
                    <a:pt x="14907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23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5" y="7476"/>
                    <a:pt x="545" y="7084"/>
                  </a:cubicBezTo>
                  <a:lnTo>
                    <a:pt x="545" y="277"/>
                  </a:lnTo>
                  <a:cubicBezTo>
                    <a:pt x="545" y="277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14;p46">
              <a:extLst>
                <a:ext uri="{FF2B5EF4-FFF2-40B4-BE49-F238E27FC236}">
                  <a16:creationId xmlns:a16="http://schemas.microsoft.com/office/drawing/2014/main" id="{2C37C555-AA8D-404A-8E92-E3F818DDE9BB}"/>
                </a:ext>
              </a:extLst>
            </p:cNvPr>
            <p:cNvSpPr/>
            <p:nvPr/>
          </p:nvSpPr>
          <p:spPr>
            <a:xfrm>
              <a:off x="4586225" y="3558650"/>
              <a:ext cx="59800" cy="75725"/>
            </a:xfrm>
            <a:custGeom>
              <a:avLst/>
              <a:gdLst/>
              <a:ahLst/>
              <a:cxnLst/>
              <a:rect l="l" t="t" r="r" b="b"/>
              <a:pathLst>
                <a:path w="2392" h="3029" extrusionOk="0">
                  <a:moveTo>
                    <a:pt x="1214" y="1"/>
                  </a:moveTo>
                  <a:cubicBezTo>
                    <a:pt x="1165" y="1"/>
                    <a:pt x="1114" y="13"/>
                    <a:pt x="1062" y="41"/>
                  </a:cubicBezTo>
                  <a:cubicBezTo>
                    <a:pt x="991" y="86"/>
                    <a:pt x="946" y="166"/>
                    <a:pt x="946" y="246"/>
                  </a:cubicBezTo>
                  <a:lnTo>
                    <a:pt x="946" y="2102"/>
                  </a:lnTo>
                  <a:lnTo>
                    <a:pt x="509" y="1665"/>
                  </a:lnTo>
                  <a:cubicBezTo>
                    <a:pt x="469" y="1618"/>
                    <a:pt x="408" y="1596"/>
                    <a:pt x="346" y="1596"/>
                  </a:cubicBezTo>
                  <a:cubicBezTo>
                    <a:pt x="326" y="1596"/>
                    <a:pt x="306" y="1598"/>
                    <a:pt x="286" y="1602"/>
                  </a:cubicBezTo>
                  <a:cubicBezTo>
                    <a:pt x="54" y="1665"/>
                    <a:pt x="1" y="1924"/>
                    <a:pt x="143" y="2066"/>
                  </a:cubicBezTo>
                  <a:lnTo>
                    <a:pt x="1027" y="2950"/>
                  </a:lnTo>
                  <a:cubicBezTo>
                    <a:pt x="1044" y="2967"/>
                    <a:pt x="1062" y="2985"/>
                    <a:pt x="1089" y="2994"/>
                  </a:cubicBezTo>
                  <a:cubicBezTo>
                    <a:pt x="1130" y="3018"/>
                    <a:pt x="1174" y="3029"/>
                    <a:pt x="1218" y="3029"/>
                  </a:cubicBezTo>
                  <a:cubicBezTo>
                    <a:pt x="1290" y="3029"/>
                    <a:pt x="1360" y="2999"/>
                    <a:pt x="1410" y="2950"/>
                  </a:cubicBezTo>
                  <a:lnTo>
                    <a:pt x="2311" y="2048"/>
                  </a:lnTo>
                  <a:cubicBezTo>
                    <a:pt x="2365" y="1986"/>
                    <a:pt x="2392" y="1906"/>
                    <a:pt x="2374" y="1825"/>
                  </a:cubicBezTo>
                  <a:cubicBezTo>
                    <a:pt x="2335" y="1676"/>
                    <a:pt x="2220" y="1602"/>
                    <a:pt x="2104" y="1602"/>
                  </a:cubicBezTo>
                  <a:cubicBezTo>
                    <a:pt x="2034" y="1602"/>
                    <a:pt x="1964" y="1629"/>
                    <a:pt x="1910" y="1683"/>
                  </a:cubicBezTo>
                  <a:lnTo>
                    <a:pt x="1491" y="2102"/>
                  </a:lnTo>
                  <a:lnTo>
                    <a:pt x="1491" y="273"/>
                  </a:lnTo>
                  <a:cubicBezTo>
                    <a:pt x="1491" y="124"/>
                    <a:pt x="1367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2927;p46">
            <a:extLst>
              <a:ext uri="{FF2B5EF4-FFF2-40B4-BE49-F238E27FC236}">
                <a16:creationId xmlns:a16="http://schemas.microsoft.com/office/drawing/2014/main" id="{322C562C-F5AC-44C1-9475-F37CE36D40EB}"/>
              </a:ext>
            </a:extLst>
          </p:cNvPr>
          <p:cNvGrpSpPr/>
          <p:nvPr/>
        </p:nvGrpSpPr>
        <p:grpSpPr>
          <a:xfrm>
            <a:off x="1202455" y="3218351"/>
            <a:ext cx="563794" cy="442922"/>
            <a:chOff x="3468200" y="1894800"/>
            <a:chExt cx="386750" cy="289950"/>
          </a:xfrm>
        </p:grpSpPr>
        <p:sp>
          <p:nvSpPr>
            <p:cNvPr id="102" name="Google Shape;2928;p46">
              <a:extLst>
                <a:ext uri="{FF2B5EF4-FFF2-40B4-BE49-F238E27FC236}">
                  <a16:creationId xmlns:a16="http://schemas.microsoft.com/office/drawing/2014/main" id="{8DD269B9-9AE2-4719-B88A-A61CE66F25E1}"/>
                </a:ext>
              </a:extLst>
            </p:cNvPr>
            <p:cNvSpPr/>
            <p:nvPr/>
          </p:nvSpPr>
          <p:spPr>
            <a:xfrm>
              <a:off x="347512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16" y="11054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29;p46">
              <a:extLst>
                <a:ext uri="{FF2B5EF4-FFF2-40B4-BE49-F238E27FC236}">
                  <a16:creationId xmlns:a16="http://schemas.microsoft.com/office/drawing/2014/main" id="{16841DDD-7CE3-4800-9384-1E69FF67B9FF}"/>
                </a:ext>
              </a:extLst>
            </p:cNvPr>
            <p:cNvSpPr/>
            <p:nvPr/>
          </p:nvSpPr>
          <p:spPr>
            <a:xfrm>
              <a:off x="3616300" y="1901700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105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30;p46">
              <a:extLst>
                <a:ext uri="{FF2B5EF4-FFF2-40B4-BE49-F238E27FC236}">
                  <a16:creationId xmlns:a16="http://schemas.microsoft.com/office/drawing/2014/main" id="{B0FE6E99-81D4-4D91-B224-6932B7361BEF}"/>
                </a:ext>
              </a:extLst>
            </p:cNvPr>
            <p:cNvSpPr/>
            <p:nvPr/>
          </p:nvSpPr>
          <p:spPr>
            <a:xfrm>
              <a:off x="3475125" y="1901700"/>
              <a:ext cx="372925" cy="41500"/>
            </a:xfrm>
            <a:custGeom>
              <a:avLst/>
              <a:gdLst/>
              <a:ahLst/>
              <a:cxnLst/>
              <a:rect l="l" t="t" r="r" b="b"/>
              <a:pathLst>
                <a:path w="14917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16" y="1660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931;p46">
              <a:extLst>
                <a:ext uri="{FF2B5EF4-FFF2-40B4-BE49-F238E27FC236}">
                  <a16:creationId xmlns:a16="http://schemas.microsoft.com/office/drawing/2014/main" id="{2965C4ED-0351-4BC8-A6EE-FE3A3862562E}"/>
                </a:ext>
              </a:extLst>
            </p:cNvPr>
            <p:cNvSpPr/>
            <p:nvPr/>
          </p:nvSpPr>
          <p:spPr>
            <a:xfrm>
              <a:off x="3682750" y="1901700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932;p46">
              <a:extLst>
                <a:ext uri="{FF2B5EF4-FFF2-40B4-BE49-F238E27FC236}">
                  <a16:creationId xmlns:a16="http://schemas.microsoft.com/office/drawing/2014/main" id="{DD6459CF-705E-42A1-98A2-1EB7875519AB}"/>
                </a:ext>
              </a:extLst>
            </p:cNvPr>
            <p:cNvSpPr/>
            <p:nvPr/>
          </p:nvSpPr>
          <p:spPr>
            <a:xfrm>
              <a:off x="374320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015" y="3203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933;p46">
              <a:extLst>
                <a:ext uri="{FF2B5EF4-FFF2-40B4-BE49-F238E27FC236}">
                  <a16:creationId xmlns:a16="http://schemas.microsoft.com/office/drawing/2014/main" id="{38F076CD-9F8F-42B0-A7F0-F85F69580225}"/>
                </a:ext>
              </a:extLst>
            </p:cNvPr>
            <p:cNvSpPr/>
            <p:nvPr/>
          </p:nvSpPr>
          <p:spPr>
            <a:xfrm>
              <a:off x="3579925" y="1979550"/>
              <a:ext cx="81675" cy="79850"/>
            </a:xfrm>
            <a:custGeom>
              <a:avLst/>
              <a:gdLst/>
              <a:ahLst/>
              <a:cxnLst/>
              <a:rect l="l" t="t" r="r" b="b"/>
              <a:pathLst>
                <a:path w="3267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266" y="3194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934;p46">
              <a:extLst>
                <a:ext uri="{FF2B5EF4-FFF2-40B4-BE49-F238E27FC236}">
                  <a16:creationId xmlns:a16="http://schemas.microsoft.com/office/drawing/2014/main" id="{DCD673C1-E561-4252-A2B9-791A457390CE}"/>
                </a:ext>
              </a:extLst>
            </p:cNvPr>
            <p:cNvSpPr/>
            <p:nvPr/>
          </p:nvSpPr>
          <p:spPr>
            <a:xfrm>
              <a:off x="3661575" y="1979550"/>
              <a:ext cx="81650" cy="79850"/>
            </a:xfrm>
            <a:custGeom>
              <a:avLst/>
              <a:gdLst/>
              <a:ahLst/>
              <a:cxnLst/>
              <a:rect l="l" t="t" r="r" b="b"/>
              <a:pathLst>
                <a:path w="326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265" y="3194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935;p46">
              <a:extLst>
                <a:ext uri="{FF2B5EF4-FFF2-40B4-BE49-F238E27FC236}">
                  <a16:creationId xmlns:a16="http://schemas.microsoft.com/office/drawing/2014/main" id="{F109F94F-F103-4423-B530-15D12ABF8715}"/>
                </a:ext>
              </a:extLst>
            </p:cNvPr>
            <p:cNvSpPr/>
            <p:nvPr/>
          </p:nvSpPr>
          <p:spPr>
            <a:xfrm>
              <a:off x="374320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015" y="319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936;p46">
              <a:extLst>
                <a:ext uri="{FF2B5EF4-FFF2-40B4-BE49-F238E27FC236}">
                  <a16:creationId xmlns:a16="http://schemas.microsoft.com/office/drawing/2014/main" id="{F38146E2-1151-4BEA-B66A-A0683B9D4644}"/>
                </a:ext>
              </a:extLst>
            </p:cNvPr>
            <p:cNvSpPr/>
            <p:nvPr/>
          </p:nvSpPr>
          <p:spPr>
            <a:xfrm>
              <a:off x="3661575" y="20593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265" y="3203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937;p46">
              <a:extLst>
                <a:ext uri="{FF2B5EF4-FFF2-40B4-BE49-F238E27FC236}">
                  <a16:creationId xmlns:a16="http://schemas.microsoft.com/office/drawing/2014/main" id="{BE7166B0-1452-4F9A-9BE5-54A05E85BC9C}"/>
                </a:ext>
              </a:extLst>
            </p:cNvPr>
            <p:cNvSpPr/>
            <p:nvPr/>
          </p:nvSpPr>
          <p:spPr>
            <a:xfrm>
              <a:off x="350455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016" y="3203"/>
                  </a:lnTo>
                  <a:lnTo>
                    <a:pt x="3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938;p46">
              <a:extLst>
                <a:ext uri="{FF2B5EF4-FFF2-40B4-BE49-F238E27FC236}">
                  <a16:creationId xmlns:a16="http://schemas.microsoft.com/office/drawing/2014/main" id="{2990B94E-4811-490B-8890-8F05943081BC}"/>
                </a:ext>
              </a:extLst>
            </p:cNvPr>
            <p:cNvSpPr/>
            <p:nvPr/>
          </p:nvSpPr>
          <p:spPr>
            <a:xfrm>
              <a:off x="3579925" y="2059375"/>
              <a:ext cx="81675" cy="80100"/>
            </a:xfrm>
            <a:custGeom>
              <a:avLst/>
              <a:gdLst/>
              <a:ahLst/>
              <a:cxnLst/>
              <a:rect l="l" t="t" r="r" b="b"/>
              <a:pathLst>
                <a:path w="3267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66" y="3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939;p46">
              <a:extLst>
                <a:ext uri="{FF2B5EF4-FFF2-40B4-BE49-F238E27FC236}">
                  <a16:creationId xmlns:a16="http://schemas.microsoft.com/office/drawing/2014/main" id="{07B18987-3A0B-4ABA-8BCA-89B5B5510FCF}"/>
                </a:ext>
              </a:extLst>
            </p:cNvPr>
            <p:cNvSpPr/>
            <p:nvPr/>
          </p:nvSpPr>
          <p:spPr>
            <a:xfrm>
              <a:off x="350455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016" y="319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40;p46">
              <a:extLst>
                <a:ext uri="{FF2B5EF4-FFF2-40B4-BE49-F238E27FC236}">
                  <a16:creationId xmlns:a16="http://schemas.microsoft.com/office/drawing/2014/main" id="{0AB91CDB-F3DD-43E1-974E-F4FE70BE9A91}"/>
                </a:ext>
              </a:extLst>
            </p:cNvPr>
            <p:cNvSpPr/>
            <p:nvPr/>
          </p:nvSpPr>
          <p:spPr>
            <a:xfrm>
              <a:off x="3627225" y="2059375"/>
              <a:ext cx="34375" cy="80100"/>
            </a:xfrm>
            <a:custGeom>
              <a:avLst/>
              <a:gdLst/>
              <a:ahLst/>
              <a:cxnLst/>
              <a:rect l="l" t="t" r="r" b="b"/>
              <a:pathLst>
                <a:path w="1375" h="3204" extrusionOk="0">
                  <a:moveTo>
                    <a:pt x="892" y="1"/>
                  </a:moveTo>
                  <a:lnTo>
                    <a:pt x="0" y="3203"/>
                  </a:lnTo>
                  <a:lnTo>
                    <a:pt x="1374" y="3203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41;p46">
              <a:extLst>
                <a:ext uri="{FF2B5EF4-FFF2-40B4-BE49-F238E27FC236}">
                  <a16:creationId xmlns:a16="http://schemas.microsoft.com/office/drawing/2014/main" id="{3B2CBB4D-BBD9-464E-9910-6510B556D235}"/>
                </a:ext>
              </a:extLst>
            </p:cNvPr>
            <p:cNvSpPr/>
            <p:nvPr/>
          </p:nvSpPr>
          <p:spPr>
            <a:xfrm>
              <a:off x="3468200" y="1894800"/>
              <a:ext cx="386750" cy="289950"/>
            </a:xfrm>
            <a:custGeom>
              <a:avLst/>
              <a:gdLst/>
              <a:ahLst/>
              <a:cxnLst/>
              <a:rect l="l" t="t" r="r" b="b"/>
              <a:pathLst>
                <a:path w="15470" h="11598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25" y="544"/>
                  </a:lnTo>
                  <a:lnTo>
                    <a:pt x="14925" y="11053"/>
                  </a:lnTo>
                  <a:lnTo>
                    <a:pt x="14337" y="11053"/>
                  </a:lnTo>
                  <a:cubicBezTo>
                    <a:pt x="14203" y="11053"/>
                    <a:pt x="14078" y="11151"/>
                    <a:pt x="14060" y="11285"/>
                  </a:cubicBezTo>
                  <a:cubicBezTo>
                    <a:pt x="14033" y="11455"/>
                    <a:pt x="14167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70" y="11481"/>
                    <a:pt x="15470" y="11330"/>
                  </a:cubicBezTo>
                  <a:lnTo>
                    <a:pt x="15470" y="277"/>
                  </a:lnTo>
                  <a:cubicBezTo>
                    <a:pt x="15470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942;p46">
              <a:extLst>
                <a:ext uri="{FF2B5EF4-FFF2-40B4-BE49-F238E27FC236}">
                  <a16:creationId xmlns:a16="http://schemas.microsoft.com/office/drawing/2014/main" id="{B394D2AC-9951-4664-9251-2DF89109D267}"/>
                </a:ext>
              </a:extLst>
            </p:cNvPr>
            <p:cNvSpPr/>
            <p:nvPr/>
          </p:nvSpPr>
          <p:spPr>
            <a:xfrm>
              <a:off x="346820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8"/>
                  </a:lnTo>
                  <a:cubicBezTo>
                    <a:pt x="1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16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943;p46">
              <a:extLst>
                <a:ext uri="{FF2B5EF4-FFF2-40B4-BE49-F238E27FC236}">
                  <a16:creationId xmlns:a16="http://schemas.microsoft.com/office/drawing/2014/main" id="{3CC9AB3A-6894-4065-84CB-A551BAC1CFB6}"/>
                </a:ext>
              </a:extLst>
            </p:cNvPr>
            <p:cNvSpPr/>
            <p:nvPr/>
          </p:nvSpPr>
          <p:spPr>
            <a:xfrm>
              <a:off x="34911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44;p46">
              <a:extLst>
                <a:ext uri="{FF2B5EF4-FFF2-40B4-BE49-F238E27FC236}">
                  <a16:creationId xmlns:a16="http://schemas.microsoft.com/office/drawing/2014/main" id="{7196E257-A1D2-4458-8E0A-AE013E751229}"/>
                </a:ext>
              </a:extLst>
            </p:cNvPr>
            <p:cNvSpPr/>
            <p:nvPr/>
          </p:nvSpPr>
          <p:spPr>
            <a:xfrm>
              <a:off x="35351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45;p46">
              <a:extLst>
                <a:ext uri="{FF2B5EF4-FFF2-40B4-BE49-F238E27FC236}">
                  <a16:creationId xmlns:a16="http://schemas.microsoft.com/office/drawing/2014/main" id="{06506A76-68E0-466D-A017-8355B2764C89}"/>
                </a:ext>
              </a:extLst>
            </p:cNvPr>
            <p:cNvSpPr/>
            <p:nvPr/>
          </p:nvSpPr>
          <p:spPr>
            <a:xfrm>
              <a:off x="35130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46;p46">
              <a:extLst>
                <a:ext uri="{FF2B5EF4-FFF2-40B4-BE49-F238E27FC236}">
                  <a16:creationId xmlns:a16="http://schemas.microsoft.com/office/drawing/2014/main" id="{11D94CEA-3F1F-4C21-BEFC-5DC0A430D6D2}"/>
                </a:ext>
              </a:extLst>
            </p:cNvPr>
            <p:cNvSpPr/>
            <p:nvPr/>
          </p:nvSpPr>
          <p:spPr>
            <a:xfrm>
              <a:off x="3595325" y="1995375"/>
              <a:ext cx="51100" cy="49750"/>
            </a:xfrm>
            <a:custGeom>
              <a:avLst/>
              <a:gdLst/>
              <a:ahLst/>
              <a:cxnLst/>
              <a:rect l="l" t="t" r="r" b="b"/>
              <a:pathLst>
                <a:path w="2044" h="1990" extrusionOk="0">
                  <a:moveTo>
                    <a:pt x="299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88"/>
                    <a:pt x="1" y="357"/>
                    <a:pt x="108" y="464"/>
                  </a:cubicBezTo>
                  <a:lnTo>
                    <a:pt x="643" y="991"/>
                  </a:lnTo>
                  <a:lnTo>
                    <a:pt x="108" y="1526"/>
                  </a:lnTo>
                  <a:cubicBezTo>
                    <a:pt x="1" y="1633"/>
                    <a:pt x="1" y="1802"/>
                    <a:pt x="108" y="1909"/>
                  </a:cubicBezTo>
                  <a:cubicBezTo>
                    <a:pt x="161" y="1963"/>
                    <a:pt x="232" y="1990"/>
                    <a:pt x="304" y="1990"/>
                  </a:cubicBezTo>
                  <a:cubicBezTo>
                    <a:pt x="366" y="1990"/>
                    <a:pt x="438" y="1963"/>
                    <a:pt x="491" y="1909"/>
                  </a:cubicBezTo>
                  <a:lnTo>
                    <a:pt x="1026" y="1374"/>
                  </a:lnTo>
                  <a:lnTo>
                    <a:pt x="1553" y="1909"/>
                  </a:lnTo>
                  <a:cubicBezTo>
                    <a:pt x="1606" y="1963"/>
                    <a:pt x="1678" y="1990"/>
                    <a:pt x="1749" y="1990"/>
                  </a:cubicBezTo>
                  <a:cubicBezTo>
                    <a:pt x="1820" y="1990"/>
                    <a:pt x="1892" y="1963"/>
                    <a:pt x="1945" y="1909"/>
                  </a:cubicBezTo>
                  <a:cubicBezTo>
                    <a:pt x="2043" y="1802"/>
                    <a:pt x="2043" y="1633"/>
                    <a:pt x="1945" y="1526"/>
                  </a:cubicBezTo>
                  <a:lnTo>
                    <a:pt x="1410" y="991"/>
                  </a:lnTo>
                  <a:lnTo>
                    <a:pt x="1945" y="464"/>
                  </a:lnTo>
                  <a:cubicBezTo>
                    <a:pt x="2043" y="357"/>
                    <a:pt x="2043" y="188"/>
                    <a:pt x="1945" y="81"/>
                  </a:cubicBezTo>
                  <a:cubicBezTo>
                    <a:pt x="1892" y="27"/>
                    <a:pt x="1820" y="0"/>
                    <a:pt x="1749" y="0"/>
                  </a:cubicBezTo>
                  <a:cubicBezTo>
                    <a:pt x="1678" y="0"/>
                    <a:pt x="1606" y="27"/>
                    <a:pt x="1553" y="81"/>
                  </a:cubicBezTo>
                  <a:lnTo>
                    <a:pt x="1026" y="607"/>
                  </a:lnTo>
                  <a:lnTo>
                    <a:pt x="491" y="81"/>
                  </a:lnTo>
                  <a:cubicBezTo>
                    <a:pt x="438" y="27"/>
                    <a:pt x="368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47;p46">
              <a:extLst>
                <a:ext uri="{FF2B5EF4-FFF2-40B4-BE49-F238E27FC236}">
                  <a16:creationId xmlns:a16="http://schemas.microsoft.com/office/drawing/2014/main" id="{C0986DEF-1FC0-4E90-8C18-FE2FBF1471D1}"/>
                </a:ext>
              </a:extLst>
            </p:cNvPr>
            <p:cNvSpPr/>
            <p:nvPr/>
          </p:nvSpPr>
          <p:spPr>
            <a:xfrm>
              <a:off x="3756800" y="2075225"/>
              <a:ext cx="49750" cy="49975"/>
            </a:xfrm>
            <a:custGeom>
              <a:avLst/>
              <a:gdLst/>
              <a:ahLst/>
              <a:cxnLst/>
              <a:rect l="l" t="t" r="r" b="b"/>
              <a:pathLst>
                <a:path w="1990" h="1999" extrusionOk="0">
                  <a:moveTo>
                    <a:pt x="1446" y="544"/>
                  </a:moveTo>
                  <a:lnTo>
                    <a:pt x="1446" y="1454"/>
                  </a:lnTo>
                  <a:lnTo>
                    <a:pt x="536" y="1454"/>
                  </a:lnTo>
                  <a:lnTo>
                    <a:pt x="536" y="544"/>
                  </a:lnTo>
                  <a:close/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722"/>
                  </a:lnTo>
                  <a:cubicBezTo>
                    <a:pt x="0" y="1874"/>
                    <a:pt x="116" y="1998"/>
                    <a:pt x="268" y="1998"/>
                  </a:cubicBezTo>
                  <a:lnTo>
                    <a:pt x="1722" y="1998"/>
                  </a:lnTo>
                  <a:cubicBezTo>
                    <a:pt x="1865" y="1998"/>
                    <a:pt x="1990" y="1874"/>
                    <a:pt x="1990" y="1722"/>
                  </a:cubicBezTo>
                  <a:lnTo>
                    <a:pt x="1990" y="277"/>
                  </a:lnTo>
                  <a:cubicBezTo>
                    <a:pt x="1990" y="125"/>
                    <a:pt x="1865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65C6A712-DD84-41C4-B40D-4A3DE6F6828F}"/>
              </a:ext>
            </a:extLst>
          </p:cNvPr>
          <p:cNvSpPr/>
          <p:nvPr/>
        </p:nvSpPr>
        <p:spPr>
          <a:xfrm>
            <a:off x="4829175" y="4142467"/>
            <a:ext cx="1310781" cy="46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WandB</a:t>
            </a:r>
            <a:endParaRPr lang="en-SG" dirty="0">
              <a:solidFill>
                <a:schemeClr val="bg2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6305EB8-1CD5-4B5A-A5F5-DB23333B8974}"/>
              </a:ext>
            </a:extLst>
          </p:cNvPr>
          <p:cNvCxnSpPr>
            <a:cxnSpLocks/>
          </p:cNvCxnSpPr>
          <p:nvPr/>
        </p:nvCxnSpPr>
        <p:spPr>
          <a:xfrm>
            <a:off x="3519964" y="4377367"/>
            <a:ext cx="107870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67B60DD-21F3-4778-B90F-6B167ECE5DE1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&lt;/32&gt;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35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248;p32">
            <a:extLst>
              <a:ext uri="{FF2B5EF4-FFF2-40B4-BE49-F238E27FC236}">
                <a16:creationId xmlns:a16="http://schemas.microsoft.com/office/drawing/2014/main" id="{45529748-64E9-4407-9495-522BE8265D00}"/>
              </a:ext>
            </a:extLst>
          </p:cNvPr>
          <p:cNvGrpSpPr/>
          <p:nvPr/>
        </p:nvGrpSpPr>
        <p:grpSpPr>
          <a:xfrm>
            <a:off x="901508" y="2024666"/>
            <a:ext cx="3330395" cy="1856790"/>
            <a:chOff x="2806625" y="1915475"/>
            <a:chExt cx="3679588" cy="2051475"/>
          </a:xfrm>
        </p:grpSpPr>
        <p:sp>
          <p:nvSpPr>
            <p:cNvPr id="24" name="Google Shape;1249;p32">
              <a:extLst>
                <a:ext uri="{FF2B5EF4-FFF2-40B4-BE49-F238E27FC236}">
                  <a16:creationId xmlns:a16="http://schemas.microsoft.com/office/drawing/2014/main" id="{BF371ACA-203B-4F19-BD67-7CA906FD05FF}"/>
                </a:ext>
              </a:extLst>
            </p:cNvPr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250;p32">
              <a:extLst>
                <a:ext uri="{FF2B5EF4-FFF2-40B4-BE49-F238E27FC236}">
                  <a16:creationId xmlns:a16="http://schemas.microsoft.com/office/drawing/2014/main" id="{643AE88D-3E14-4424-9329-824ABE2D76BB}"/>
                </a:ext>
              </a:extLst>
            </p:cNvPr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79" name="Google Shape;1251;p32">
                <a:extLst>
                  <a:ext uri="{FF2B5EF4-FFF2-40B4-BE49-F238E27FC236}">
                    <a16:creationId xmlns:a16="http://schemas.microsoft.com/office/drawing/2014/main" id="{BA26E7CF-68B4-4F36-A402-4AC6A9058EEB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252;p32">
                <a:extLst>
                  <a:ext uri="{FF2B5EF4-FFF2-40B4-BE49-F238E27FC236}">
                    <a16:creationId xmlns:a16="http://schemas.microsoft.com/office/drawing/2014/main" id="{7D633FB5-AE06-48A7-BF40-B1D55F8EF3CA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253;p32">
              <a:extLst>
                <a:ext uri="{FF2B5EF4-FFF2-40B4-BE49-F238E27FC236}">
                  <a16:creationId xmlns:a16="http://schemas.microsoft.com/office/drawing/2014/main" id="{A138AEB4-E096-4DA6-843C-ED00D27E4A19}"/>
                </a:ext>
              </a:extLst>
            </p:cNvPr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54;p32">
              <a:extLst>
                <a:ext uri="{FF2B5EF4-FFF2-40B4-BE49-F238E27FC236}">
                  <a16:creationId xmlns:a16="http://schemas.microsoft.com/office/drawing/2014/main" id="{7AA8A1C2-525C-439F-AFEA-B655B31CDE2A}"/>
                </a:ext>
              </a:extLst>
            </p:cNvPr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55;p32">
              <a:extLst>
                <a:ext uri="{FF2B5EF4-FFF2-40B4-BE49-F238E27FC236}">
                  <a16:creationId xmlns:a16="http://schemas.microsoft.com/office/drawing/2014/main" id="{4D7F6322-103D-48F6-92BE-E0C7664898F9}"/>
                </a:ext>
              </a:extLst>
            </p:cNvPr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56;p32">
              <a:extLst>
                <a:ext uri="{FF2B5EF4-FFF2-40B4-BE49-F238E27FC236}">
                  <a16:creationId xmlns:a16="http://schemas.microsoft.com/office/drawing/2014/main" id="{7CC27944-E511-42A9-9CC0-7E3CAF3366FA}"/>
                </a:ext>
              </a:extLst>
            </p:cNvPr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57;p32">
              <a:extLst>
                <a:ext uri="{FF2B5EF4-FFF2-40B4-BE49-F238E27FC236}">
                  <a16:creationId xmlns:a16="http://schemas.microsoft.com/office/drawing/2014/main" id="{CB1EA35B-7C74-48BD-A2AA-A6DE523DE799}"/>
                </a:ext>
              </a:extLst>
            </p:cNvPr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58;p32">
              <a:extLst>
                <a:ext uri="{FF2B5EF4-FFF2-40B4-BE49-F238E27FC236}">
                  <a16:creationId xmlns:a16="http://schemas.microsoft.com/office/drawing/2014/main" id="{342A5C02-C2FA-47FC-9B43-0BA6EB0BAADB}"/>
                </a:ext>
              </a:extLst>
            </p:cNvPr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59;p32">
              <a:extLst>
                <a:ext uri="{FF2B5EF4-FFF2-40B4-BE49-F238E27FC236}">
                  <a16:creationId xmlns:a16="http://schemas.microsoft.com/office/drawing/2014/main" id="{8DB2364B-4A09-44CE-AC44-416C9432B30F}"/>
                </a:ext>
              </a:extLst>
            </p:cNvPr>
            <p:cNvSpPr/>
            <p:nvPr/>
          </p:nvSpPr>
          <p:spPr>
            <a:xfrm>
              <a:off x="3184450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60;p32">
              <a:extLst>
                <a:ext uri="{FF2B5EF4-FFF2-40B4-BE49-F238E27FC236}">
                  <a16:creationId xmlns:a16="http://schemas.microsoft.com/office/drawing/2014/main" id="{9A589452-1174-48E6-9686-F47C7147B168}"/>
                </a:ext>
              </a:extLst>
            </p:cNvPr>
            <p:cNvSpPr/>
            <p:nvPr/>
          </p:nvSpPr>
          <p:spPr>
            <a:xfrm>
              <a:off x="3383700" y="258183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61;p32">
              <a:extLst>
                <a:ext uri="{FF2B5EF4-FFF2-40B4-BE49-F238E27FC236}">
                  <a16:creationId xmlns:a16="http://schemas.microsoft.com/office/drawing/2014/main" id="{4A400F7C-43A4-489E-9659-A9060547E161}"/>
                </a:ext>
              </a:extLst>
            </p:cNvPr>
            <p:cNvSpPr/>
            <p:nvPr/>
          </p:nvSpPr>
          <p:spPr>
            <a:xfrm>
              <a:off x="3891850" y="258183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2;p32">
              <a:extLst>
                <a:ext uri="{FF2B5EF4-FFF2-40B4-BE49-F238E27FC236}">
                  <a16:creationId xmlns:a16="http://schemas.microsoft.com/office/drawing/2014/main" id="{A5FFA862-BE8C-4E94-93DA-AC420136083E}"/>
                </a:ext>
              </a:extLst>
            </p:cNvPr>
            <p:cNvSpPr/>
            <p:nvPr/>
          </p:nvSpPr>
          <p:spPr>
            <a:xfrm>
              <a:off x="3891850" y="265891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1263;p32">
              <a:extLst>
                <a:ext uri="{FF2B5EF4-FFF2-40B4-BE49-F238E27FC236}">
                  <a16:creationId xmlns:a16="http://schemas.microsoft.com/office/drawing/2014/main" id="{FCCA9DFC-3E9E-4E66-B38B-5943609D0CE7}"/>
                </a:ext>
              </a:extLst>
            </p:cNvPr>
            <p:cNvGrpSpPr/>
            <p:nvPr/>
          </p:nvGrpSpPr>
          <p:grpSpPr>
            <a:xfrm>
              <a:off x="3891850" y="2831213"/>
              <a:ext cx="1460550" cy="132250"/>
              <a:chOff x="3891850" y="2794550"/>
              <a:chExt cx="1460550" cy="132250"/>
            </a:xfrm>
          </p:grpSpPr>
          <p:sp>
            <p:nvSpPr>
              <p:cNvPr id="73" name="Google Shape;1264;p32">
                <a:extLst>
                  <a:ext uri="{FF2B5EF4-FFF2-40B4-BE49-F238E27FC236}">
                    <a16:creationId xmlns:a16="http://schemas.microsoft.com/office/drawing/2014/main" id="{1F870F16-6E7B-41CC-BADD-6BB4DC42656A}"/>
                  </a:ext>
                </a:extLst>
              </p:cNvPr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265;p32">
                <a:extLst>
                  <a:ext uri="{FF2B5EF4-FFF2-40B4-BE49-F238E27FC236}">
                    <a16:creationId xmlns:a16="http://schemas.microsoft.com/office/drawing/2014/main" id="{7C90139F-4964-418A-9849-7EDD976CD121}"/>
                  </a:ext>
                </a:extLst>
              </p:cNvPr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66;p32">
                <a:extLst>
                  <a:ext uri="{FF2B5EF4-FFF2-40B4-BE49-F238E27FC236}">
                    <a16:creationId xmlns:a16="http://schemas.microsoft.com/office/drawing/2014/main" id="{CB6EBEF3-421D-41EE-90BC-8A21F7B70F63}"/>
                  </a:ext>
                </a:extLst>
              </p:cNvPr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67;p32">
                <a:extLst>
                  <a:ext uri="{FF2B5EF4-FFF2-40B4-BE49-F238E27FC236}">
                    <a16:creationId xmlns:a16="http://schemas.microsoft.com/office/drawing/2014/main" id="{06BBDBBE-1E95-4920-886D-6870B2B02873}"/>
                  </a:ext>
                </a:extLst>
              </p:cNvPr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268;p32">
                <a:extLst>
                  <a:ext uri="{FF2B5EF4-FFF2-40B4-BE49-F238E27FC236}">
                    <a16:creationId xmlns:a16="http://schemas.microsoft.com/office/drawing/2014/main" id="{020EE54A-3111-49DC-8967-4930D75A808D}"/>
                  </a:ext>
                </a:extLst>
              </p:cNvPr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269;p32">
                <a:extLst>
                  <a:ext uri="{FF2B5EF4-FFF2-40B4-BE49-F238E27FC236}">
                    <a16:creationId xmlns:a16="http://schemas.microsoft.com/office/drawing/2014/main" id="{EB778E1F-BCE3-4218-B418-5CDA13339EC2}"/>
                  </a:ext>
                </a:extLst>
              </p:cNvPr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270;p32">
              <a:extLst>
                <a:ext uri="{FF2B5EF4-FFF2-40B4-BE49-F238E27FC236}">
                  <a16:creationId xmlns:a16="http://schemas.microsoft.com/office/drawing/2014/main" id="{090C7832-3F84-4EA4-A7ED-02956567FF36}"/>
                </a:ext>
              </a:extLst>
            </p:cNvPr>
            <p:cNvSpPr/>
            <p:nvPr/>
          </p:nvSpPr>
          <p:spPr>
            <a:xfrm>
              <a:off x="3891850" y="3113188"/>
              <a:ext cx="554550" cy="54525"/>
            </a:xfrm>
            <a:custGeom>
              <a:avLst/>
              <a:gdLst/>
              <a:ahLst/>
              <a:cxnLst/>
              <a:rect l="l" t="t" r="r" b="b"/>
              <a:pathLst>
                <a:path w="22182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1;p32">
              <a:extLst>
                <a:ext uri="{FF2B5EF4-FFF2-40B4-BE49-F238E27FC236}">
                  <a16:creationId xmlns:a16="http://schemas.microsoft.com/office/drawing/2014/main" id="{FC0CED89-4AB6-4350-A16D-930CCA89242C}"/>
                </a:ext>
              </a:extLst>
            </p:cNvPr>
            <p:cNvSpPr/>
            <p:nvPr/>
          </p:nvSpPr>
          <p:spPr>
            <a:xfrm>
              <a:off x="3891850" y="3189775"/>
              <a:ext cx="474975" cy="26975"/>
            </a:xfrm>
            <a:custGeom>
              <a:avLst/>
              <a:gdLst/>
              <a:ahLst/>
              <a:cxnLst/>
              <a:rect l="l" t="t" r="r" b="b"/>
              <a:pathLst>
                <a:path w="18999" h="1079" extrusionOk="0">
                  <a:moveTo>
                    <a:pt x="0" y="1"/>
                  </a:moveTo>
                  <a:lnTo>
                    <a:pt x="0" y="1079"/>
                  </a:lnTo>
                  <a:lnTo>
                    <a:pt x="18998" y="1079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1272;p32">
              <a:extLst>
                <a:ext uri="{FF2B5EF4-FFF2-40B4-BE49-F238E27FC236}">
                  <a16:creationId xmlns:a16="http://schemas.microsoft.com/office/drawing/2014/main" id="{AFA17BA3-42E2-45CD-92CA-BB183367D401}"/>
                </a:ext>
              </a:extLst>
            </p:cNvPr>
            <p:cNvGrpSpPr/>
            <p:nvPr/>
          </p:nvGrpSpPr>
          <p:grpSpPr>
            <a:xfrm>
              <a:off x="3891850" y="3362563"/>
              <a:ext cx="1460550" cy="132225"/>
              <a:chOff x="3891850" y="3325900"/>
              <a:chExt cx="1460550" cy="132225"/>
            </a:xfrm>
          </p:grpSpPr>
          <p:sp>
            <p:nvSpPr>
              <p:cNvPr id="67" name="Google Shape;1273;p32">
                <a:extLst>
                  <a:ext uri="{FF2B5EF4-FFF2-40B4-BE49-F238E27FC236}">
                    <a16:creationId xmlns:a16="http://schemas.microsoft.com/office/drawing/2014/main" id="{99B06DE1-5B8D-4FFF-97F1-359E4C03D674}"/>
                  </a:ext>
                </a:extLst>
              </p:cNvPr>
              <p:cNvSpPr/>
              <p:nvPr/>
            </p:nvSpPr>
            <p:spPr>
              <a:xfrm>
                <a:off x="3891850" y="3325900"/>
                <a:ext cx="6215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274;p32">
                <a:extLst>
                  <a:ext uri="{FF2B5EF4-FFF2-40B4-BE49-F238E27FC236}">
                    <a16:creationId xmlns:a16="http://schemas.microsoft.com/office/drawing/2014/main" id="{6D2C363F-AC0D-4E9C-8365-1F8D69F7D215}"/>
                  </a:ext>
                </a:extLst>
              </p:cNvPr>
              <p:cNvSpPr/>
              <p:nvPr/>
            </p:nvSpPr>
            <p:spPr>
              <a:xfrm>
                <a:off x="4533450" y="3325900"/>
                <a:ext cx="2738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103" extrusionOk="0">
                    <a:moveTo>
                      <a:pt x="1" y="0"/>
                    </a:moveTo>
                    <a:lnTo>
                      <a:pt x="1" y="1103"/>
                    </a:lnTo>
                    <a:lnTo>
                      <a:pt x="10953" y="1103"/>
                    </a:lnTo>
                    <a:lnTo>
                      <a:pt x="109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275;p32">
                <a:extLst>
                  <a:ext uri="{FF2B5EF4-FFF2-40B4-BE49-F238E27FC236}">
                    <a16:creationId xmlns:a16="http://schemas.microsoft.com/office/drawing/2014/main" id="{E68A9A08-A2A8-484C-88A9-BBF8EA9B491E}"/>
                  </a:ext>
                </a:extLst>
              </p:cNvPr>
              <p:cNvSpPr/>
              <p:nvPr/>
            </p:nvSpPr>
            <p:spPr>
              <a:xfrm>
                <a:off x="4827325" y="3325900"/>
                <a:ext cx="5250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1003" y="1103"/>
                    </a:lnTo>
                    <a:lnTo>
                      <a:pt x="2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276;p32">
                <a:extLst>
                  <a:ext uri="{FF2B5EF4-FFF2-40B4-BE49-F238E27FC236}">
                    <a16:creationId xmlns:a16="http://schemas.microsoft.com/office/drawing/2014/main" id="{1A7EAC50-A013-4A02-94B6-4A0BA8232476}"/>
                  </a:ext>
                </a:extLst>
              </p:cNvPr>
              <p:cNvSpPr/>
              <p:nvPr/>
            </p:nvSpPr>
            <p:spPr>
              <a:xfrm>
                <a:off x="3891850" y="3379150"/>
                <a:ext cx="6215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4" extrusionOk="0">
                    <a:moveTo>
                      <a:pt x="0" y="1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277;p32">
                <a:extLst>
                  <a:ext uri="{FF2B5EF4-FFF2-40B4-BE49-F238E27FC236}">
                    <a16:creationId xmlns:a16="http://schemas.microsoft.com/office/drawing/2014/main" id="{FAAAA44D-C23A-4A8B-ABEF-00A1CBAAC5A9}"/>
                  </a:ext>
                </a:extLst>
              </p:cNvPr>
              <p:cNvSpPr/>
              <p:nvPr/>
            </p:nvSpPr>
            <p:spPr>
              <a:xfrm>
                <a:off x="4533450" y="337915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20853" y="1103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278;p32">
                <a:extLst>
                  <a:ext uri="{FF2B5EF4-FFF2-40B4-BE49-F238E27FC236}">
                    <a16:creationId xmlns:a16="http://schemas.microsoft.com/office/drawing/2014/main" id="{8F08AFDE-3485-4D30-AFF7-0EA714B21FC2}"/>
                  </a:ext>
                </a:extLst>
              </p:cNvPr>
              <p:cNvSpPr/>
              <p:nvPr/>
            </p:nvSpPr>
            <p:spPr>
              <a:xfrm>
                <a:off x="3891850" y="3431150"/>
                <a:ext cx="52132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9" extrusionOk="0">
                    <a:moveTo>
                      <a:pt x="0" y="1"/>
                    </a:moveTo>
                    <a:lnTo>
                      <a:pt x="0" y="1078"/>
                    </a:lnTo>
                    <a:lnTo>
                      <a:pt x="20853" y="1078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1279;p32">
              <a:extLst>
                <a:ext uri="{FF2B5EF4-FFF2-40B4-BE49-F238E27FC236}">
                  <a16:creationId xmlns:a16="http://schemas.microsoft.com/office/drawing/2014/main" id="{FE1D8028-D82B-49A3-AC97-215F2EBFB1B6}"/>
                </a:ext>
              </a:extLst>
            </p:cNvPr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0;p32">
              <a:extLst>
                <a:ext uri="{FF2B5EF4-FFF2-40B4-BE49-F238E27FC236}">
                  <a16:creationId xmlns:a16="http://schemas.microsoft.com/office/drawing/2014/main" id="{4D2873DA-676F-463A-A906-73C8551F3605}"/>
                </a:ext>
              </a:extLst>
            </p:cNvPr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1;p32">
              <a:extLst>
                <a:ext uri="{FF2B5EF4-FFF2-40B4-BE49-F238E27FC236}">
                  <a16:creationId xmlns:a16="http://schemas.microsoft.com/office/drawing/2014/main" id="{F8C8EFF8-EA6D-4604-AC31-5D189CA91FE7}"/>
                </a:ext>
              </a:extLst>
            </p:cNvPr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2;p32">
              <a:extLst>
                <a:ext uri="{FF2B5EF4-FFF2-40B4-BE49-F238E27FC236}">
                  <a16:creationId xmlns:a16="http://schemas.microsoft.com/office/drawing/2014/main" id="{FA42A9D8-7340-42C9-A2D1-04F16D6BF700}"/>
                </a:ext>
              </a:extLst>
            </p:cNvPr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3;p32">
              <a:extLst>
                <a:ext uri="{FF2B5EF4-FFF2-40B4-BE49-F238E27FC236}">
                  <a16:creationId xmlns:a16="http://schemas.microsoft.com/office/drawing/2014/main" id="{BE09BA44-C3DE-474C-BAB7-113741F33793}"/>
                </a:ext>
              </a:extLst>
            </p:cNvPr>
            <p:cNvSpPr/>
            <p:nvPr/>
          </p:nvSpPr>
          <p:spPr>
            <a:xfrm>
              <a:off x="3891850" y="205048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4;p32">
              <a:extLst>
                <a:ext uri="{FF2B5EF4-FFF2-40B4-BE49-F238E27FC236}">
                  <a16:creationId xmlns:a16="http://schemas.microsoft.com/office/drawing/2014/main" id="{F293000B-9849-4B7A-838D-8EE1E1B70BE4}"/>
                </a:ext>
              </a:extLst>
            </p:cNvPr>
            <p:cNvSpPr/>
            <p:nvPr/>
          </p:nvSpPr>
          <p:spPr>
            <a:xfrm>
              <a:off x="3891850" y="212756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1285;p32">
              <a:extLst>
                <a:ext uri="{FF2B5EF4-FFF2-40B4-BE49-F238E27FC236}">
                  <a16:creationId xmlns:a16="http://schemas.microsoft.com/office/drawing/2014/main" id="{5DA48124-93B0-4498-9DF4-C3469607002D}"/>
                </a:ext>
              </a:extLst>
            </p:cNvPr>
            <p:cNvGrpSpPr/>
            <p:nvPr/>
          </p:nvGrpSpPr>
          <p:grpSpPr>
            <a:xfrm>
              <a:off x="3891850" y="2299863"/>
              <a:ext cx="1460550" cy="132250"/>
              <a:chOff x="3891850" y="2794550"/>
              <a:chExt cx="1460550" cy="132250"/>
            </a:xfrm>
          </p:grpSpPr>
          <p:sp>
            <p:nvSpPr>
              <p:cNvPr id="61" name="Google Shape;1286;p32">
                <a:extLst>
                  <a:ext uri="{FF2B5EF4-FFF2-40B4-BE49-F238E27FC236}">
                    <a16:creationId xmlns:a16="http://schemas.microsoft.com/office/drawing/2014/main" id="{7253947B-A270-4488-8B70-ECE92A3E1416}"/>
                  </a:ext>
                </a:extLst>
              </p:cNvPr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87;p32">
                <a:extLst>
                  <a:ext uri="{FF2B5EF4-FFF2-40B4-BE49-F238E27FC236}">
                    <a16:creationId xmlns:a16="http://schemas.microsoft.com/office/drawing/2014/main" id="{29032670-AE30-4B38-9136-2FC04A749AE3}"/>
                  </a:ext>
                </a:extLst>
              </p:cNvPr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88;p32">
                <a:extLst>
                  <a:ext uri="{FF2B5EF4-FFF2-40B4-BE49-F238E27FC236}">
                    <a16:creationId xmlns:a16="http://schemas.microsoft.com/office/drawing/2014/main" id="{88A4B021-932E-4967-B649-75D90A501DEE}"/>
                  </a:ext>
                </a:extLst>
              </p:cNvPr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289;p32">
                <a:extLst>
                  <a:ext uri="{FF2B5EF4-FFF2-40B4-BE49-F238E27FC236}">
                    <a16:creationId xmlns:a16="http://schemas.microsoft.com/office/drawing/2014/main" id="{C2979053-994B-4EB1-BEBE-1BD47DF42A20}"/>
                  </a:ext>
                </a:extLst>
              </p:cNvPr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290;p32">
                <a:extLst>
                  <a:ext uri="{FF2B5EF4-FFF2-40B4-BE49-F238E27FC236}">
                    <a16:creationId xmlns:a16="http://schemas.microsoft.com/office/drawing/2014/main" id="{0BE0DDC8-EF18-46A6-A013-51CC5F353180}"/>
                  </a:ext>
                </a:extLst>
              </p:cNvPr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291;p32">
                <a:extLst>
                  <a:ext uri="{FF2B5EF4-FFF2-40B4-BE49-F238E27FC236}">
                    <a16:creationId xmlns:a16="http://schemas.microsoft.com/office/drawing/2014/main" id="{F0677140-DED2-40BE-8F67-8AE3F1E3F073}"/>
                  </a:ext>
                </a:extLst>
              </p:cNvPr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1292;p32">
              <a:extLst>
                <a:ext uri="{FF2B5EF4-FFF2-40B4-BE49-F238E27FC236}">
                  <a16:creationId xmlns:a16="http://schemas.microsoft.com/office/drawing/2014/main" id="{769D2873-C202-4250-8F32-B4D7A9D74F85}"/>
                </a:ext>
              </a:extLst>
            </p:cNvPr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59" name="Google Shape;1293;p32">
                <a:extLst>
                  <a:ext uri="{FF2B5EF4-FFF2-40B4-BE49-F238E27FC236}">
                    <a16:creationId xmlns:a16="http://schemas.microsoft.com/office/drawing/2014/main" id="{0C649776-B91D-443B-8A3B-678BC7341C7C}"/>
                  </a:ext>
                </a:extLst>
              </p:cNvPr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94;p32">
                <a:extLst>
                  <a:ext uri="{FF2B5EF4-FFF2-40B4-BE49-F238E27FC236}">
                    <a16:creationId xmlns:a16="http://schemas.microsoft.com/office/drawing/2014/main" id="{5E6BBE71-6DC4-419A-8FCE-62336E2D05CA}"/>
                  </a:ext>
                </a:extLst>
              </p:cNvPr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1295;p32">
              <a:extLst>
                <a:ext uri="{FF2B5EF4-FFF2-40B4-BE49-F238E27FC236}">
                  <a16:creationId xmlns:a16="http://schemas.microsoft.com/office/drawing/2014/main" id="{80CE0EA7-104F-47D5-9D1C-275128538D92}"/>
                </a:ext>
              </a:extLst>
            </p:cNvPr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57" name="Google Shape;1296;p32">
                <a:extLst>
                  <a:ext uri="{FF2B5EF4-FFF2-40B4-BE49-F238E27FC236}">
                    <a16:creationId xmlns:a16="http://schemas.microsoft.com/office/drawing/2014/main" id="{2C21A2EF-F4A1-40CD-8410-ED71EFFB89A2}"/>
                  </a:ext>
                </a:extLst>
              </p:cNvPr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7;p32">
                <a:extLst>
                  <a:ext uri="{FF2B5EF4-FFF2-40B4-BE49-F238E27FC236}">
                    <a16:creationId xmlns:a16="http://schemas.microsoft.com/office/drawing/2014/main" id="{93946721-9C68-4D3E-AE94-E65BED76F389}"/>
                  </a:ext>
                </a:extLst>
              </p:cNvPr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1298;p32">
              <a:extLst>
                <a:ext uri="{FF2B5EF4-FFF2-40B4-BE49-F238E27FC236}">
                  <a16:creationId xmlns:a16="http://schemas.microsoft.com/office/drawing/2014/main" id="{BF0F59F8-598F-47AD-9930-FD14A8EDF3FB}"/>
                </a:ext>
              </a:extLst>
            </p:cNvPr>
            <p:cNvSpPr/>
            <p:nvPr/>
          </p:nvSpPr>
          <p:spPr>
            <a:xfrm>
              <a:off x="3383700" y="20504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1299;p32">
              <a:extLst>
                <a:ext uri="{FF2B5EF4-FFF2-40B4-BE49-F238E27FC236}">
                  <a16:creationId xmlns:a16="http://schemas.microsoft.com/office/drawing/2014/main" id="{0F163E7C-3976-4B5D-991D-02C5D315FF4C}"/>
                </a:ext>
              </a:extLst>
            </p:cNvPr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55" name="Google Shape;1300;p32">
                <a:extLst>
                  <a:ext uri="{FF2B5EF4-FFF2-40B4-BE49-F238E27FC236}">
                    <a16:creationId xmlns:a16="http://schemas.microsoft.com/office/drawing/2014/main" id="{63494A1A-3811-43E9-9F17-8AC8062787CA}"/>
                  </a:ext>
                </a:extLst>
              </p:cNvPr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01;p32">
                <a:extLst>
                  <a:ext uri="{FF2B5EF4-FFF2-40B4-BE49-F238E27FC236}">
                    <a16:creationId xmlns:a16="http://schemas.microsoft.com/office/drawing/2014/main" id="{804586D5-8449-4785-8A13-07AD1E516E1A}"/>
                  </a:ext>
                </a:extLst>
              </p:cNvPr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1302;p32">
              <a:extLst>
                <a:ext uri="{FF2B5EF4-FFF2-40B4-BE49-F238E27FC236}">
                  <a16:creationId xmlns:a16="http://schemas.microsoft.com/office/drawing/2014/main" id="{3EBD29D6-E21A-426B-87FF-CA7737AFF1EF}"/>
                </a:ext>
              </a:extLst>
            </p:cNvPr>
            <p:cNvSpPr/>
            <p:nvPr/>
          </p:nvSpPr>
          <p:spPr>
            <a:xfrm>
              <a:off x="3383700" y="31131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303;p32">
              <a:extLst>
                <a:ext uri="{FF2B5EF4-FFF2-40B4-BE49-F238E27FC236}">
                  <a16:creationId xmlns:a16="http://schemas.microsoft.com/office/drawing/2014/main" id="{D37A5B42-3DF3-45CF-89E3-654A159999AC}"/>
                </a:ext>
              </a:extLst>
            </p:cNvPr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53" name="Google Shape;1304;p32">
                <a:extLst>
                  <a:ext uri="{FF2B5EF4-FFF2-40B4-BE49-F238E27FC236}">
                    <a16:creationId xmlns:a16="http://schemas.microsoft.com/office/drawing/2014/main" id="{FA3E73EB-2DA8-4A0E-BD70-8CE41788DBC5}"/>
                  </a:ext>
                </a:extLst>
              </p:cNvPr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05;p32">
                <a:extLst>
                  <a:ext uri="{FF2B5EF4-FFF2-40B4-BE49-F238E27FC236}">
                    <a16:creationId xmlns:a16="http://schemas.microsoft.com/office/drawing/2014/main" id="{C3D34718-C9AC-4A3F-9934-843C02E8B078}"/>
                  </a:ext>
                </a:extLst>
              </p:cNvPr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1723;p38">
            <a:extLst>
              <a:ext uri="{FF2B5EF4-FFF2-40B4-BE49-F238E27FC236}">
                <a16:creationId xmlns:a16="http://schemas.microsoft.com/office/drawing/2014/main" id="{0ABBEBD4-48DD-485E-A4A2-BEE52AF32262}"/>
              </a:ext>
            </a:extLst>
          </p:cNvPr>
          <p:cNvSpPr txBox="1">
            <a:spLocks/>
          </p:cNvSpPr>
          <p:nvPr/>
        </p:nvSpPr>
        <p:spPr>
          <a:xfrm>
            <a:off x="4449907" y="1503494"/>
            <a:ext cx="3852000" cy="2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SG" sz="6600" dirty="0"/>
              <a:t>Experiments</a:t>
            </a:r>
            <a:r>
              <a:rPr lang="en-SG" sz="8000" dirty="0"/>
              <a:t> </a:t>
            </a:r>
            <a:r>
              <a:rPr lang="en-SG" sz="9600" dirty="0">
                <a:solidFill>
                  <a:schemeClr val="lt2"/>
                </a:solidFill>
              </a:rPr>
              <a:t>Results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24825D-B73E-4A2B-8E44-57657CE8442F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&lt;/33&gt;</a:t>
            </a:r>
            <a:endParaRPr lang="en-SG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04. Experiments Results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Analogy Results on new concepts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1D0A210-A246-4D4C-938D-2C830B71657D}"/>
              </a:ext>
            </a:extLst>
          </p:cNvPr>
          <p:cNvGrpSpPr/>
          <p:nvPr/>
        </p:nvGrpSpPr>
        <p:grpSpPr>
          <a:xfrm>
            <a:off x="1250156" y="2534798"/>
            <a:ext cx="6531005" cy="1458684"/>
            <a:chOff x="1250156" y="2534798"/>
            <a:chExt cx="6531005" cy="145868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2F01FEA-D120-4A18-9229-4127777E2A4D}"/>
                </a:ext>
              </a:extLst>
            </p:cNvPr>
            <p:cNvSpPr/>
            <p:nvPr/>
          </p:nvSpPr>
          <p:spPr>
            <a:xfrm>
              <a:off x="1250156" y="2571750"/>
              <a:ext cx="1593057" cy="553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COVID-19</a:t>
              </a:r>
              <a:endParaRPr lang="en-SG" dirty="0">
                <a:solidFill>
                  <a:schemeClr val="bg2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278044B-DB72-4852-8946-4E2C420DCA11}"/>
                </a:ext>
              </a:extLst>
            </p:cNvPr>
            <p:cNvCxnSpPr>
              <a:cxnSpLocks/>
            </p:cNvCxnSpPr>
            <p:nvPr/>
          </p:nvCxnSpPr>
          <p:spPr>
            <a:xfrm>
              <a:off x="2843213" y="2811754"/>
              <a:ext cx="1042986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04395E5-B60B-421E-98B6-311B794E004A}"/>
                </a:ext>
              </a:extLst>
            </p:cNvPr>
            <p:cNvSpPr/>
            <p:nvPr/>
          </p:nvSpPr>
          <p:spPr>
            <a:xfrm>
              <a:off x="3886199" y="2534798"/>
              <a:ext cx="3894962" cy="55391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Diseases, illnesses, infection, virus, cancer </a:t>
              </a:r>
              <a:endParaRPr lang="en-SG" dirty="0">
                <a:solidFill>
                  <a:schemeClr val="bg2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42E84A1-BEF9-43AB-BC4F-54BCB577CD57}"/>
                </a:ext>
              </a:extLst>
            </p:cNvPr>
            <p:cNvSpPr/>
            <p:nvPr/>
          </p:nvSpPr>
          <p:spPr>
            <a:xfrm>
              <a:off x="1250156" y="3439570"/>
              <a:ext cx="1593057" cy="553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Pfizer</a:t>
              </a:r>
              <a:endParaRPr lang="en-SG" dirty="0">
                <a:solidFill>
                  <a:schemeClr val="bg2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CD964AC-01D6-4895-9324-21771CD127DD}"/>
                </a:ext>
              </a:extLst>
            </p:cNvPr>
            <p:cNvCxnSpPr>
              <a:cxnSpLocks/>
            </p:cNvCxnSpPr>
            <p:nvPr/>
          </p:nvCxnSpPr>
          <p:spPr>
            <a:xfrm>
              <a:off x="2843213" y="3679574"/>
              <a:ext cx="1042986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3127A81-3238-4C99-92E7-080308110C4E}"/>
                </a:ext>
              </a:extLst>
            </p:cNvPr>
            <p:cNvSpPr/>
            <p:nvPr/>
          </p:nvSpPr>
          <p:spPr>
            <a:xfrm>
              <a:off x="3886199" y="3402618"/>
              <a:ext cx="3894962" cy="55391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Vaccine, vaccines, vaccination, polio, flu</a:t>
              </a:r>
              <a:endParaRPr lang="en-SG" dirty="0">
                <a:solidFill>
                  <a:schemeClr val="bg2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577461-3FC3-497C-8691-5BA1D6BE2702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&lt;/34&gt;</a:t>
            </a:r>
            <a:endParaRPr lang="en-SG" dirty="0">
              <a:latin typeface="Abadi" panose="020B06040201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269D49-F5A1-4B63-B846-57474C800950}"/>
              </a:ext>
            </a:extLst>
          </p:cNvPr>
          <p:cNvGrpSpPr/>
          <p:nvPr/>
        </p:nvGrpSpPr>
        <p:grpSpPr>
          <a:xfrm>
            <a:off x="846631" y="2420713"/>
            <a:ext cx="7328062" cy="1409897"/>
            <a:chOff x="846631" y="2420713"/>
            <a:chExt cx="7328062" cy="140989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2844D5-A28A-4B14-8D7D-B7BF2B51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631" y="2420713"/>
              <a:ext cx="3553321" cy="14098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05B4DFC-975B-4106-B65B-9AB1F1AA2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2793" y="2420713"/>
              <a:ext cx="3581900" cy="1395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5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04. Experiments Results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Efficiency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oogle Shape;2419;p46">
            <a:extLst>
              <a:ext uri="{FF2B5EF4-FFF2-40B4-BE49-F238E27FC236}">
                <a16:creationId xmlns:a16="http://schemas.microsoft.com/office/drawing/2014/main" id="{0C33559D-A653-425E-996C-26C71B5C93EB}"/>
              </a:ext>
            </a:extLst>
          </p:cNvPr>
          <p:cNvGrpSpPr/>
          <p:nvPr/>
        </p:nvGrpSpPr>
        <p:grpSpPr>
          <a:xfrm>
            <a:off x="1089092" y="2319576"/>
            <a:ext cx="531124" cy="398420"/>
            <a:chOff x="4890225" y="2969100"/>
            <a:chExt cx="386525" cy="289950"/>
          </a:xfrm>
        </p:grpSpPr>
        <p:sp>
          <p:nvSpPr>
            <p:cNvPr id="35" name="Google Shape;2420;p46">
              <a:extLst>
                <a:ext uri="{FF2B5EF4-FFF2-40B4-BE49-F238E27FC236}">
                  <a16:creationId xmlns:a16="http://schemas.microsoft.com/office/drawing/2014/main" id="{E111CE67-EA5F-4292-830C-12E16238638E}"/>
                </a:ext>
              </a:extLst>
            </p:cNvPr>
            <p:cNvSpPr/>
            <p:nvPr/>
          </p:nvSpPr>
          <p:spPr>
            <a:xfrm>
              <a:off x="489690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26" y="11062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21;p46">
              <a:extLst>
                <a:ext uri="{FF2B5EF4-FFF2-40B4-BE49-F238E27FC236}">
                  <a16:creationId xmlns:a16="http://schemas.microsoft.com/office/drawing/2014/main" id="{FBEA9788-9C22-4498-9D35-BCEB6DA059E6}"/>
                </a:ext>
              </a:extLst>
            </p:cNvPr>
            <p:cNvSpPr/>
            <p:nvPr/>
          </p:nvSpPr>
          <p:spPr>
            <a:xfrm>
              <a:off x="50383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22;p46">
              <a:extLst>
                <a:ext uri="{FF2B5EF4-FFF2-40B4-BE49-F238E27FC236}">
                  <a16:creationId xmlns:a16="http://schemas.microsoft.com/office/drawing/2014/main" id="{6E943C2E-03E7-4FAC-8F54-94E897B658BB}"/>
                </a:ext>
              </a:extLst>
            </p:cNvPr>
            <p:cNvSpPr/>
            <p:nvPr/>
          </p:nvSpPr>
          <p:spPr>
            <a:xfrm>
              <a:off x="489690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26" y="1668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23;p46">
              <a:extLst>
                <a:ext uri="{FF2B5EF4-FFF2-40B4-BE49-F238E27FC236}">
                  <a16:creationId xmlns:a16="http://schemas.microsoft.com/office/drawing/2014/main" id="{A97E6181-3DB1-4B94-A8B9-A09844901243}"/>
                </a:ext>
              </a:extLst>
            </p:cNvPr>
            <p:cNvSpPr/>
            <p:nvPr/>
          </p:nvSpPr>
          <p:spPr>
            <a:xfrm>
              <a:off x="5104550" y="2975800"/>
              <a:ext cx="165500" cy="41725"/>
            </a:xfrm>
            <a:custGeom>
              <a:avLst/>
              <a:gdLst/>
              <a:ahLst/>
              <a:cxnLst/>
              <a:rect l="l" t="t" r="r" b="b"/>
              <a:pathLst>
                <a:path w="6620" h="1669" extrusionOk="0">
                  <a:moveTo>
                    <a:pt x="473" y="0"/>
                  </a:moveTo>
                  <a:lnTo>
                    <a:pt x="0" y="1668"/>
                  </a:lnTo>
                  <a:lnTo>
                    <a:pt x="6620" y="1668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24;p46">
              <a:extLst>
                <a:ext uri="{FF2B5EF4-FFF2-40B4-BE49-F238E27FC236}">
                  <a16:creationId xmlns:a16="http://schemas.microsoft.com/office/drawing/2014/main" id="{9D7D3FA0-BC04-42BA-A04B-3D44FD6DB3AC}"/>
                </a:ext>
              </a:extLst>
            </p:cNvPr>
            <p:cNvSpPr/>
            <p:nvPr/>
          </p:nvSpPr>
          <p:spPr>
            <a:xfrm>
              <a:off x="48902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98" y="3747"/>
                    <a:pt x="232" y="3765"/>
                  </a:cubicBezTo>
                  <a:cubicBezTo>
                    <a:pt x="243" y="3766"/>
                    <a:pt x="254" y="3767"/>
                    <a:pt x="264" y="3767"/>
                  </a:cubicBezTo>
                  <a:cubicBezTo>
                    <a:pt x="419" y="3767"/>
                    <a:pt x="544" y="3648"/>
                    <a:pt x="544" y="3497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3" y="11054"/>
                    <a:pt x="14077" y="11152"/>
                    <a:pt x="14051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44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5;p46">
              <a:extLst>
                <a:ext uri="{FF2B5EF4-FFF2-40B4-BE49-F238E27FC236}">
                  <a16:creationId xmlns:a16="http://schemas.microsoft.com/office/drawing/2014/main" id="{AF0745D6-E508-4659-87CF-047B4F5252D5}"/>
                </a:ext>
              </a:extLst>
            </p:cNvPr>
            <p:cNvSpPr/>
            <p:nvPr/>
          </p:nvSpPr>
          <p:spPr>
            <a:xfrm>
              <a:off x="4890225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82" y="7362"/>
                  </a:lnTo>
                  <a:cubicBezTo>
                    <a:pt x="13542" y="7362"/>
                    <a:pt x="13676" y="7219"/>
                    <a:pt x="13649" y="7050"/>
                  </a:cubicBezTo>
                  <a:cubicBezTo>
                    <a:pt x="13631" y="6916"/>
                    <a:pt x="13507" y="6818"/>
                    <a:pt x="13373" y="6818"/>
                  </a:cubicBezTo>
                  <a:lnTo>
                    <a:pt x="544" y="6818"/>
                  </a:lnTo>
                  <a:lnTo>
                    <a:pt x="544" y="287"/>
                  </a:lnTo>
                  <a:cubicBezTo>
                    <a:pt x="544" y="145"/>
                    <a:pt x="446" y="29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6;p46">
              <a:extLst>
                <a:ext uri="{FF2B5EF4-FFF2-40B4-BE49-F238E27FC236}">
                  <a16:creationId xmlns:a16="http://schemas.microsoft.com/office/drawing/2014/main" id="{91079E79-48AC-4B73-BAD1-1B0164C18EFE}"/>
                </a:ext>
              </a:extLst>
            </p:cNvPr>
            <p:cNvSpPr/>
            <p:nvPr/>
          </p:nvSpPr>
          <p:spPr>
            <a:xfrm>
              <a:off x="49129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27;p46">
              <a:extLst>
                <a:ext uri="{FF2B5EF4-FFF2-40B4-BE49-F238E27FC236}">
                  <a16:creationId xmlns:a16="http://schemas.microsoft.com/office/drawing/2014/main" id="{E4E258BA-5460-4D84-A23A-3D93533BBF30}"/>
                </a:ext>
              </a:extLst>
            </p:cNvPr>
            <p:cNvSpPr/>
            <p:nvPr/>
          </p:nvSpPr>
          <p:spPr>
            <a:xfrm>
              <a:off x="4956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28;p46">
              <a:extLst>
                <a:ext uri="{FF2B5EF4-FFF2-40B4-BE49-F238E27FC236}">
                  <a16:creationId xmlns:a16="http://schemas.microsoft.com/office/drawing/2014/main" id="{55A1A873-0000-43AB-8670-4472DB798502}"/>
                </a:ext>
              </a:extLst>
            </p:cNvPr>
            <p:cNvSpPr/>
            <p:nvPr/>
          </p:nvSpPr>
          <p:spPr>
            <a:xfrm>
              <a:off x="4935050" y="29907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20" y="545"/>
                    <a:pt x="535" y="429"/>
                    <a:pt x="535" y="277"/>
                  </a:cubicBezTo>
                  <a:cubicBezTo>
                    <a:pt x="53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29;p46">
              <a:extLst>
                <a:ext uri="{FF2B5EF4-FFF2-40B4-BE49-F238E27FC236}">
                  <a16:creationId xmlns:a16="http://schemas.microsoft.com/office/drawing/2014/main" id="{C29700F4-6C8F-4655-9D0E-80E049CE086F}"/>
                </a:ext>
              </a:extLst>
            </p:cNvPr>
            <p:cNvSpPr/>
            <p:nvPr/>
          </p:nvSpPr>
          <p:spPr>
            <a:xfrm>
              <a:off x="4945300" y="3151450"/>
              <a:ext cx="13625" cy="79150"/>
            </a:xfrm>
            <a:custGeom>
              <a:avLst/>
              <a:gdLst/>
              <a:ahLst/>
              <a:cxnLst/>
              <a:rect l="l" t="t" r="r" b="b"/>
              <a:pathLst>
                <a:path w="545" h="3166" extrusionOk="0">
                  <a:moveTo>
                    <a:pt x="270" y="0"/>
                  </a:moveTo>
                  <a:cubicBezTo>
                    <a:pt x="120" y="0"/>
                    <a:pt x="1" y="125"/>
                    <a:pt x="1" y="271"/>
                  </a:cubicBezTo>
                  <a:lnTo>
                    <a:pt x="1" y="2885"/>
                  </a:lnTo>
                  <a:cubicBezTo>
                    <a:pt x="1" y="3028"/>
                    <a:pt x="99" y="3144"/>
                    <a:pt x="233" y="3162"/>
                  </a:cubicBezTo>
                  <a:cubicBezTo>
                    <a:pt x="248" y="3164"/>
                    <a:pt x="263" y="3165"/>
                    <a:pt x="278" y="3165"/>
                  </a:cubicBezTo>
                  <a:cubicBezTo>
                    <a:pt x="427" y="3165"/>
                    <a:pt x="545" y="3048"/>
                    <a:pt x="545" y="2894"/>
                  </a:cubicBezTo>
                  <a:lnTo>
                    <a:pt x="545" y="280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30;p46">
              <a:extLst>
                <a:ext uri="{FF2B5EF4-FFF2-40B4-BE49-F238E27FC236}">
                  <a16:creationId xmlns:a16="http://schemas.microsoft.com/office/drawing/2014/main" id="{E7B52D11-1B7E-45D0-8F9E-7627162ED28C}"/>
                </a:ext>
              </a:extLst>
            </p:cNvPr>
            <p:cNvSpPr/>
            <p:nvPr/>
          </p:nvSpPr>
          <p:spPr>
            <a:xfrm>
              <a:off x="5011100" y="3037750"/>
              <a:ext cx="13400" cy="85575"/>
            </a:xfrm>
            <a:custGeom>
              <a:avLst/>
              <a:gdLst/>
              <a:ahLst/>
              <a:cxnLst/>
              <a:rect l="l" t="t" r="r" b="b"/>
              <a:pathLst>
                <a:path w="536" h="3423" extrusionOk="0">
                  <a:moveTo>
                    <a:pt x="280" y="0"/>
                  </a:moveTo>
                  <a:cubicBezTo>
                    <a:pt x="125" y="0"/>
                    <a:pt x="0" y="120"/>
                    <a:pt x="0" y="279"/>
                  </a:cubicBezTo>
                  <a:lnTo>
                    <a:pt x="0" y="3142"/>
                  </a:lnTo>
                  <a:cubicBezTo>
                    <a:pt x="0" y="3276"/>
                    <a:pt x="90" y="3401"/>
                    <a:pt x="223" y="3419"/>
                  </a:cubicBezTo>
                  <a:cubicBezTo>
                    <a:pt x="238" y="3421"/>
                    <a:pt x="252" y="3422"/>
                    <a:pt x="267" y="3422"/>
                  </a:cubicBezTo>
                  <a:cubicBezTo>
                    <a:pt x="416" y="3422"/>
                    <a:pt x="536" y="3298"/>
                    <a:pt x="536" y="3151"/>
                  </a:cubicBezTo>
                  <a:lnTo>
                    <a:pt x="536" y="279"/>
                  </a:lnTo>
                  <a:cubicBezTo>
                    <a:pt x="536" y="145"/>
                    <a:pt x="446" y="29"/>
                    <a:pt x="313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31;p46">
              <a:extLst>
                <a:ext uri="{FF2B5EF4-FFF2-40B4-BE49-F238E27FC236}">
                  <a16:creationId xmlns:a16="http://schemas.microsoft.com/office/drawing/2014/main" id="{2DA47D6E-AF48-4E65-8530-A1821FAF5A06}"/>
                </a:ext>
              </a:extLst>
            </p:cNvPr>
            <p:cNvSpPr/>
            <p:nvPr/>
          </p:nvSpPr>
          <p:spPr>
            <a:xfrm>
              <a:off x="5076675" y="3037750"/>
              <a:ext cx="13625" cy="119250"/>
            </a:xfrm>
            <a:custGeom>
              <a:avLst/>
              <a:gdLst/>
              <a:ahLst/>
              <a:cxnLst/>
              <a:rect l="l" t="t" r="r" b="b"/>
              <a:pathLst>
                <a:path w="545" h="4770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4489"/>
                  </a:lnTo>
                  <a:cubicBezTo>
                    <a:pt x="0" y="4623"/>
                    <a:pt x="98" y="4748"/>
                    <a:pt x="232" y="4766"/>
                  </a:cubicBezTo>
                  <a:cubicBezTo>
                    <a:pt x="247" y="4768"/>
                    <a:pt x="261" y="4769"/>
                    <a:pt x="275" y="4769"/>
                  </a:cubicBezTo>
                  <a:cubicBezTo>
                    <a:pt x="425" y="4769"/>
                    <a:pt x="544" y="4645"/>
                    <a:pt x="544" y="449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32;p46">
              <a:extLst>
                <a:ext uri="{FF2B5EF4-FFF2-40B4-BE49-F238E27FC236}">
                  <a16:creationId xmlns:a16="http://schemas.microsoft.com/office/drawing/2014/main" id="{2C7A421C-EDDB-4FF1-8940-320F6502FC29}"/>
                </a:ext>
              </a:extLst>
            </p:cNvPr>
            <p:cNvSpPr/>
            <p:nvPr/>
          </p:nvSpPr>
          <p:spPr>
            <a:xfrm>
              <a:off x="5142450" y="3173075"/>
              <a:ext cx="13625" cy="57525"/>
            </a:xfrm>
            <a:custGeom>
              <a:avLst/>
              <a:gdLst/>
              <a:ahLst/>
              <a:cxnLst/>
              <a:rect l="l" t="t" r="r" b="b"/>
              <a:pathLst>
                <a:path w="545" h="2301" extrusionOk="0">
                  <a:moveTo>
                    <a:pt x="274" y="1"/>
                  </a:moveTo>
                  <a:cubicBezTo>
                    <a:pt x="260" y="1"/>
                    <a:pt x="247" y="2"/>
                    <a:pt x="233" y="4"/>
                  </a:cubicBezTo>
                  <a:cubicBezTo>
                    <a:pt x="90" y="22"/>
                    <a:pt x="1" y="147"/>
                    <a:pt x="1" y="281"/>
                  </a:cubicBezTo>
                  <a:lnTo>
                    <a:pt x="1" y="2020"/>
                  </a:lnTo>
                  <a:cubicBezTo>
                    <a:pt x="1" y="2163"/>
                    <a:pt x="90" y="2279"/>
                    <a:pt x="233" y="2297"/>
                  </a:cubicBezTo>
                  <a:cubicBezTo>
                    <a:pt x="247" y="2299"/>
                    <a:pt x="262" y="2300"/>
                    <a:pt x="276" y="2300"/>
                  </a:cubicBezTo>
                  <a:cubicBezTo>
                    <a:pt x="420" y="2300"/>
                    <a:pt x="545" y="2183"/>
                    <a:pt x="545" y="2029"/>
                  </a:cubicBezTo>
                  <a:lnTo>
                    <a:pt x="545" y="272"/>
                  </a:lnTo>
                  <a:cubicBezTo>
                    <a:pt x="545" y="125"/>
                    <a:pt x="418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33;p46">
              <a:extLst>
                <a:ext uri="{FF2B5EF4-FFF2-40B4-BE49-F238E27FC236}">
                  <a16:creationId xmlns:a16="http://schemas.microsoft.com/office/drawing/2014/main" id="{6A8A0DD4-2519-4A28-B3F1-60F27115EF2F}"/>
                </a:ext>
              </a:extLst>
            </p:cNvPr>
            <p:cNvSpPr/>
            <p:nvPr/>
          </p:nvSpPr>
          <p:spPr>
            <a:xfrm>
              <a:off x="4945300" y="3037800"/>
              <a:ext cx="13625" cy="77175"/>
            </a:xfrm>
            <a:custGeom>
              <a:avLst/>
              <a:gdLst/>
              <a:ahLst/>
              <a:cxnLst/>
              <a:rect l="l" t="t" r="r" b="b"/>
              <a:pathLst>
                <a:path w="545" h="3087" extrusionOk="0">
                  <a:moveTo>
                    <a:pt x="268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2810"/>
                  </a:lnTo>
                  <a:cubicBezTo>
                    <a:pt x="1" y="2962"/>
                    <a:pt x="125" y="3087"/>
                    <a:pt x="268" y="3087"/>
                  </a:cubicBezTo>
                  <a:cubicBezTo>
                    <a:pt x="420" y="3087"/>
                    <a:pt x="545" y="2962"/>
                    <a:pt x="545" y="2810"/>
                  </a:cubicBezTo>
                  <a:lnTo>
                    <a:pt x="545" y="277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34;p46">
              <a:extLst>
                <a:ext uri="{FF2B5EF4-FFF2-40B4-BE49-F238E27FC236}">
                  <a16:creationId xmlns:a16="http://schemas.microsoft.com/office/drawing/2014/main" id="{5FEE7061-9331-461B-B65B-321D4369B46C}"/>
                </a:ext>
              </a:extLst>
            </p:cNvPr>
            <p:cNvSpPr/>
            <p:nvPr/>
          </p:nvSpPr>
          <p:spPr>
            <a:xfrm>
              <a:off x="5011100" y="3158000"/>
              <a:ext cx="13400" cy="72725"/>
            </a:xfrm>
            <a:custGeom>
              <a:avLst/>
              <a:gdLst/>
              <a:ahLst/>
              <a:cxnLst/>
              <a:rect l="l" t="t" r="r" b="b"/>
              <a:pathLst>
                <a:path w="536" h="2909" extrusionOk="0">
                  <a:moveTo>
                    <a:pt x="268" y="1"/>
                  </a:moveTo>
                  <a:cubicBezTo>
                    <a:pt x="116" y="1"/>
                    <a:pt x="0" y="125"/>
                    <a:pt x="0" y="277"/>
                  </a:cubicBezTo>
                  <a:lnTo>
                    <a:pt x="0" y="2632"/>
                  </a:lnTo>
                  <a:cubicBezTo>
                    <a:pt x="0" y="2784"/>
                    <a:pt x="116" y="2909"/>
                    <a:pt x="268" y="2909"/>
                  </a:cubicBezTo>
                  <a:cubicBezTo>
                    <a:pt x="420" y="2909"/>
                    <a:pt x="536" y="2784"/>
                    <a:pt x="536" y="2632"/>
                  </a:cubicBezTo>
                  <a:lnTo>
                    <a:pt x="536" y="277"/>
                  </a:lnTo>
                  <a:cubicBezTo>
                    <a:pt x="536" y="125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5;p46">
              <a:extLst>
                <a:ext uri="{FF2B5EF4-FFF2-40B4-BE49-F238E27FC236}">
                  <a16:creationId xmlns:a16="http://schemas.microsoft.com/office/drawing/2014/main" id="{C3AB3992-A687-4420-87EB-7597758F2B03}"/>
                </a:ext>
              </a:extLst>
            </p:cNvPr>
            <p:cNvSpPr/>
            <p:nvPr/>
          </p:nvSpPr>
          <p:spPr>
            <a:xfrm>
              <a:off x="5076675" y="3203275"/>
              <a:ext cx="13625" cy="27450"/>
            </a:xfrm>
            <a:custGeom>
              <a:avLst/>
              <a:gdLst/>
              <a:ahLst/>
              <a:cxnLst/>
              <a:rect l="l" t="t" r="r" b="b"/>
              <a:pathLst>
                <a:path w="545" h="1098" extrusionOk="0"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821"/>
                  </a:lnTo>
                  <a:cubicBezTo>
                    <a:pt x="0" y="973"/>
                    <a:pt x="125" y="1098"/>
                    <a:pt x="277" y="1098"/>
                  </a:cubicBezTo>
                  <a:cubicBezTo>
                    <a:pt x="419" y="1098"/>
                    <a:pt x="544" y="973"/>
                    <a:pt x="544" y="821"/>
                  </a:cubicBezTo>
                  <a:lnTo>
                    <a:pt x="544" y="277"/>
                  </a:lnTo>
                  <a:cubicBezTo>
                    <a:pt x="544" y="125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6;p46">
              <a:extLst>
                <a:ext uri="{FF2B5EF4-FFF2-40B4-BE49-F238E27FC236}">
                  <a16:creationId xmlns:a16="http://schemas.microsoft.com/office/drawing/2014/main" id="{0ADCE731-6430-4B2D-BA58-EC17409C8ED2}"/>
                </a:ext>
              </a:extLst>
            </p:cNvPr>
            <p:cNvSpPr/>
            <p:nvPr/>
          </p:nvSpPr>
          <p:spPr>
            <a:xfrm>
              <a:off x="5142450" y="3037800"/>
              <a:ext cx="13625" cy="127375"/>
            </a:xfrm>
            <a:custGeom>
              <a:avLst/>
              <a:gdLst/>
              <a:ahLst/>
              <a:cxnLst/>
              <a:rect l="l" t="t" r="r" b="b"/>
              <a:pathLst>
                <a:path w="545" h="5095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4817"/>
                  </a:lnTo>
                  <a:cubicBezTo>
                    <a:pt x="1" y="4969"/>
                    <a:pt x="117" y="5094"/>
                    <a:pt x="268" y="5094"/>
                  </a:cubicBezTo>
                  <a:cubicBezTo>
                    <a:pt x="420" y="5094"/>
                    <a:pt x="545" y="4969"/>
                    <a:pt x="545" y="4817"/>
                  </a:cubicBezTo>
                  <a:lnTo>
                    <a:pt x="545" y="268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7;p46">
              <a:extLst>
                <a:ext uri="{FF2B5EF4-FFF2-40B4-BE49-F238E27FC236}">
                  <a16:creationId xmlns:a16="http://schemas.microsoft.com/office/drawing/2014/main" id="{EB4DB28E-EA91-486F-A187-7BAE03ACDCA0}"/>
                </a:ext>
              </a:extLst>
            </p:cNvPr>
            <p:cNvSpPr/>
            <p:nvPr/>
          </p:nvSpPr>
          <p:spPr>
            <a:xfrm>
              <a:off x="5208025" y="3037800"/>
              <a:ext cx="13625" cy="192700"/>
            </a:xfrm>
            <a:custGeom>
              <a:avLst/>
              <a:gdLst/>
              <a:ahLst/>
              <a:cxnLst/>
              <a:rect l="l" t="t" r="r" b="b"/>
              <a:pathLst>
                <a:path w="545" h="7708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lnTo>
                    <a:pt x="1" y="7440"/>
                  </a:lnTo>
                  <a:cubicBezTo>
                    <a:pt x="1" y="7592"/>
                    <a:pt x="125" y="7708"/>
                    <a:pt x="277" y="7708"/>
                  </a:cubicBezTo>
                  <a:cubicBezTo>
                    <a:pt x="420" y="7708"/>
                    <a:pt x="545" y="7592"/>
                    <a:pt x="545" y="7440"/>
                  </a:cubicBezTo>
                  <a:lnTo>
                    <a:pt x="545" y="268"/>
                  </a:ln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8;p46">
              <a:extLst>
                <a:ext uri="{FF2B5EF4-FFF2-40B4-BE49-F238E27FC236}">
                  <a16:creationId xmlns:a16="http://schemas.microsoft.com/office/drawing/2014/main" id="{FFA2F6DD-27B7-4E54-B728-F15AA353ADAE}"/>
                </a:ext>
              </a:extLst>
            </p:cNvPr>
            <p:cNvSpPr/>
            <p:nvPr/>
          </p:nvSpPr>
          <p:spPr>
            <a:xfrm>
              <a:off x="49334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22" y="0"/>
                    <a:pt x="1" y="321"/>
                    <a:pt x="1" y="732"/>
                  </a:cubicBezTo>
                  <a:cubicBezTo>
                    <a:pt x="1" y="1133"/>
                    <a:pt x="322" y="1463"/>
                    <a:pt x="732" y="1463"/>
                  </a:cubicBezTo>
                  <a:cubicBezTo>
                    <a:pt x="1134" y="1463"/>
                    <a:pt x="1464" y="1133"/>
                    <a:pt x="1464" y="732"/>
                  </a:cubicBezTo>
                  <a:cubicBezTo>
                    <a:pt x="1464" y="321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9;p46">
              <a:extLst>
                <a:ext uri="{FF2B5EF4-FFF2-40B4-BE49-F238E27FC236}">
                  <a16:creationId xmlns:a16="http://schemas.microsoft.com/office/drawing/2014/main" id="{495A6CE1-CFD4-46D7-950B-0FB72BBD2984}"/>
                </a:ext>
              </a:extLst>
            </p:cNvPr>
            <p:cNvSpPr/>
            <p:nvPr/>
          </p:nvSpPr>
          <p:spPr>
            <a:xfrm>
              <a:off x="4999275" y="313480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31" y="1"/>
                    <a:pt x="0" y="322"/>
                    <a:pt x="0" y="732"/>
                  </a:cubicBezTo>
                  <a:cubicBezTo>
                    <a:pt x="0" y="1134"/>
                    <a:pt x="331" y="1464"/>
                    <a:pt x="732" y="1464"/>
                  </a:cubicBezTo>
                  <a:cubicBezTo>
                    <a:pt x="1142" y="1464"/>
                    <a:pt x="1464" y="1134"/>
                    <a:pt x="1464" y="732"/>
                  </a:cubicBezTo>
                  <a:cubicBezTo>
                    <a:pt x="1464" y="322"/>
                    <a:pt x="1142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40;p46">
              <a:extLst>
                <a:ext uri="{FF2B5EF4-FFF2-40B4-BE49-F238E27FC236}">
                  <a16:creationId xmlns:a16="http://schemas.microsoft.com/office/drawing/2014/main" id="{393CEAD1-1A5A-4E81-95AB-6EEEE27AD740}"/>
                </a:ext>
              </a:extLst>
            </p:cNvPr>
            <p:cNvSpPr/>
            <p:nvPr/>
          </p:nvSpPr>
          <p:spPr>
            <a:xfrm>
              <a:off x="5065075" y="3173400"/>
              <a:ext cx="36825" cy="36825"/>
            </a:xfrm>
            <a:custGeom>
              <a:avLst/>
              <a:gdLst/>
              <a:ahLst/>
              <a:cxnLst/>
              <a:rect l="l" t="t" r="r" b="b"/>
              <a:pathLst>
                <a:path w="1473" h="1473" extrusionOk="0">
                  <a:moveTo>
                    <a:pt x="741" y="0"/>
                  </a:moveTo>
                  <a:cubicBezTo>
                    <a:pt x="330" y="0"/>
                    <a:pt x="0" y="330"/>
                    <a:pt x="0" y="741"/>
                  </a:cubicBezTo>
                  <a:cubicBezTo>
                    <a:pt x="0" y="1142"/>
                    <a:pt x="330" y="1472"/>
                    <a:pt x="741" y="1472"/>
                  </a:cubicBezTo>
                  <a:cubicBezTo>
                    <a:pt x="1142" y="1472"/>
                    <a:pt x="1472" y="1142"/>
                    <a:pt x="1472" y="741"/>
                  </a:cubicBezTo>
                  <a:cubicBezTo>
                    <a:pt x="1472" y="330"/>
                    <a:pt x="1142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41;p46">
              <a:extLst>
                <a:ext uri="{FF2B5EF4-FFF2-40B4-BE49-F238E27FC236}">
                  <a16:creationId xmlns:a16="http://schemas.microsoft.com/office/drawing/2014/main" id="{DEB53BBC-63ED-4354-BA7F-5353AFC2BA6E}"/>
                </a:ext>
              </a:extLst>
            </p:cNvPr>
            <p:cNvSpPr/>
            <p:nvPr/>
          </p:nvSpPr>
          <p:spPr>
            <a:xfrm>
              <a:off x="5131075" y="3075025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22" y="1"/>
                    <a:pt x="1" y="331"/>
                    <a:pt x="1" y="732"/>
                  </a:cubicBezTo>
                  <a:cubicBezTo>
                    <a:pt x="1" y="1134"/>
                    <a:pt x="322" y="1464"/>
                    <a:pt x="732" y="1464"/>
                  </a:cubicBezTo>
                  <a:cubicBezTo>
                    <a:pt x="1134" y="1464"/>
                    <a:pt x="1464" y="1134"/>
                    <a:pt x="1464" y="732"/>
                  </a:cubicBezTo>
                  <a:cubicBezTo>
                    <a:pt x="1464" y="331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42;p46">
              <a:extLst>
                <a:ext uri="{FF2B5EF4-FFF2-40B4-BE49-F238E27FC236}">
                  <a16:creationId xmlns:a16="http://schemas.microsoft.com/office/drawing/2014/main" id="{7631AA8D-6794-4A3B-8E5D-3CCE1B3B0F42}"/>
                </a:ext>
              </a:extLst>
            </p:cNvPr>
            <p:cNvSpPr/>
            <p:nvPr/>
          </p:nvSpPr>
          <p:spPr>
            <a:xfrm>
              <a:off x="51968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31" y="0"/>
                    <a:pt x="1" y="321"/>
                    <a:pt x="1" y="732"/>
                  </a:cubicBezTo>
                  <a:cubicBezTo>
                    <a:pt x="1" y="1133"/>
                    <a:pt x="331" y="1463"/>
                    <a:pt x="732" y="1463"/>
                  </a:cubicBezTo>
                  <a:cubicBezTo>
                    <a:pt x="1142" y="1463"/>
                    <a:pt x="1464" y="1133"/>
                    <a:pt x="1464" y="732"/>
                  </a:cubicBezTo>
                  <a:cubicBezTo>
                    <a:pt x="1464" y="321"/>
                    <a:pt x="1142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3D9B2B-59C4-4897-B5E3-0CF349A814E4}"/>
              </a:ext>
            </a:extLst>
          </p:cNvPr>
          <p:cNvSpPr txBox="1"/>
          <p:nvPr/>
        </p:nvSpPr>
        <p:spPr>
          <a:xfrm>
            <a:off x="1863263" y="2211458"/>
            <a:ext cx="564809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preprocessing takes </a:t>
            </a:r>
            <a:r>
              <a:rPr lang="en-US" b="1" dirty="0"/>
              <a:t>1 hour </a:t>
            </a:r>
            <a:r>
              <a:rPr lang="en-US" dirty="0"/>
              <a:t>on </a:t>
            </a:r>
            <a:r>
              <a:rPr lang="en-US" dirty="0" err="1"/>
              <a:t>WikiText</a:t>
            </a:r>
            <a:r>
              <a:rPr lang="en-US" dirty="0"/>
              <a:t> and </a:t>
            </a:r>
            <a:r>
              <a:rPr lang="en-US" b="1" dirty="0"/>
              <a:t>2 hours </a:t>
            </a:r>
            <a:r>
              <a:rPr lang="en-US" dirty="0"/>
              <a:t>on </a:t>
            </a:r>
            <a:r>
              <a:rPr lang="en-US" dirty="0" err="1"/>
              <a:t>Gigaword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Time takes on average </a:t>
            </a:r>
            <a:r>
              <a:rPr lang="en-US" b="1" dirty="0"/>
              <a:t>15 minutes </a:t>
            </a:r>
            <a:r>
              <a:rPr lang="en-US" dirty="0"/>
              <a:t>per experiment, with hyperparameter as specified earlier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FA2A93-A6EA-479D-88AF-2279D424E67D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&lt;/35&gt;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97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04. Experiments Results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Practicality in Production settings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oogle Shape;3017;p46">
            <a:extLst>
              <a:ext uri="{FF2B5EF4-FFF2-40B4-BE49-F238E27FC236}">
                <a16:creationId xmlns:a16="http://schemas.microsoft.com/office/drawing/2014/main" id="{35746BC9-0262-4369-AA43-8C98ABE7828D}"/>
              </a:ext>
            </a:extLst>
          </p:cNvPr>
          <p:cNvGrpSpPr/>
          <p:nvPr/>
        </p:nvGrpSpPr>
        <p:grpSpPr>
          <a:xfrm>
            <a:off x="1107420" y="2313237"/>
            <a:ext cx="528067" cy="531124"/>
            <a:chOff x="2413950" y="2437625"/>
            <a:chExt cx="384300" cy="386525"/>
          </a:xfrm>
        </p:grpSpPr>
        <p:sp>
          <p:nvSpPr>
            <p:cNvPr id="35" name="Google Shape;3018;p46">
              <a:extLst>
                <a:ext uri="{FF2B5EF4-FFF2-40B4-BE49-F238E27FC236}">
                  <a16:creationId xmlns:a16="http://schemas.microsoft.com/office/drawing/2014/main" id="{E6B0557F-6937-45F4-82B7-F375467B3928}"/>
                </a:ext>
              </a:extLst>
            </p:cNvPr>
            <p:cNvSpPr/>
            <p:nvPr/>
          </p:nvSpPr>
          <p:spPr>
            <a:xfrm>
              <a:off x="2571400" y="2769725"/>
              <a:ext cx="69400" cy="47750"/>
            </a:xfrm>
            <a:custGeom>
              <a:avLst/>
              <a:gdLst/>
              <a:ahLst/>
              <a:cxnLst/>
              <a:rect l="l" t="t" r="r" b="b"/>
              <a:pathLst>
                <a:path w="2776" h="1910" extrusionOk="0">
                  <a:moveTo>
                    <a:pt x="456" y="0"/>
                  </a:moveTo>
                  <a:lnTo>
                    <a:pt x="233" y="937"/>
                  </a:lnTo>
                  <a:lnTo>
                    <a:pt x="1" y="1909"/>
                  </a:lnTo>
                  <a:lnTo>
                    <a:pt x="2775" y="1909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19;p46">
              <a:extLst>
                <a:ext uri="{FF2B5EF4-FFF2-40B4-BE49-F238E27FC236}">
                  <a16:creationId xmlns:a16="http://schemas.microsoft.com/office/drawing/2014/main" id="{AEB063F6-1756-4640-BD05-98A375AEFA2A}"/>
                </a:ext>
              </a:extLst>
            </p:cNvPr>
            <p:cNvSpPr/>
            <p:nvPr/>
          </p:nvSpPr>
          <p:spPr>
            <a:xfrm>
              <a:off x="2577200" y="2745625"/>
              <a:ext cx="57800" cy="47525"/>
            </a:xfrm>
            <a:custGeom>
              <a:avLst/>
              <a:gdLst/>
              <a:ahLst/>
              <a:cxnLst/>
              <a:rect l="l" t="t" r="r" b="b"/>
              <a:pathLst>
                <a:path w="2312" h="1901" extrusionOk="0">
                  <a:moveTo>
                    <a:pt x="1107" y="1"/>
                  </a:moveTo>
                  <a:lnTo>
                    <a:pt x="224" y="964"/>
                  </a:lnTo>
                  <a:lnTo>
                    <a:pt x="1" y="1901"/>
                  </a:lnTo>
                  <a:lnTo>
                    <a:pt x="2311" y="1901"/>
                  </a:lnTo>
                  <a:lnTo>
                    <a:pt x="2088" y="96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20;p46">
              <a:extLst>
                <a:ext uri="{FF2B5EF4-FFF2-40B4-BE49-F238E27FC236}">
                  <a16:creationId xmlns:a16="http://schemas.microsoft.com/office/drawing/2014/main" id="{D06378AC-9CB2-4283-95E0-3C740ACB9E1A}"/>
                </a:ext>
              </a:extLst>
            </p:cNvPr>
            <p:cNvSpPr/>
            <p:nvPr/>
          </p:nvSpPr>
          <p:spPr>
            <a:xfrm>
              <a:off x="2420650" y="2495625"/>
              <a:ext cx="370925" cy="274125"/>
            </a:xfrm>
            <a:custGeom>
              <a:avLst/>
              <a:gdLst/>
              <a:ahLst/>
              <a:cxnLst/>
              <a:rect l="l" t="t" r="r" b="b"/>
              <a:pathLst>
                <a:path w="14837" h="10965" extrusionOk="0">
                  <a:moveTo>
                    <a:pt x="982" y="0"/>
                  </a:moveTo>
                  <a:cubicBezTo>
                    <a:pt x="446" y="0"/>
                    <a:pt x="0" y="446"/>
                    <a:pt x="0" y="981"/>
                  </a:cubicBezTo>
                  <a:lnTo>
                    <a:pt x="0" y="9983"/>
                  </a:lnTo>
                  <a:cubicBezTo>
                    <a:pt x="0" y="10527"/>
                    <a:pt x="446" y="10964"/>
                    <a:pt x="982" y="10964"/>
                  </a:cubicBezTo>
                  <a:lnTo>
                    <a:pt x="13855" y="10964"/>
                  </a:lnTo>
                  <a:cubicBezTo>
                    <a:pt x="14390" y="10964"/>
                    <a:pt x="14836" y="10527"/>
                    <a:pt x="14836" y="9983"/>
                  </a:cubicBezTo>
                  <a:lnTo>
                    <a:pt x="14836" y="981"/>
                  </a:lnTo>
                  <a:cubicBezTo>
                    <a:pt x="14836" y="446"/>
                    <a:pt x="14390" y="0"/>
                    <a:pt x="13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21;p46">
              <a:extLst>
                <a:ext uri="{FF2B5EF4-FFF2-40B4-BE49-F238E27FC236}">
                  <a16:creationId xmlns:a16="http://schemas.microsoft.com/office/drawing/2014/main" id="{4AE354A8-B520-4D0D-8044-30A0226C713E}"/>
                </a:ext>
              </a:extLst>
            </p:cNvPr>
            <p:cNvSpPr/>
            <p:nvPr/>
          </p:nvSpPr>
          <p:spPr>
            <a:xfrm>
              <a:off x="2570075" y="2495625"/>
              <a:ext cx="221500" cy="274125"/>
            </a:xfrm>
            <a:custGeom>
              <a:avLst/>
              <a:gdLst/>
              <a:ahLst/>
              <a:cxnLst/>
              <a:rect l="l" t="t" r="r" b="b"/>
              <a:pathLst>
                <a:path w="8860" h="10965" extrusionOk="0">
                  <a:moveTo>
                    <a:pt x="3078" y="0"/>
                  </a:moveTo>
                  <a:lnTo>
                    <a:pt x="0" y="10964"/>
                  </a:lnTo>
                  <a:lnTo>
                    <a:pt x="7878" y="10964"/>
                  </a:lnTo>
                  <a:cubicBezTo>
                    <a:pt x="8413" y="10964"/>
                    <a:pt x="8859" y="10527"/>
                    <a:pt x="8859" y="9983"/>
                  </a:cubicBezTo>
                  <a:lnTo>
                    <a:pt x="8859" y="981"/>
                  </a:lnTo>
                  <a:cubicBezTo>
                    <a:pt x="8859" y="446"/>
                    <a:pt x="8413" y="0"/>
                    <a:pt x="7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22;p46">
              <a:extLst>
                <a:ext uri="{FF2B5EF4-FFF2-40B4-BE49-F238E27FC236}">
                  <a16:creationId xmlns:a16="http://schemas.microsoft.com/office/drawing/2014/main" id="{3009DF84-3E44-4553-8671-F9AF46E07324}"/>
                </a:ext>
              </a:extLst>
            </p:cNvPr>
            <p:cNvSpPr/>
            <p:nvPr/>
          </p:nvSpPr>
          <p:spPr>
            <a:xfrm>
              <a:off x="2420650" y="2528850"/>
              <a:ext cx="370925" cy="207000"/>
            </a:xfrm>
            <a:custGeom>
              <a:avLst/>
              <a:gdLst/>
              <a:ahLst/>
              <a:cxnLst/>
              <a:rect l="l" t="t" r="r" b="b"/>
              <a:pathLst>
                <a:path w="14837" h="8280" extrusionOk="0">
                  <a:moveTo>
                    <a:pt x="0" y="0"/>
                  </a:moveTo>
                  <a:lnTo>
                    <a:pt x="0" y="8279"/>
                  </a:lnTo>
                  <a:lnTo>
                    <a:pt x="14836" y="8279"/>
                  </a:lnTo>
                  <a:lnTo>
                    <a:pt x="14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23;p46">
              <a:extLst>
                <a:ext uri="{FF2B5EF4-FFF2-40B4-BE49-F238E27FC236}">
                  <a16:creationId xmlns:a16="http://schemas.microsoft.com/office/drawing/2014/main" id="{F7F3EC07-53B9-4061-ACC3-71B470051A1E}"/>
                </a:ext>
              </a:extLst>
            </p:cNvPr>
            <p:cNvSpPr/>
            <p:nvPr/>
          </p:nvSpPr>
          <p:spPr>
            <a:xfrm>
              <a:off x="2579450" y="2528850"/>
              <a:ext cx="212125" cy="207000"/>
            </a:xfrm>
            <a:custGeom>
              <a:avLst/>
              <a:gdLst/>
              <a:ahLst/>
              <a:cxnLst/>
              <a:rect l="l" t="t" r="r" b="b"/>
              <a:pathLst>
                <a:path w="8485" h="8280" extrusionOk="0">
                  <a:moveTo>
                    <a:pt x="2320" y="0"/>
                  </a:moveTo>
                  <a:lnTo>
                    <a:pt x="0" y="8279"/>
                  </a:lnTo>
                  <a:lnTo>
                    <a:pt x="8484" y="8279"/>
                  </a:lnTo>
                  <a:lnTo>
                    <a:pt x="8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24;p46">
              <a:extLst>
                <a:ext uri="{FF2B5EF4-FFF2-40B4-BE49-F238E27FC236}">
                  <a16:creationId xmlns:a16="http://schemas.microsoft.com/office/drawing/2014/main" id="{1B2BBA29-176E-4A5C-9E05-2B720E400989}"/>
                </a:ext>
              </a:extLst>
            </p:cNvPr>
            <p:cNvSpPr/>
            <p:nvPr/>
          </p:nvSpPr>
          <p:spPr>
            <a:xfrm>
              <a:off x="2589025" y="2701925"/>
              <a:ext cx="120900" cy="33925"/>
            </a:xfrm>
            <a:custGeom>
              <a:avLst/>
              <a:gdLst/>
              <a:ahLst/>
              <a:cxnLst/>
              <a:rect l="l" t="t" r="r" b="b"/>
              <a:pathLst>
                <a:path w="4836" h="1357" extrusionOk="0">
                  <a:moveTo>
                    <a:pt x="1" y="0"/>
                  </a:moveTo>
                  <a:lnTo>
                    <a:pt x="1" y="1356"/>
                  </a:lnTo>
                  <a:lnTo>
                    <a:pt x="4836" y="1356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25;p46">
              <a:extLst>
                <a:ext uri="{FF2B5EF4-FFF2-40B4-BE49-F238E27FC236}">
                  <a16:creationId xmlns:a16="http://schemas.microsoft.com/office/drawing/2014/main" id="{C02EF9B3-57CC-4183-8763-2B5A0B939723}"/>
                </a:ext>
              </a:extLst>
            </p:cNvPr>
            <p:cNvSpPr/>
            <p:nvPr/>
          </p:nvSpPr>
          <p:spPr>
            <a:xfrm>
              <a:off x="2521225" y="2469975"/>
              <a:ext cx="126050" cy="31700"/>
            </a:xfrm>
            <a:custGeom>
              <a:avLst/>
              <a:gdLst/>
              <a:ahLst/>
              <a:cxnLst/>
              <a:rect l="l" t="t" r="r" b="b"/>
              <a:pathLst>
                <a:path w="5042" h="1268" extrusionOk="0">
                  <a:moveTo>
                    <a:pt x="1" y="0"/>
                  </a:moveTo>
                  <a:lnTo>
                    <a:pt x="1" y="1267"/>
                  </a:lnTo>
                  <a:lnTo>
                    <a:pt x="5041" y="1267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26;p46">
              <a:extLst>
                <a:ext uri="{FF2B5EF4-FFF2-40B4-BE49-F238E27FC236}">
                  <a16:creationId xmlns:a16="http://schemas.microsoft.com/office/drawing/2014/main" id="{CC4A8097-0D7D-48B4-A183-DBB3D2EA925D}"/>
                </a:ext>
              </a:extLst>
            </p:cNvPr>
            <p:cNvSpPr/>
            <p:nvPr/>
          </p:nvSpPr>
          <p:spPr>
            <a:xfrm>
              <a:off x="2466150" y="2469975"/>
              <a:ext cx="23225" cy="31700"/>
            </a:xfrm>
            <a:custGeom>
              <a:avLst/>
              <a:gdLst/>
              <a:ahLst/>
              <a:cxnLst/>
              <a:rect l="l" t="t" r="r" b="b"/>
              <a:pathLst>
                <a:path w="929" h="1268" extrusionOk="0">
                  <a:moveTo>
                    <a:pt x="0" y="0"/>
                  </a:moveTo>
                  <a:lnTo>
                    <a:pt x="0" y="1267"/>
                  </a:lnTo>
                  <a:lnTo>
                    <a:pt x="928" y="1267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27;p46">
              <a:extLst>
                <a:ext uri="{FF2B5EF4-FFF2-40B4-BE49-F238E27FC236}">
                  <a16:creationId xmlns:a16="http://schemas.microsoft.com/office/drawing/2014/main" id="{CA647EA2-9F82-431B-8FE5-C18C32C1778A}"/>
                </a:ext>
              </a:extLst>
            </p:cNvPr>
            <p:cNvSpPr/>
            <p:nvPr/>
          </p:nvSpPr>
          <p:spPr>
            <a:xfrm>
              <a:off x="2489350" y="2469975"/>
              <a:ext cx="31900" cy="31700"/>
            </a:xfrm>
            <a:custGeom>
              <a:avLst/>
              <a:gdLst/>
              <a:ahLst/>
              <a:cxnLst/>
              <a:rect l="l" t="t" r="r" b="b"/>
              <a:pathLst>
                <a:path w="1276" h="1268" extrusionOk="0">
                  <a:moveTo>
                    <a:pt x="0" y="0"/>
                  </a:moveTo>
                  <a:lnTo>
                    <a:pt x="0" y="1267"/>
                  </a:lnTo>
                  <a:lnTo>
                    <a:pt x="1276" y="12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28;p46">
              <a:extLst>
                <a:ext uri="{FF2B5EF4-FFF2-40B4-BE49-F238E27FC236}">
                  <a16:creationId xmlns:a16="http://schemas.microsoft.com/office/drawing/2014/main" id="{01786221-3691-4D03-854B-AECD7B1DD065}"/>
                </a:ext>
              </a:extLst>
            </p:cNvPr>
            <p:cNvSpPr/>
            <p:nvPr/>
          </p:nvSpPr>
          <p:spPr>
            <a:xfrm>
              <a:off x="2489350" y="2444325"/>
              <a:ext cx="31900" cy="25675"/>
            </a:xfrm>
            <a:custGeom>
              <a:avLst/>
              <a:gdLst/>
              <a:ahLst/>
              <a:cxnLst/>
              <a:rect l="l" t="t" r="r" b="b"/>
              <a:pathLst>
                <a:path w="1276" h="1027" extrusionOk="0">
                  <a:moveTo>
                    <a:pt x="0" y="0"/>
                  </a:moveTo>
                  <a:lnTo>
                    <a:pt x="0" y="1026"/>
                  </a:lnTo>
                  <a:lnTo>
                    <a:pt x="1276" y="1026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29;p46">
              <a:extLst>
                <a:ext uri="{FF2B5EF4-FFF2-40B4-BE49-F238E27FC236}">
                  <a16:creationId xmlns:a16="http://schemas.microsoft.com/office/drawing/2014/main" id="{B8FECE99-966D-4BC9-9235-16F0DF47250C}"/>
                </a:ext>
              </a:extLst>
            </p:cNvPr>
            <p:cNvSpPr/>
            <p:nvPr/>
          </p:nvSpPr>
          <p:spPr>
            <a:xfrm>
              <a:off x="2489350" y="2501650"/>
              <a:ext cx="31900" cy="234200"/>
            </a:xfrm>
            <a:custGeom>
              <a:avLst/>
              <a:gdLst/>
              <a:ahLst/>
              <a:cxnLst/>
              <a:rect l="l" t="t" r="r" b="b"/>
              <a:pathLst>
                <a:path w="1276" h="9368" extrusionOk="0">
                  <a:moveTo>
                    <a:pt x="0" y="0"/>
                  </a:moveTo>
                  <a:lnTo>
                    <a:pt x="0" y="9367"/>
                  </a:lnTo>
                  <a:lnTo>
                    <a:pt x="1276" y="93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30;p46">
              <a:extLst>
                <a:ext uri="{FF2B5EF4-FFF2-40B4-BE49-F238E27FC236}">
                  <a16:creationId xmlns:a16="http://schemas.microsoft.com/office/drawing/2014/main" id="{2BA819E5-5A1E-42C9-AC8D-62E64E6A7932}"/>
                </a:ext>
              </a:extLst>
            </p:cNvPr>
            <p:cNvSpPr/>
            <p:nvPr/>
          </p:nvSpPr>
          <p:spPr>
            <a:xfrm>
              <a:off x="2413950" y="2488475"/>
              <a:ext cx="39275" cy="68725"/>
            </a:xfrm>
            <a:custGeom>
              <a:avLst/>
              <a:gdLst/>
              <a:ahLst/>
              <a:cxnLst/>
              <a:rect l="l" t="t" r="r" b="b"/>
              <a:pathLst>
                <a:path w="1571" h="2749" extrusionOk="0">
                  <a:moveTo>
                    <a:pt x="1259" y="1"/>
                  </a:moveTo>
                  <a:cubicBezTo>
                    <a:pt x="563" y="1"/>
                    <a:pt x="1" y="563"/>
                    <a:pt x="1" y="1259"/>
                  </a:cubicBezTo>
                  <a:lnTo>
                    <a:pt x="1" y="2481"/>
                  </a:lnTo>
                  <a:cubicBezTo>
                    <a:pt x="1" y="2628"/>
                    <a:pt x="122" y="2748"/>
                    <a:pt x="270" y="2748"/>
                  </a:cubicBezTo>
                  <a:cubicBezTo>
                    <a:pt x="293" y="2748"/>
                    <a:pt x="316" y="2745"/>
                    <a:pt x="340" y="2739"/>
                  </a:cubicBezTo>
                  <a:cubicBezTo>
                    <a:pt x="456" y="2713"/>
                    <a:pt x="545" y="2597"/>
                    <a:pt x="545" y="2472"/>
                  </a:cubicBezTo>
                  <a:lnTo>
                    <a:pt x="545" y="1259"/>
                  </a:lnTo>
                  <a:cubicBezTo>
                    <a:pt x="545" y="866"/>
                    <a:pt x="866" y="545"/>
                    <a:pt x="1259" y="536"/>
                  </a:cubicBezTo>
                  <a:cubicBezTo>
                    <a:pt x="1383" y="536"/>
                    <a:pt x="1491" y="456"/>
                    <a:pt x="1526" y="340"/>
                  </a:cubicBezTo>
                  <a:cubicBezTo>
                    <a:pt x="1571" y="161"/>
                    <a:pt x="1437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31;p46">
              <a:extLst>
                <a:ext uri="{FF2B5EF4-FFF2-40B4-BE49-F238E27FC236}">
                  <a16:creationId xmlns:a16="http://schemas.microsoft.com/office/drawing/2014/main" id="{D36E6AC2-FD0A-4E37-B2AC-15FB4A21F951}"/>
                </a:ext>
              </a:extLst>
            </p:cNvPr>
            <p:cNvSpPr/>
            <p:nvPr/>
          </p:nvSpPr>
          <p:spPr>
            <a:xfrm>
              <a:off x="2659050" y="2488925"/>
              <a:ext cx="139200" cy="240075"/>
            </a:xfrm>
            <a:custGeom>
              <a:avLst/>
              <a:gdLst/>
              <a:ahLst/>
              <a:cxnLst/>
              <a:rect l="l" t="t" r="r" b="b"/>
              <a:pathLst>
                <a:path w="5568" h="9603" extrusionOk="0">
                  <a:moveTo>
                    <a:pt x="304" y="1"/>
                  </a:moveTo>
                  <a:cubicBezTo>
                    <a:pt x="269" y="1"/>
                    <a:pt x="242" y="9"/>
                    <a:pt x="224" y="36"/>
                  </a:cubicBezTo>
                  <a:cubicBezTo>
                    <a:pt x="1" y="268"/>
                    <a:pt x="162" y="545"/>
                    <a:pt x="385" y="545"/>
                  </a:cubicBezTo>
                  <a:lnTo>
                    <a:pt x="4738" y="545"/>
                  </a:lnTo>
                  <a:cubicBezTo>
                    <a:pt x="4899" y="545"/>
                    <a:pt x="5023" y="670"/>
                    <a:pt x="5023" y="830"/>
                  </a:cubicBezTo>
                  <a:lnTo>
                    <a:pt x="5023" y="9421"/>
                  </a:lnTo>
                  <a:cubicBezTo>
                    <a:pt x="5023" y="9448"/>
                    <a:pt x="5041" y="9475"/>
                    <a:pt x="5059" y="9501"/>
                  </a:cubicBezTo>
                  <a:cubicBezTo>
                    <a:pt x="5136" y="9572"/>
                    <a:pt x="5218" y="9602"/>
                    <a:pt x="5293" y="9602"/>
                  </a:cubicBezTo>
                  <a:cubicBezTo>
                    <a:pt x="5444" y="9602"/>
                    <a:pt x="5568" y="9481"/>
                    <a:pt x="5568" y="9332"/>
                  </a:cubicBezTo>
                  <a:lnTo>
                    <a:pt x="5568" y="1258"/>
                  </a:lnTo>
                  <a:cubicBezTo>
                    <a:pt x="5568" y="563"/>
                    <a:pt x="5006" y="1"/>
                    <a:pt x="4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32;p46">
              <a:extLst>
                <a:ext uri="{FF2B5EF4-FFF2-40B4-BE49-F238E27FC236}">
                  <a16:creationId xmlns:a16="http://schemas.microsoft.com/office/drawing/2014/main" id="{CA71B4E9-2363-4E2E-A043-A34AAEAE15BD}"/>
                </a:ext>
              </a:extLst>
            </p:cNvPr>
            <p:cNvSpPr/>
            <p:nvPr/>
          </p:nvSpPr>
          <p:spPr>
            <a:xfrm>
              <a:off x="2413950" y="2570625"/>
              <a:ext cx="384300" cy="253525"/>
            </a:xfrm>
            <a:custGeom>
              <a:avLst/>
              <a:gdLst/>
              <a:ahLst/>
              <a:cxnLst/>
              <a:rect l="l" t="t" r="r" b="b"/>
              <a:pathLst>
                <a:path w="15372" h="10141" extrusionOk="0">
                  <a:moveTo>
                    <a:pt x="8404" y="8241"/>
                  </a:moveTo>
                  <a:lnTo>
                    <a:pt x="8734" y="9597"/>
                  </a:lnTo>
                  <a:lnTo>
                    <a:pt x="6647" y="9597"/>
                  </a:lnTo>
                  <a:lnTo>
                    <a:pt x="6968" y="8241"/>
                  </a:lnTo>
                  <a:close/>
                  <a:moveTo>
                    <a:pt x="272" y="0"/>
                  </a:moveTo>
                  <a:cubicBezTo>
                    <a:pt x="126" y="0"/>
                    <a:pt x="1" y="115"/>
                    <a:pt x="1" y="265"/>
                  </a:cubicBezTo>
                  <a:lnTo>
                    <a:pt x="1" y="6983"/>
                  </a:lnTo>
                  <a:cubicBezTo>
                    <a:pt x="1" y="7679"/>
                    <a:pt x="563" y="8241"/>
                    <a:pt x="1250" y="8241"/>
                  </a:cubicBezTo>
                  <a:lnTo>
                    <a:pt x="6460" y="8241"/>
                  </a:lnTo>
                  <a:lnTo>
                    <a:pt x="6129" y="9597"/>
                  </a:lnTo>
                  <a:lnTo>
                    <a:pt x="5220" y="9597"/>
                  </a:lnTo>
                  <a:cubicBezTo>
                    <a:pt x="5086" y="9597"/>
                    <a:pt x="4979" y="9686"/>
                    <a:pt x="4943" y="9802"/>
                  </a:cubicBezTo>
                  <a:cubicBezTo>
                    <a:pt x="4907" y="9980"/>
                    <a:pt x="5041" y="10141"/>
                    <a:pt x="5211" y="10141"/>
                  </a:cubicBezTo>
                  <a:lnTo>
                    <a:pt x="10162" y="10141"/>
                  </a:lnTo>
                  <a:cubicBezTo>
                    <a:pt x="10287" y="10141"/>
                    <a:pt x="10403" y="10061"/>
                    <a:pt x="10429" y="9936"/>
                  </a:cubicBezTo>
                  <a:cubicBezTo>
                    <a:pt x="10465" y="9757"/>
                    <a:pt x="10331" y="9597"/>
                    <a:pt x="10162" y="9597"/>
                  </a:cubicBezTo>
                  <a:lnTo>
                    <a:pt x="9288" y="9597"/>
                  </a:lnTo>
                  <a:lnTo>
                    <a:pt x="8966" y="8241"/>
                  </a:lnTo>
                  <a:lnTo>
                    <a:pt x="14123" y="8241"/>
                  </a:lnTo>
                  <a:cubicBezTo>
                    <a:pt x="14810" y="8241"/>
                    <a:pt x="15363" y="7679"/>
                    <a:pt x="15372" y="6992"/>
                  </a:cubicBezTo>
                  <a:cubicBezTo>
                    <a:pt x="15372" y="6858"/>
                    <a:pt x="15282" y="6742"/>
                    <a:pt x="15158" y="6715"/>
                  </a:cubicBezTo>
                  <a:cubicBezTo>
                    <a:pt x="15139" y="6711"/>
                    <a:pt x="15120" y="6709"/>
                    <a:pt x="15102" y="6709"/>
                  </a:cubicBezTo>
                  <a:cubicBezTo>
                    <a:pt x="14955" y="6709"/>
                    <a:pt x="14827" y="6831"/>
                    <a:pt x="14827" y="6974"/>
                  </a:cubicBezTo>
                  <a:cubicBezTo>
                    <a:pt x="14827" y="7375"/>
                    <a:pt x="14515" y="7696"/>
                    <a:pt x="14123" y="7696"/>
                  </a:cubicBezTo>
                  <a:lnTo>
                    <a:pt x="1259" y="7696"/>
                  </a:lnTo>
                  <a:cubicBezTo>
                    <a:pt x="866" y="7696"/>
                    <a:pt x="545" y="7375"/>
                    <a:pt x="545" y="6983"/>
                  </a:cubicBezTo>
                  <a:lnTo>
                    <a:pt x="545" y="274"/>
                  </a:lnTo>
                  <a:cubicBezTo>
                    <a:pt x="545" y="149"/>
                    <a:pt x="456" y="33"/>
                    <a:pt x="331" y="7"/>
                  </a:cubicBezTo>
                  <a:cubicBezTo>
                    <a:pt x="311" y="2"/>
                    <a:pt x="292" y="0"/>
                    <a:pt x="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33;p46">
              <a:extLst>
                <a:ext uri="{FF2B5EF4-FFF2-40B4-BE49-F238E27FC236}">
                  <a16:creationId xmlns:a16="http://schemas.microsoft.com/office/drawing/2014/main" id="{99323457-930F-4E95-89AA-BAF857AADA9A}"/>
                </a:ext>
              </a:extLst>
            </p:cNvPr>
            <p:cNvSpPr/>
            <p:nvPr/>
          </p:nvSpPr>
          <p:spPr>
            <a:xfrm>
              <a:off x="2566500" y="2602900"/>
              <a:ext cx="117125" cy="33925"/>
            </a:xfrm>
            <a:custGeom>
              <a:avLst/>
              <a:gdLst/>
              <a:ahLst/>
              <a:cxnLst/>
              <a:rect l="l" t="t" r="r" b="b"/>
              <a:pathLst>
                <a:path w="4685" h="1357" extrusionOk="0">
                  <a:moveTo>
                    <a:pt x="1" y="0"/>
                  </a:moveTo>
                  <a:lnTo>
                    <a:pt x="1" y="1356"/>
                  </a:lnTo>
                  <a:lnTo>
                    <a:pt x="4684" y="1356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34;p46">
              <a:extLst>
                <a:ext uri="{FF2B5EF4-FFF2-40B4-BE49-F238E27FC236}">
                  <a16:creationId xmlns:a16="http://schemas.microsoft.com/office/drawing/2014/main" id="{BF014770-0B67-4368-9A33-3E815AEAC39C}"/>
                </a:ext>
              </a:extLst>
            </p:cNvPr>
            <p:cNvSpPr/>
            <p:nvPr/>
          </p:nvSpPr>
          <p:spPr>
            <a:xfrm>
              <a:off x="2436925" y="2437625"/>
              <a:ext cx="338575" cy="304950"/>
            </a:xfrm>
            <a:custGeom>
              <a:avLst/>
              <a:gdLst/>
              <a:ahLst/>
              <a:cxnLst/>
              <a:rect l="l" t="t" r="r" b="b"/>
              <a:pathLst>
                <a:path w="13543" h="12198" extrusionOk="0">
                  <a:moveTo>
                    <a:pt x="3096" y="545"/>
                  </a:moveTo>
                  <a:lnTo>
                    <a:pt x="3096" y="1027"/>
                  </a:lnTo>
                  <a:lnTo>
                    <a:pt x="2347" y="1027"/>
                  </a:lnTo>
                  <a:lnTo>
                    <a:pt x="2347" y="545"/>
                  </a:lnTo>
                  <a:close/>
                  <a:moveTo>
                    <a:pt x="1829" y="1571"/>
                  </a:moveTo>
                  <a:lnTo>
                    <a:pt x="1829" y="2320"/>
                  </a:lnTo>
                  <a:lnTo>
                    <a:pt x="1437" y="2320"/>
                  </a:lnTo>
                  <a:lnTo>
                    <a:pt x="1437" y="1571"/>
                  </a:lnTo>
                  <a:close/>
                  <a:moveTo>
                    <a:pt x="3096" y="1571"/>
                  </a:moveTo>
                  <a:lnTo>
                    <a:pt x="3096" y="2320"/>
                  </a:lnTo>
                  <a:lnTo>
                    <a:pt x="2347" y="2320"/>
                  </a:lnTo>
                  <a:lnTo>
                    <a:pt x="2347" y="1571"/>
                  </a:lnTo>
                  <a:close/>
                  <a:moveTo>
                    <a:pt x="8146" y="1571"/>
                  </a:moveTo>
                  <a:lnTo>
                    <a:pt x="8146" y="2320"/>
                  </a:lnTo>
                  <a:lnTo>
                    <a:pt x="3640" y="2320"/>
                  </a:lnTo>
                  <a:lnTo>
                    <a:pt x="3640" y="1571"/>
                  </a:lnTo>
                  <a:close/>
                  <a:moveTo>
                    <a:pt x="2097" y="1"/>
                  </a:moveTo>
                  <a:cubicBezTo>
                    <a:pt x="1954" y="1"/>
                    <a:pt x="1829" y="117"/>
                    <a:pt x="1829" y="268"/>
                  </a:cubicBezTo>
                  <a:lnTo>
                    <a:pt x="1829" y="1027"/>
                  </a:lnTo>
                  <a:lnTo>
                    <a:pt x="1160" y="1027"/>
                  </a:lnTo>
                  <a:cubicBezTo>
                    <a:pt x="1018" y="1027"/>
                    <a:pt x="893" y="1143"/>
                    <a:pt x="893" y="1294"/>
                  </a:cubicBezTo>
                  <a:lnTo>
                    <a:pt x="893" y="2570"/>
                  </a:lnTo>
                  <a:cubicBezTo>
                    <a:pt x="893" y="2713"/>
                    <a:pt x="1018" y="2838"/>
                    <a:pt x="1160" y="2838"/>
                  </a:cubicBezTo>
                  <a:lnTo>
                    <a:pt x="1829" y="2838"/>
                  </a:lnTo>
                  <a:lnTo>
                    <a:pt x="1829" y="8128"/>
                  </a:lnTo>
                  <a:cubicBezTo>
                    <a:pt x="1829" y="8262"/>
                    <a:pt x="1919" y="8378"/>
                    <a:pt x="2052" y="8395"/>
                  </a:cubicBezTo>
                  <a:cubicBezTo>
                    <a:pt x="2066" y="8398"/>
                    <a:pt x="2079" y="8399"/>
                    <a:pt x="2091" y="8399"/>
                  </a:cubicBezTo>
                  <a:cubicBezTo>
                    <a:pt x="2228" y="8399"/>
                    <a:pt x="2347" y="8274"/>
                    <a:pt x="2347" y="8128"/>
                  </a:cubicBezTo>
                  <a:lnTo>
                    <a:pt x="2347" y="2838"/>
                  </a:lnTo>
                  <a:lnTo>
                    <a:pt x="3096" y="2838"/>
                  </a:lnTo>
                  <a:lnTo>
                    <a:pt x="3096" y="11652"/>
                  </a:lnTo>
                  <a:lnTo>
                    <a:pt x="2374" y="11652"/>
                  </a:lnTo>
                  <a:lnTo>
                    <a:pt x="2374" y="9180"/>
                  </a:lnTo>
                  <a:cubicBezTo>
                    <a:pt x="2365" y="9029"/>
                    <a:pt x="2240" y="8904"/>
                    <a:pt x="2088" y="8904"/>
                  </a:cubicBezTo>
                  <a:cubicBezTo>
                    <a:pt x="1945" y="8904"/>
                    <a:pt x="1820" y="9029"/>
                    <a:pt x="1829" y="9180"/>
                  </a:cubicBezTo>
                  <a:lnTo>
                    <a:pt x="1829" y="11652"/>
                  </a:lnTo>
                  <a:lnTo>
                    <a:pt x="268" y="11652"/>
                  </a:lnTo>
                  <a:cubicBezTo>
                    <a:pt x="117" y="11669"/>
                    <a:pt x="1" y="11794"/>
                    <a:pt x="1" y="11937"/>
                  </a:cubicBezTo>
                  <a:cubicBezTo>
                    <a:pt x="1" y="12079"/>
                    <a:pt x="102" y="12197"/>
                    <a:pt x="239" y="12197"/>
                  </a:cubicBezTo>
                  <a:cubicBezTo>
                    <a:pt x="249" y="12197"/>
                    <a:pt x="258" y="12197"/>
                    <a:pt x="268" y="12196"/>
                  </a:cubicBezTo>
                  <a:lnTo>
                    <a:pt x="13275" y="12196"/>
                  </a:lnTo>
                  <a:cubicBezTo>
                    <a:pt x="13284" y="12197"/>
                    <a:pt x="13293" y="12197"/>
                    <a:pt x="13302" y="12197"/>
                  </a:cubicBezTo>
                  <a:cubicBezTo>
                    <a:pt x="13433" y="12197"/>
                    <a:pt x="13543" y="12079"/>
                    <a:pt x="13543" y="11937"/>
                  </a:cubicBezTo>
                  <a:cubicBezTo>
                    <a:pt x="13543" y="11794"/>
                    <a:pt x="13275" y="11652"/>
                    <a:pt x="13275" y="11652"/>
                  </a:cubicBezTo>
                  <a:lnTo>
                    <a:pt x="3640" y="11652"/>
                  </a:lnTo>
                  <a:lnTo>
                    <a:pt x="3640" y="2838"/>
                  </a:lnTo>
                  <a:lnTo>
                    <a:pt x="7209" y="2838"/>
                  </a:lnTo>
                  <a:lnTo>
                    <a:pt x="7209" y="5014"/>
                  </a:lnTo>
                  <a:lnTo>
                    <a:pt x="5237" y="6736"/>
                  </a:lnTo>
                  <a:lnTo>
                    <a:pt x="6058" y="6736"/>
                  </a:lnTo>
                  <a:lnTo>
                    <a:pt x="7485" y="5496"/>
                  </a:lnTo>
                  <a:lnTo>
                    <a:pt x="8957" y="6763"/>
                  </a:lnTo>
                  <a:lnTo>
                    <a:pt x="9796" y="6763"/>
                  </a:lnTo>
                  <a:lnTo>
                    <a:pt x="7753" y="5014"/>
                  </a:lnTo>
                  <a:lnTo>
                    <a:pt x="7753" y="2838"/>
                  </a:lnTo>
                  <a:lnTo>
                    <a:pt x="8413" y="2838"/>
                  </a:lnTo>
                  <a:cubicBezTo>
                    <a:pt x="8565" y="2838"/>
                    <a:pt x="8681" y="2713"/>
                    <a:pt x="8681" y="2570"/>
                  </a:cubicBezTo>
                  <a:lnTo>
                    <a:pt x="8681" y="1294"/>
                  </a:lnTo>
                  <a:cubicBezTo>
                    <a:pt x="8681" y="1143"/>
                    <a:pt x="8565" y="1027"/>
                    <a:pt x="8413" y="1027"/>
                  </a:cubicBezTo>
                  <a:lnTo>
                    <a:pt x="3640" y="1027"/>
                  </a:lnTo>
                  <a:lnTo>
                    <a:pt x="3640" y="268"/>
                  </a:lnTo>
                  <a:cubicBezTo>
                    <a:pt x="3640" y="117"/>
                    <a:pt x="3524" y="1"/>
                    <a:pt x="3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C7F11DC-DD1C-4C26-8348-C06F5FD858B4}"/>
              </a:ext>
            </a:extLst>
          </p:cNvPr>
          <p:cNvSpPr txBox="1"/>
          <p:nvPr/>
        </p:nvSpPr>
        <p:spPr>
          <a:xfrm>
            <a:off x="1863263" y="2211458"/>
            <a:ext cx="5836525" cy="131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Light-weight </a:t>
            </a:r>
            <a:r>
              <a:rPr lang="en-SG" dirty="0"/>
              <a:t>✔  	- all experiments are run on personal computer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Extensible </a:t>
            </a:r>
            <a:r>
              <a:rPr lang="en-SG" dirty="0"/>
              <a:t>✔</a:t>
            </a:r>
            <a:r>
              <a:rPr lang="en-US" dirty="0"/>
              <a:t>    	- embedding size is parameterized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Fast </a:t>
            </a:r>
            <a:r>
              <a:rPr lang="en-SG" dirty="0"/>
              <a:t>✔ 	- whole training pipeline takes less than a day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20BF95-7816-4462-B397-BEFF20EFC27F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&lt;/36&gt;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13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04. Experiments Results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Limitations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oogle Shape;2334;p46">
            <a:extLst>
              <a:ext uri="{FF2B5EF4-FFF2-40B4-BE49-F238E27FC236}">
                <a16:creationId xmlns:a16="http://schemas.microsoft.com/office/drawing/2014/main" id="{B80D3CA7-AF02-4262-8C6A-A8CD3B232F9C}"/>
              </a:ext>
            </a:extLst>
          </p:cNvPr>
          <p:cNvGrpSpPr/>
          <p:nvPr/>
        </p:nvGrpSpPr>
        <p:grpSpPr>
          <a:xfrm>
            <a:off x="1117446" y="2358489"/>
            <a:ext cx="535109" cy="426521"/>
            <a:chOff x="1892525" y="3470300"/>
            <a:chExt cx="389425" cy="310400"/>
          </a:xfrm>
        </p:grpSpPr>
        <p:sp>
          <p:nvSpPr>
            <p:cNvPr id="35" name="Google Shape;2335;p46">
              <a:extLst>
                <a:ext uri="{FF2B5EF4-FFF2-40B4-BE49-F238E27FC236}">
                  <a16:creationId xmlns:a16="http://schemas.microsoft.com/office/drawing/2014/main" id="{C88EE28C-C7FD-45E0-A79D-BA41D3ED30EF}"/>
                </a:ext>
              </a:extLst>
            </p:cNvPr>
            <p:cNvSpPr/>
            <p:nvPr/>
          </p:nvSpPr>
          <p:spPr>
            <a:xfrm>
              <a:off x="2020525" y="3735425"/>
              <a:ext cx="56250" cy="38375"/>
            </a:xfrm>
            <a:custGeom>
              <a:avLst/>
              <a:gdLst/>
              <a:ahLst/>
              <a:cxnLst/>
              <a:rect l="l" t="t" r="r" b="b"/>
              <a:pathLst>
                <a:path w="2250" h="1535" extrusionOk="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36;p46">
              <a:extLst>
                <a:ext uri="{FF2B5EF4-FFF2-40B4-BE49-F238E27FC236}">
                  <a16:creationId xmlns:a16="http://schemas.microsoft.com/office/drawing/2014/main" id="{9C74CF08-2E74-441F-8687-BDF51E331031}"/>
                </a:ext>
              </a:extLst>
            </p:cNvPr>
            <p:cNvSpPr/>
            <p:nvPr/>
          </p:nvSpPr>
          <p:spPr>
            <a:xfrm>
              <a:off x="2025225" y="3715775"/>
              <a:ext cx="46850" cy="38400"/>
            </a:xfrm>
            <a:custGeom>
              <a:avLst/>
              <a:gdLst/>
              <a:ahLst/>
              <a:cxnLst/>
              <a:rect l="l" t="t" r="r" b="b"/>
              <a:pathLst>
                <a:path w="1874" h="1536" extrusionOk="0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37;p46">
              <a:extLst>
                <a:ext uri="{FF2B5EF4-FFF2-40B4-BE49-F238E27FC236}">
                  <a16:creationId xmlns:a16="http://schemas.microsoft.com/office/drawing/2014/main" id="{1DEA86F6-28A6-40B9-A374-38F86CF7FEF1}"/>
                </a:ext>
              </a:extLst>
            </p:cNvPr>
            <p:cNvSpPr/>
            <p:nvPr/>
          </p:nvSpPr>
          <p:spPr>
            <a:xfrm>
              <a:off x="1898550" y="3513275"/>
              <a:ext cx="299775" cy="222150"/>
            </a:xfrm>
            <a:custGeom>
              <a:avLst/>
              <a:gdLst/>
              <a:ahLst/>
              <a:cxnLst/>
              <a:rect l="l" t="t" r="r" b="b"/>
              <a:pathLst>
                <a:path w="11991" h="8886" extrusionOk="0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38;p46">
              <a:extLst>
                <a:ext uri="{FF2B5EF4-FFF2-40B4-BE49-F238E27FC236}">
                  <a16:creationId xmlns:a16="http://schemas.microsoft.com/office/drawing/2014/main" id="{68B7CE3A-895F-46FC-82B8-6D4C1487C4BC}"/>
                </a:ext>
              </a:extLst>
            </p:cNvPr>
            <p:cNvSpPr/>
            <p:nvPr/>
          </p:nvSpPr>
          <p:spPr>
            <a:xfrm>
              <a:off x="2019650" y="3513275"/>
              <a:ext cx="179325" cy="222150"/>
            </a:xfrm>
            <a:custGeom>
              <a:avLst/>
              <a:gdLst/>
              <a:ahLst/>
              <a:cxnLst/>
              <a:rect l="l" t="t" r="r" b="b"/>
              <a:pathLst>
                <a:path w="7173" h="8886" extrusionOk="0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39;p46">
              <a:extLst>
                <a:ext uri="{FF2B5EF4-FFF2-40B4-BE49-F238E27FC236}">
                  <a16:creationId xmlns:a16="http://schemas.microsoft.com/office/drawing/2014/main" id="{A87F03A6-EC71-41E6-8CBF-EFFEBF61E19A}"/>
                </a:ext>
              </a:extLst>
            </p:cNvPr>
            <p:cNvSpPr/>
            <p:nvPr/>
          </p:nvSpPr>
          <p:spPr>
            <a:xfrm>
              <a:off x="1898550" y="3540500"/>
              <a:ext cx="299775" cy="167725"/>
            </a:xfrm>
            <a:custGeom>
              <a:avLst/>
              <a:gdLst/>
              <a:ahLst/>
              <a:cxnLst/>
              <a:rect l="l" t="t" r="r" b="b"/>
              <a:pathLst>
                <a:path w="11991" h="6709" extrusionOk="0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0;p46">
              <a:extLst>
                <a:ext uri="{FF2B5EF4-FFF2-40B4-BE49-F238E27FC236}">
                  <a16:creationId xmlns:a16="http://schemas.microsoft.com/office/drawing/2014/main" id="{09F7F84B-EED0-445B-BB9D-9C2F86F863DA}"/>
                </a:ext>
              </a:extLst>
            </p:cNvPr>
            <p:cNvSpPr/>
            <p:nvPr/>
          </p:nvSpPr>
          <p:spPr>
            <a:xfrm>
              <a:off x="2027225" y="3540500"/>
              <a:ext cx="171750" cy="167725"/>
            </a:xfrm>
            <a:custGeom>
              <a:avLst/>
              <a:gdLst/>
              <a:ahLst/>
              <a:cxnLst/>
              <a:rect l="l" t="t" r="r" b="b"/>
              <a:pathLst>
                <a:path w="6870" h="6709" extrusionOk="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41;p46">
              <a:extLst>
                <a:ext uri="{FF2B5EF4-FFF2-40B4-BE49-F238E27FC236}">
                  <a16:creationId xmlns:a16="http://schemas.microsoft.com/office/drawing/2014/main" id="{822A066F-1B60-47ED-A243-BF81A7A29115}"/>
                </a:ext>
              </a:extLst>
            </p:cNvPr>
            <p:cNvSpPr/>
            <p:nvPr/>
          </p:nvSpPr>
          <p:spPr>
            <a:xfrm>
              <a:off x="2087000" y="3502725"/>
              <a:ext cx="124250" cy="109625"/>
            </a:xfrm>
            <a:custGeom>
              <a:avLst/>
              <a:gdLst/>
              <a:ahLst/>
              <a:cxnLst/>
              <a:rect l="l" t="t" r="r" b="b"/>
              <a:pathLst>
                <a:path w="4970" h="4385" extrusionOk="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42;p46">
              <a:extLst>
                <a:ext uri="{FF2B5EF4-FFF2-40B4-BE49-F238E27FC236}">
                  <a16:creationId xmlns:a16="http://schemas.microsoft.com/office/drawing/2014/main" id="{4176D975-1BAF-4FEF-9B92-5D44ACCFEF96}"/>
                </a:ext>
              </a:extLst>
            </p:cNvPr>
            <p:cNvSpPr/>
            <p:nvPr/>
          </p:nvSpPr>
          <p:spPr>
            <a:xfrm>
              <a:off x="2057325" y="3476525"/>
              <a:ext cx="180250" cy="162000"/>
            </a:xfrm>
            <a:custGeom>
              <a:avLst/>
              <a:gdLst/>
              <a:ahLst/>
              <a:cxnLst/>
              <a:rect l="l" t="t" r="r" b="b"/>
              <a:pathLst>
                <a:path w="7210" h="6480" extrusionOk="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43;p46">
              <a:extLst>
                <a:ext uri="{FF2B5EF4-FFF2-40B4-BE49-F238E27FC236}">
                  <a16:creationId xmlns:a16="http://schemas.microsoft.com/office/drawing/2014/main" id="{D6743083-7E5D-4E3B-8230-190550F5DF09}"/>
                </a:ext>
              </a:extLst>
            </p:cNvPr>
            <p:cNvSpPr/>
            <p:nvPr/>
          </p:nvSpPr>
          <p:spPr>
            <a:xfrm>
              <a:off x="2183350" y="3612300"/>
              <a:ext cx="91450" cy="108200"/>
            </a:xfrm>
            <a:custGeom>
              <a:avLst/>
              <a:gdLst/>
              <a:ahLst/>
              <a:cxnLst/>
              <a:rect l="l" t="t" r="r" b="b"/>
              <a:pathLst>
                <a:path w="3658" h="4328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44;p46">
              <a:extLst>
                <a:ext uri="{FF2B5EF4-FFF2-40B4-BE49-F238E27FC236}">
                  <a16:creationId xmlns:a16="http://schemas.microsoft.com/office/drawing/2014/main" id="{746C6A82-4FB0-4909-9CDE-2BD4B3A2947A}"/>
                </a:ext>
              </a:extLst>
            </p:cNvPr>
            <p:cNvSpPr/>
            <p:nvPr/>
          </p:nvSpPr>
          <p:spPr>
            <a:xfrm>
              <a:off x="2183350" y="3612300"/>
              <a:ext cx="36600" cy="33025"/>
            </a:xfrm>
            <a:custGeom>
              <a:avLst/>
              <a:gdLst/>
              <a:ahLst/>
              <a:cxnLst/>
              <a:rect l="l" t="t" r="r" b="b"/>
              <a:pathLst>
                <a:path w="1464" h="1321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45;p46">
              <a:extLst>
                <a:ext uri="{FF2B5EF4-FFF2-40B4-BE49-F238E27FC236}">
                  <a16:creationId xmlns:a16="http://schemas.microsoft.com/office/drawing/2014/main" id="{92C68923-FB39-4C48-AEE4-5BDE22F08AED}"/>
                </a:ext>
              </a:extLst>
            </p:cNvPr>
            <p:cNvSpPr/>
            <p:nvPr/>
          </p:nvSpPr>
          <p:spPr>
            <a:xfrm>
              <a:off x="2091225" y="3533800"/>
              <a:ext cx="86350" cy="78350"/>
            </a:xfrm>
            <a:custGeom>
              <a:avLst/>
              <a:gdLst/>
              <a:ahLst/>
              <a:cxnLst/>
              <a:rect l="l" t="t" r="r" b="b"/>
              <a:pathLst>
                <a:path w="3454" h="3134" extrusionOk="0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46;p46">
              <a:extLst>
                <a:ext uri="{FF2B5EF4-FFF2-40B4-BE49-F238E27FC236}">
                  <a16:creationId xmlns:a16="http://schemas.microsoft.com/office/drawing/2014/main" id="{AC940C5E-EBD0-4DF3-9304-C03067AD6087}"/>
                </a:ext>
              </a:extLst>
            </p:cNvPr>
            <p:cNvSpPr/>
            <p:nvPr/>
          </p:nvSpPr>
          <p:spPr>
            <a:xfrm>
              <a:off x="2099700" y="3502550"/>
              <a:ext cx="111550" cy="101750"/>
            </a:xfrm>
            <a:custGeom>
              <a:avLst/>
              <a:gdLst/>
              <a:ahLst/>
              <a:cxnLst/>
              <a:rect l="l" t="t" r="r" b="b"/>
              <a:pathLst>
                <a:path w="4462" h="4070" extrusionOk="0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47;p46">
              <a:extLst>
                <a:ext uri="{FF2B5EF4-FFF2-40B4-BE49-F238E27FC236}">
                  <a16:creationId xmlns:a16="http://schemas.microsoft.com/office/drawing/2014/main" id="{D8C779BA-8002-4E26-A799-2CD3C1987F69}"/>
                </a:ext>
              </a:extLst>
            </p:cNvPr>
            <p:cNvSpPr/>
            <p:nvPr/>
          </p:nvSpPr>
          <p:spPr>
            <a:xfrm>
              <a:off x="1892525" y="3508150"/>
              <a:ext cx="179550" cy="57350"/>
            </a:xfrm>
            <a:custGeom>
              <a:avLst/>
              <a:gdLst/>
              <a:ahLst/>
              <a:cxnLst/>
              <a:rect l="l" t="t" r="r" b="b"/>
              <a:pathLst>
                <a:path w="7182" h="2294" extrusionOk="0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48;p46">
              <a:extLst>
                <a:ext uri="{FF2B5EF4-FFF2-40B4-BE49-F238E27FC236}">
                  <a16:creationId xmlns:a16="http://schemas.microsoft.com/office/drawing/2014/main" id="{C5670D5E-269E-4023-9B31-29F587656A65}"/>
                </a:ext>
              </a:extLst>
            </p:cNvPr>
            <p:cNvSpPr/>
            <p:nvPr/>
          </p:nvSpPr>
          <p:spPr>
            <a:xfrm>
              <a:off x="1892525" y="3573350"/>
              <a:ext cx="311375" cy="207350"/>
            </a:xfrm>
            <a:custGeom>
              <a:avLst/>
              <a:gdLst/>
              <a:ahLst/>
              <a:cxnLst/>
              <a:rect l="l" t="t" r="r" b="b"/>
              <a:pathLst>
                <a:path w="12455" h="8294" extrusionOk="0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49;p46">
              <a:extLst>
                <a:ext uri="{FF2B5EF4-FFF2-40B4-BE49-F238E27FC236}">
                  <a16:creationId xmlns:a16="http://schemas.microsoft.com/office/drawing/2014/main" id="{BECD4727-8ACA-4D4C-859D-5036C513497E}"/>
                </a:ext>
              </a:extLst>
            </p:cNvPr>
            <p:cNvSpPr/>
            <p:nvPr/>
          </p:nvSpPr>
          <p:spPr>
            <a:xfrm>
              <a:off x="2050200" y="3470300"/>
              <a:ext cx="231750" cy="256650"/>
            </a:xfrm>
            <a:custGeom>
              <a:avLst/>
              <a:gdLst/>
              <a:ahLst/>
              <a:cxnLst/>
              <a:rect l="l" t="t" r="r" b="b"/>
              <a:pathLst>
                <a:path w="9270" h="10266" extrusionOk="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443547-089B-4904-838E-DDDAE154FAD5}"/>
              </a:ext>
            </a:extLst>
          </p:cNvPr>
          <p:cNvSpPr txBox="1"/>
          <p:nvPr/>
        </p:nvSpPr>
        <p:spPr>
          <a:xfrm>
            <a:off x="1966393" y="2211681"/>
            <a:ext cx="5264553" cy="13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assumed that existing corpus has sufficient training data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target was limited and has to be manually specified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of cross-lingual capability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D2700A-BFA2-4566-9C7C-A12B8079F133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&lt;/37&gt;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91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908925" y="1422599"/>
            <a:ext cx="3515100" cy="30118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Extension</a:t>
            </a:r>
            <a:br>
              <a:rPr lang="en" sz="7200" dirty="0"/>
            </a:br>
            <a:r>
              <a:rPr lang="en" sz="7200" dirty="0"/>
              <a:t>to Roberta</a:t>
            </a:r>
            <a:endParaRPr sz="7200" dirty="0"/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42155" y="855580"/>
            <a:ext cx="3565562" cy="3432346"/>
            <a:chOff x="242155" y="855580"/>
            <a:chExt cx="3565562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7" cy="2831206"/>
              <a:chOff x="570236" y="1107330"/>
              <a:chExt cx="2885937" cy="2831206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3" y="303717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C++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3" cy="3432346"/>
              <a:chOff x="242155" y="855580"/>
              <a:chExt cx="3486733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28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909;p28">
            <a:extLst>
              <a:ext uri="{FF2B5EF4-FFF2-40B4-BE49-F238E27FC236}">
                <a16:creationId xmlns:a16="http://schemas.microsoft.com/office/drawing/2014/main" id="{4C5C5E85-5304-423F-AF17-658400B43B40}"/>
              </a:ext>
            </a:extLst>
          </p:cNvPr>
          <p:cNvGrpSpPr/>
          <p:nvPr/>
        </p:nvGrpSpPr>
        <p:grpSpPr>
          <a:xfrm>
            <a:off x="394555" y="1007980"/>
            <a:ext cx="3565563" cy="3432346"/>
            <a:chOff x="242155" y="855580"/>
            <a:chExt cx="3565563" cy="3432346"/>
          </a:xfrm>
        </p:grpSpPr>
        <p:sp>
          <p:nvSpPr>
            <p:cNvPr id="131" name="Google Shape;910;p28">
              <a:extLst>
                <a:ext uri="{FF2B5EF4-FFF2-40B4-BE49-F238E27FC236}">
                  <a16:creationId xmlns:a16="http://schemas.microsoft.com/office/drawing/2014/main" id="{3045C6BC-5259-4B4E-B578-322E8584D48C}"/>
                </a:ext>
              </a:extLst>
            </p:cNvPr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911;p28">
              <a:extLst>
                <a:ext uri="{FF2B5EF4-FFF2-40B4-BE49-F238E27FC236}">
                  <a16:creationId xmlns:a16="http://schemas.microsoft.com/office/drawing/2014/main" id="{2B812FE1-A79F-4411-852F-B2DE066AF012}"/>
                </a:ext>
              </a:extLst>
            </p:cNvPr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154" name="Google Shape;912;p28">
                <a:extLst>
                  <a:ext uri="{FF2B5EF4-FFF2-40B4-BE49-F238E27FC236}">
                    <a16:creationId xmlns:a16="http://schemas.microsoft.com/office/drawing/2014/main" id="{3CC687CF-28EF-497F-9943-250ADCED7FC2}"/>
                  </a:ext>
                </a:extLst>
              </p:cNvPr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13;p28">
                <a:extLst>
                  <a:ext uri="{FF2B5EF4-FFF2-40B4-BE49-F238E27FC236}">
                    <a16:creationId xmlns:a16="http://schemas.microsoft.com/office/drawing/2014/main" id="{87177923-BB20-4553-985E-4C3B23CCF13A}"/>
                  </a:ext>
                </a:extLst>
              </p:cNvPr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14;p28">
                <a:extLst>
                  <a:ext uri="{FF2B5EF4-FFF2-40B4-BE49-F238E27FC236}">
                    <a16:creationId xmlns:a16="http://schemas.microsoft.com/office/drawing/2014/main" id="{45ED3623-69DE-44C8-810D-B90A2BA21F92}"/>
                  </a:ext>
                </a:extLst>
              </p:cNvPr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15;p28">
                <a:extLst>
                  <a:ext uri="{FF2B5EF4-FFF2-40B4-BE49-F238E27FC236}">
                    <a16:creationId xmlns:a16="http://schemas.microsoft.com/office/drawing/2014/main" id="{5C902BCC-2251-4C99-BD06-F32BCA1FFFC9}"/>
                  </a:ext>
                </a:extLst>
              </p:cNvPr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916;p28">
                <a:extLst>
                  <a:ext uri="{FF2B5EF4-FFF2-40B4-BE49-F238E27FC236}">
                    <a16:creationId xmlns:a16="http://schemas.microsoft.com/office/drawing/2014/main" id="{7854E1D2-F4D0-4E32-9C44-07099720A6DD}"/>
                  </a:ext>
                </a:extLst>
              </p:cNvPr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17;p28">
                <a:extLst>
                  <a:ext uri="{FF2B5EF4-FFF2-40B4-BE49-F238E27FC236}">
                    <a16:creationId xmlns:a16="http://schemas.microsoft.com/office/drawing/2014/main" id="{A44664D8-CBDE-4DE9-ABE2-E40F8BAD81F6}"/>
                  </a:ext>
                </a:extLst>
              </p:cNvPr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18;p28">
                <a:extLst>
                  <a:ext uri="{FF2B5EF4-FFF2-40B4-BE49-F238E27FC236}">
                    <a16:creationId xmlns:a16="http://schemas.microsoft.com/office/drawing/2014/main" id="{E52097B0-2135-4832-B56A-B3B8A7B6AE2C}"/>
                  </a:ext>
                </a:extLst>
              </p:cNvPr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19;p28">
                <a:extLst>
                  <a:ext uri="{FF2B5EF4-FFF2-40B4-BE49-F238E27FC236}">
                    <a16:creationId xmlns:a16="http://schemas.microsoft.com/office/drawing/2014/main" id="{3B9F3875-998F-46AC-8390-1856EE2D7130}"/>
                  </a:ext>
                </a:extLst>
              </p:cNvPr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920;p28">
                <a:extLst>
                  <a:ext uri="{FF2B5EF4-FFF2-40B4-BE49-F238E27FC236}">
                    <a16:creationId xmlns:a16="http://schemas.microsoft.com/office/drawing/2014/main" id="{1C076500-ED96-4EB9-A6F8-73504213D647}"/>
                  </a:ext>
                </a:extLst>
              </p:cNvPr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921;p28">
                <a:extLst>
                  <a:ext uri="{FF2B5EF4-FFF2-40B4-BE49-F238E27FC236}">
                    <a16:creationId xmlns:a16="http://schemas.microsoft.com/office/drawing/2014/main" id="{7A62C5EB-FDA7-4562-A5CC-60F46AA3AADE}"/>
                  </a:ext>
                </a:extLst>
              </p:cNvPr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922;p28">
                <a:extLst>
                  <a:ext uri="{FF2B5EF4-FFF2-40B4-BE49-F238E27FC236}">
                    <a16:creationId xmlns:a16="http://schemas.microsoft.com/office/drawing/2014/main" id="{41BBC983-4F63-4283-8A8D-FB3F7AA5E162}"/>
                  </a:ext>
                </a:extLst>
              </p:cNvPr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23;p28">
                <a:extLst>
                  <a:ext uri="{FF2B5EF4-FFF2-40B4-BE49-F238E27FC236}">
                    <a16:creationId xmlns:a16="http://schemas.microsoft.com/office/drawing/2014/main" id="{AF1A4F0B-4429-40FE-BA91-F2106F6765C6}"/>
                  </a:ext>
                </a:extLst>
              </p:cNvPr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924;p28">
                <a:extLst>
                  <a:ext uri="{FF2B5EF4-FFF2-40B4-BE49-F238E27FC236}">
                    <a16:creationId xmlns:a16="http://schemas.microsoft.com/office/drawing/2014/main" id="{0A896E39-0E3F-4A6A-AAEA-6FB8B387761C}"/>
                  </a:ext>
                </a:extLst>
              </p:cNvPr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925;p28">
                <a:extLst>
                  <a:ext uri="{FF2B5EF4-FFF2-40B4-BE49-F238E27FC236}">
                    <a16:creationId xmlns:a16="http://schemas.microsoft.com/office/drawing/2014/main" id="{54175040-5577-414F-B8D4-F3AA40C29B53}"/>
                  </a:ext>
                </a:extLst>
              </p:cNvPr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26;p28">
                <a:extLst>
                  <a:ext uri="{FF2B5EF4-FFF2-40B4-BE49-F238E27FC236}">
                    <a16:creationId xmlns:a16="http://schemas.microsoft.com/office/drawing/2014/main" id="{D60F288E-6250-490F-9EEF-1E0BFBC9B464}"/>
                  </a:ext>
                </a:extLst>
              </p:cNvPr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27;p28">
                <a:extLst>
                  <a:ext uri="{FF2B5EF4-FFF2-40B4-BE49-F238E27FC236}">
                    <a16:creationId xmlns:a16="http://schemas.microsoft.com/office/drawing/2014/main" id="{2E2AFCBE-6A69-4D16-9B6F-FA3EB6252AEA}"/>
                  </a:ext>
                </a:extLst>
              </p:cNvPr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28;p28">
                <a:extLst>
                  <a:ext uri="{FF2B5EF4-FFF2-40B4-BE49-F238E27FC236}">
                    <a16:creationId xmlns:a16="http://schemas.microsoft.com/office/drawing/2014/main" id="{BDBE6E2C-5178-4EDF-9D2C-0B6DC218B3AA}"/>
                  </a:ext>
                </a:extLst>
              </p:cNvPr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29;p28">
                <a:extLst>
                  <a:ext uri="{FF2B5EF4-FFF2-40B4-BE49-F238E27FC236}">
                    <a16:creationId xmlns:a16="http://schemas.microsoft.com/office/drawing/2014/main" id="{D4F08FA2-2FF3-4D88-AFCE-14D0F6021D44}"/>
                  </a:ext>
                </a:extLst>
              </p:cNvPr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30;p28">
                <a:extLst>
                  <a:ext uri="{FF2B5EF4-FFF2-40B4-BE49-F238E27FC236}">
                    <a16:creationId xmlns:a16="http://schemas.microsoft.com/office/drawing/2014/main" id="{F9B280A7-48A8-4885-9304-9E724290250E}"/>
                  </a:ext>
                </a:extLst>
              </p:cNvPr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31;p28">
                <a:extLst>
                  <a:ext uri="{FF2B5EF4-FFF2-40B4-BE49-F238E27FC236}">
                    <a16:creationId xmlns:a16="http://schemas.microsoft.com/office/drawing/2014/main" id="{E8E59E18-6455-4385-97F1-5F3B854B9B9D}"/>
                  </a:ext>
                </a:extLst>
              </p:cNvPr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32;p28">
                <a:extLst>
                  <a:ext uri="{FF2B5EF4-FFF2-40B4-BE49-F238E27FC236}">
                    <a16:creationId xmlns:a16="http://schemas.microsoft.com/office/drawing/2014/main" id="{72C7145E-FF75-46FB-B546-79FF4205C8B8}"/>
                  </a:ext>
                </a:extLst>
              </p:cNvPr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33;p28">
                <a:extLst>
                  <a:ext uri="{FF2B5EF4-FFF2-40B4-BE49-F238E27FC236}">
                    <a16:creationId xmlns:a16="http://schemas.microsoft.com/office/drawing/2014/main" id="{7E274641-E0A2-4281-BB8A-76E9047EDCCB}"/>
                  </a:ext>
                </a:extLst>
              </p:cNvPr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34;p28">
                <a:extLst>
                  <a:ext uri="{FF2B5EF4-FFF2-40B4-BE49-F238E27FC236}">
                    <a16:creationId xmlns:a16="http://schemas.microsoft.com/office/drawing/2014/main" id="{00A2C2A3-1E48-432E-9A7F-1F272969C240}"/>
                  </a:ext>
                </a:extLst>
              </p:cNvPr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935;p28">
                <a:extLst>
                  <a:ext uri="{FF2B5EF4-FFF2-40B4-BE49-F238E27FC236}">
                    <a16:creationId xmlns:a16="http://schemas.microsoft.com/office/drawing/2014/main" id="{3F75FE87-F9EA-49D2-ABBE-C767C4A8BB89}"/>
                  </a:ext>
                </a:extLst>
              </p:cNvPr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36;p28">
                <a:extLst>
                  <a:ext uri="{FF2B5EF4-FFF2-40B4-BE49-F238E27FC236}">
                    <a16:creationId xmlns:a16="http://schemas.microsoft.com/office/drawing/2014/main" id="{4FC2B93E-D045-4A04-A7A5-3DA1E0469821}"/>
                  </a:ext>
                </a:extLst>
              </p:cNvPr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37;p28">
                <a:extLst>
                  <a:ext uri="{FF2B5EF4-FFF2-40B4-BE49-F238E27FC236}">
                    <a16:creationId xmlns:a16="http://schemas.microsoft.com/office/drawing/2014/main" id="{F90A8341-EA2E-49F4-84C3-D02D7D382D44}"/>
                  </a:ext>
                </a:extLst>
              </p:cNvPr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38;p28">
                <a:extLst>
                  <a:ext uri="{FF2B5EF4-FFF2-40B4-BE49-F238E27FC236}">
                    <a16:creationId xmlns:a16="http://schemas.microsoft.com/office/drawing/2014/main" id="{3E3887FC-F8A7-473E-BCF9-39A32D2B54CF}"/>
                  </a:ext>
                </a:extLst>
              </p:cNvPr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39;p28">
                <a:extLst>
                  <a:ext uri="{FF2B5EF4-FFF2-40B4-BE49-F238E27FC236}">
                    <a16:creationId xmlns:a16="http://schemas.microsoft.com/office/drawing/2014/main" id="{0967508C-2507-439A-84FD-35B4618E2084}"/>
                  </a:ext>
                </a:extLst>
              </p:cNvPr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940;p28">
                <a:extLst>
                  <a:ext uri="{FF2B5EF4-FFF2-40B4-BE49-F238E27FC236}">
                    <a16:creationId xmlns:a16="http://schemas.microsoft.com/office/drawing/2014/main" id="{AB86BC1F-B2FB-4C8D-8F32-6121AA2CFFAE}"/>
                  </a:ext>
                </a:extLst>
              </p:cNvPr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41;p28">
                <a:extLst>
                  <a:ext uri="{FF2B5EF4-FFF2-40B4-BE49-F238E27FC236}">
                    <a16:creationId xmlns:a16="http://schemas.microsoft.com/office/drawing/2014/main" id="{4178AB0D-93A0-4789-BAD8-6A87DEC36B8D}"/>
                  </a:ext>
                </a:extLst>
              </p:cNvPr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42;p28">
                <a:extLst>
                  <a:ext uri="{FF2B5EF4-FFF2-40B4-BE49-F238E27FC236}">
                    <a16:creationId xmlns:a16="http://schemas.microsoft.com/office/drawing/2014/main" id="{C99FB386-9C2D-4D5B-BDFF-B3A6A27D309A}"/>
                  </a:ext>
                </a:extLst>
              </p:cNvPr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43;p28">
                <a:extLst>
                  <a:ext uri="{FF2B5EF4-FFF2-40B4-BE49-F238E27FC236}">
                    <a16:creationId xmlns:a16="http://schemas.microsoft.com/office/drawing/2014/main" id="{01E2B510-C5B2-409C-A0D7-2DEB6D89E9FE}"/>
                  </a:ext>
                </a:extLst>
              </p:cNvPr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44;p28">
                <a:extLst>
                  <a:ext uri="{FF2B5EF4-FFF2-40B4-BE49-F238E27FC236}">
                    <a16:creationId xmlns:a16="http://schemas.microsoft.com/office/drawing/2014/main" id="{9923207C-EF66-45DC-9901-FD8248BF93BB}"/>
                  </a:ext>
                </a:extLst>
              </p:cNvPr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945;p28">
                <a:extLst>
                  <a:ext uri="{FF2B5EF4-FFF2-40B4-BE49-F238E27FC236}">
                    <a16:creationId xmlns:a16="http://schemas.microsoft.com/office/drawing/2014/main" id="{7733C3DF-B152-427A-9A19-53B9088EA16F}"/>
                  </a:ext>
                </a:extLst>
              </p:cNvPr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946;p28">
                <a:extLst>
                  <a:ext uri="{FF2B5EF4-FFF2-40B4-BE49-F238E27FC236}">
                    <a16:creationId xmlns:a16="http://schemas.microsoft.com/office/drawing/2014/main" id="{A0EAD3D6-5F32-4709-856B-B446F2305EA3}"/>
                  </a:ext>
                </a:extLst>
              </p:cNvPr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947;p28">
                <a:extLst>
                  <a:ext uri="{FF2B5EF4-FFF2-40B4-BE49-F238E27FC236}">
                    <a16:creationId xmlns:a16="http://schemas.microsoft.com/office/drawing/2014/main" id="{90EE98F8-A8E8-4F3A-A4AB-323F0A289A47}"/>
                  </a:ext>
                </a:extLst>
              </p:cNvPr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948;p28">
                <a:extLst>
                  <a:ext uri="{FF2B5EF4-FFF2-40B4-BE49-F238E27FC236}">
                    <a16:creationId xmlns:a16="http://schemas.microsoft.com/office/drawing/2014/main" id="{68DF2CC5-7FE1-4D75-95FD-415109BCE441}"/>
                  </a:ext>
                </a:extLst>
              </p:cNvPr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949;p28">
                <a:extLst>
                  <a:ext uri="{FF2B5EF4-FFF2-40B4-BE49-F238E27FC236}">
                    <a16:creationId xmlns:a16="http://schemas.microsoft.com/office/drawing/2014/main" id="{32223819-DAAE-4DE4-A969-A10C23ABBF00}"/>
                  </a:ext>
                </a:extLst>
              </p:cNvPr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950;p28">
                <a:extLst>
                  <a:ext uri="{FF2B5EF4-FFF2-40B4-BE49-F238E27FC236}">
                    <a16:creationId xmlns:a16="http://schemas.microsoft.com/office/drawing/2014/main" id="{122BFB52-70AD-45B8-BA9B-1DACFA7A96B2}"/>
                  </a:ext>
                </a:extLst>
              </p:cNvPr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951;p28">
                <a:extLst>
                  <a:ext uri="{FF2B5EF4-FFF2-40B4-BE49-F238E27FC236}">
                    <a16:creationId xmlns:a16="http://schemas.microsoft.com/office/drawing/2014/main" id="{D0446B32-2A89-4672-93BB-5A7B84A78D8D}"/>
                  </a:ext>
                </a:extLst>
              </p:cNvPr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952;p28">
                <a:extLst>
                  <a:ext uri="{FF2B5EF4-FFF2-40B4-BE49-F238E27FC236}">
                    <a16:creationId xmlns:a16="http://schemas.microsoft.com/office/drawing/2014/main" id="{DD272986-1237-4400-B1F2-959B92F8EC74}"/>
                  </a:ext>
                </a:extLst>
              </p:cNvPr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953;p28">
                <a:extLst>
                  <a:ext uri="{FF2B5EF4-FFF2-40B4-BE49-F238E27FC236}">
                    <a16:creationId xmlns:a16="http://schemas.microsoft.com/office/drawing/2014/main" id="{A3C9383D-C288-4C61-B0B2-15815D8BF8CD}"/>
                  </a:ext>
                </a:extLst>
              </p:cNvPr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954;p28">
                <a:extLst>
                  <a:ext uri="{FF2B5EF4-FFF2-40B4-BE49-F238E27FC236}">
                    <a16:creationId xmlns:a16="http://schemas.microsoft.com/office/drawing/2014/main" id="{F5BB0009-D438-4498-8F65-A92D314E7614}"/>
                  </a:ext>
                </a:extLst>
              </p:cNvPr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955;p28">
                <a:extLst>
                  <a:ext uri="{FF2B5EF4-FFF2-40B4-BE49-F238E27FC236}">
                    <a16:creationId xmlns:a16="http://schemas.microsoft.com/office/drawing/2014/main" id="{F82AEBF5-10AC-4064-8023-F5939C4508E7}"/>
                  </a:ext>
                </a:extLst>
              </p:cNvPr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956;p28">
                <a:extLst>
                  <a:ext uri="{FF2B5EF4-FFF2-40B4-BE49-F238E27FC236}">
                    <a16:creationId xmlns:a16="http://schemas.microsoft.com/office/drawing/2014/main" id="{B0A0FB81-C0E6-4775-B234-901DDEC038B9}"/>
                  </a:ext>
                </a:extLst>
              </p:cNvPr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957;p28">
                <a:extLst>
                  <a:ext uri="{FF2B5EF4-FFF2-40B4-BE49-F238E27FC236}">
                    <a16:creationId xmlns:a16="http://schemas.microsoft.com/office/drawing/2014/main" id="{ECF33078-0B69-4736-925C-4636EB304826}"/>
                  </a:ext>
                </a:extLst>
              </p:cNvPr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958;p28">
                <a:extLst>
                  <a:ext uri="{FF2B5EF4-FFF2-40B4-BE49-F238E27FC236}">
                    <a16:creationId xmlns:a16="http://schemas.microsoft.com/office/drawing/2014/main" id="{CB2F222C-72F1-48B8-B1B6-95E5835D407C}"/>
                  </a:ext>
                </a:extLst>
              </p:cNvPr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959;p28">
                <a:extLst>
                  <a:ext uri="{FF2B5EF4-FFF2-40B4-BE49-F238E27FC236}">
                    <a16:creationId xmlns:a16="http://schemas.microsoft.com/office/drawing/2014/main" id="{89B3FEC6-D93F-464C-8573-B1AD1864DEB9}"/>
                  </a:ext>
                </a:extLst>
              </p:cNvPr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960;p28">
                <a:extLst>
                  <a:ext uri="{FF2B5EF4-FFF2-40B4-BE49-F238E27FC236}">
                    <a16:creationId xmlns:a16="http://schemas.microsoft.com/office/drawing/2014/main" id="{BE4AED80-F7B4-43F9-9054-5460444BBEF9}"/>
                  </a:ext>
                </a:extLst>
              </p:cNvPr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961;p28">
                <a:extLst>
                  <a:ext uri="{FF2B5EF4-FFF2-40B4-BE49-F238E27FC236}">
                    <a16:creationId xmlns:a16="http://schemas.microsoft.com/office/drawing/2014/main" id="{2BFFA1E1-85D1-424B-B864-68BC5A0FD8FA}"/>
                  </a:ext>
                </a:extLst>
              </p:cNvPr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962;p28">
                <a:extLst>
                  <a:ext uri="{FF2B5EF4-FFF2-40B4-BE49-F238E27FC236}">
                    <a16:creationId xmlns:a16="http://schemas.microsoft.com/office/drawing/2014/main" id="{0E050132-9DA8-49A0-82E2-825F5AD3F3F6}"/>
                  </a:ext>
                </a:extLst>
              </p:cNvPr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963;p28">
                <a:extLst>
                  <a:ext uri="{FF2B5EF4-FFF2-40B4-BE49-F238E27FC236}">
                    <a16:creationId xmlns:a16="http://schemas.microsoft.com/office/drawing/2014/main" id="{3C6C0F3E-7F39-46AD-9EC1-7E11394A0F34}"/>
                  </a:ext>
                </a:extLst>
              </p:cNvPr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964;p28">
                <a:extLst>
                  <a:ext uri="{FF2B5EF4-FFF2-40B4-BE49-F238E27FC236}">
                    <a16:creationId xmlns:a16="http://schemas.microsoft.com/office/drawing/2014/main" id="{D8C83B9A-0FD5-41AD-B6CE-BCEAA30CF080}"/>
                  </a:ext>
                </a:extLst>
              </p:cNvPr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965;p28">
                <a:extLst>
                  <a:ext uri="{FF2B5EF4-FFF2-40B4-BE49-F238E27FC236}">
                    <a16:creationId xmlns:a16="http://schemas.microsoft.com/office/drawing/2014/main" id="{7C362549-F339-4447-A1EF-0EC97F8CC2FA}"/>
                  </a:ext>
                </a:extLst>
              </p:cNvPr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966;p28">
                <a:extLst>
                  <a:ext uri="{FF2B5EF4-FFF2-40B4-BE49-F238E27FC236}">
                    <a16:creationId xmlns:a16="http://schemas.microsoft.com/office/drawing/2014/main" id="{F60C1B43-53C9-4339-B6BE-801E8F6E523C}"/>
                  </a:ext>
                </a:extLst>
              </p:cNvPr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967;p28">
                <a:extLst>
                  <a:ext uri="{FF2B5EF4-FFF2-40B4-BE49-F238E27FC236}">
                    <a16:creationId xmlns:a16="http://schemas.microsoft.com/office/drawing/2014/main" id="{50F46D4F-CF7E-450B-A2B8-51AED0FFE6AB}"/>
                  </a:ext>
                </a:extLst>
              </p:cNvPr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968;p28">
                <a:extLst>
                  <a:ext uri="{FF2B5EF4-FFF2-40B4-BE49-F238E27FC236}">
                    <a16:creationId xmlns:a16="http://schemas.microsoft.com/office/drawing/2014/main" id="{BD780B2D-2040-4DDA-A181-98D1247DAA91}"/>
                  </a:ext>
                </a:extLst>
              </p:cNvPr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969;p28">
                <a:extLst>
                  <a:ext uri="{FF2B5EF4-FFF2-40B4-BE49-F238E27FC236}">
                    <a16:creationId xmlns:a16="http://schemas.microsoft.com/office/drawing/2014/main" id="{3DBDA3EC-B3D0-4542-AD0E-65D4086B73F8}"/>
                  </a:ext>
                </a:extLst>
              </p:cNvPr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970;p28">
                <a:extLst>
                  <a:ext uri="{FF2B5EF4-FFF2-40B4-BE49-F238E27FC236}">
                    <a16:creationId xmlns:a16="http://schemas.microsoft.com/office/drawing/2014/main" id="{79E0436A-C23C-4085-942A-A221C37B9707}"/>
                  </a:ext>
                </a:extLst>
              </p:cNvPr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971;p28">
                <a:extLst>
                  <a:ext uri="{FF2B5EF4-FFF2-40B4-BE49-F238E27FC236}">
                    <a16:creationId xmlns:a16="http://schemas.microsoft.com/office/drawing/2014/main" id="{B336E776-4767-4C5E-8E77-FA7DCF7783F1}"/>
                  </a:ext>
                </a:extLst>
              </p:cNvPr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972;p28">
                <a:extLst>
                  <a:ext uri="{FF2B5EF4-FFF2-40B4-BE49-F238E27FC236}">
                    <a16:creationId xmlns:a16="http://schemas.microsoft.com/office/drawing/2014/main" id="{8DB74923-AC17-42AB-9DDB-26FECE5A0342}"/>
                  </a:ext>
                </a:extLst>
              </p:cNvPr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973;p28">
                <a:extLst>
                  <a:ext uri="{FF2B5EF4-FFF2-40B4-BE49-F238E27FC236}">
                    <a16:creationId xmlns:a16="http://schemas.microsoft.com/office/drawing/2014/main" id="{1C4E7A8E-55E9-4A4D-9B47-703A151BA2C6}"/>
                  </a:ext>
                </a:extLst>
              </p:cNvPr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974;p28">
                <a:extLst>
                  <a:ext uri="{FF2B5EF4-FFF2-40B4-BE49-F238E27FC236}">
                    <a16:creationId xmlns:a16="http://schemas.microsoft.com/office/drawing/2014/main" id="{8000E100-DEDB-40DF-AE62-9111E79A40DA}"/>
                  </a:ext>
                </a:extLst>
              </p:cNvPr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975;p28">
                <a:extLst>
                  <a:ext uri="{FF2B5EF4-FFF2-40B4-BE49-F238E27FC236}">
                    <a16:creationId xmlns:a16="http://schemas.microsoft.com/office/drawing/2014/main" id="{74DC3B84-1D43-422D-981B-690A803D7BB3}"/>
                  </a:ext>
                </a:extLst>
              </p:cNvPr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976;p28">
                <a:extLst>
                  <a:ext uri="{FF2B5EF4-FFF2-40B4-BE49-F238E27FC236}">
                    <a16:creationId xmlns:a16="http://schemas.microsoft.com/office/drawing/2014/main" id="{AA2B9421-FB32-4C3F-9FF1-EDBC19B15DC8}"/>
                  </a:ext>
                </a:extLst>
              </p:cNvPr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977;p28">
                <a:extLst>
                  <a:ext uri="{FF2B5EF4-FFF2-40B4-BE49-F238E27FC236}">
                    <a16:creationId xmlns:a16="http://schemas.microsoft.com/office/drawing/2014/main" id="{D47B391A-DF8E-4B51-806E-622B80F6000F}"/>
                  </a:ext>
                </a:extLst>
              </p:cNvPr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978;p28">
                <a:extLst>
                  <a:ext uri="{FF2B5EF4-FFF2-40B4-BE49-F238E27FC236}">
                    <a16:creationId xmlns:a16="http://schemas.microsoft.com/office/drawing/2014/main" id="{46EB2822-1D67-4DA7-A399-8E9C2B9C0037}"/>
                  </a:ext>
                </a:extLst>
              </p:cNvPr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979;p28">
                <a:extLst>
                  <a:ext uri="{FF2B5EF4-FFF2-40B4-BE49-F238E27FC236}">
                    <a16:creationId xmlns:a16="http://schemas.microsoft.com/office/drawing/2014/main" id="{00F96722-0BC4-4E5E-A317-E1B902F40D0E}"/>
                  </a:ext>
                </a:extLst>
              </p:cNvPr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980;p28">
                <a:extLst>
                  <a:ext uri="{FF2B5EF4-FFF2-40B4-BE49-F238E27FC236}">
                    <a16:creationId xmlns:a16="http://schemas.microsoft.com/office/drawing/2014/main" id="{66973C02-D24F-4303-A698-7F7E4EB50D76}"/>
                  </a:ext>
                </a:extLst>
              </p:cNvPr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981;p28">
                <a:extLst>
                  <a:ext uri="{FF2B5EF4-FFF2-40B4-BE49-F238E27FC236}">
                    <a16:creationId xmlns:a16="http://schemas.microsoft.com/office/drawing/2014/main" id="{90CB27B1-A946-4ABF-BA24-C1265F4BFDD1}"/>
                  </a:ext>
                </a:extLst>
              </p:cNvPr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982;p28">
                <a:extLst>
                  <a:ext uri="{FF2B5EF4-FFF2-40B4-BE49-F238E27FC236}">
                    <a16:creationId xmlns:a16="http://schemas.microsoft.com/office/drawing/2014/main" id="{EBCD528E-64A7-4B55-BE1A-F92848F46208}"/>
                  </a:ext>
                </a:extLst>
              </p:cNvPr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983;p28">
                <a:extLst>
                  <a:ext uri="{FF2B5EF4-FFF2-40B4-BE49-F238E27FC236}">
                    <a16:creationId xmlns:a16="http://schemas.microsoft.com/office/drawing/2014/main" id="{CFE7782E-993D-4FE9-AD9D-69BC1FAD7A0E}"/>
                  </a:ext>
                </a:extLst>
              </p:cNvPr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984;p28">
                <a:extLst>
                  <a:ext uri="{FF2B5EF4-FFF2-40B4-BE49-F238E27FC236}">
                    <a16:creationId xmlns:a16="http://schemas.microsoft.com/office/drawing/2014/main" id="{871F7E65-868B-4CEF-8731-D6ADBC2CEDF6}"/>
                  </a:ext>
                </a:extLst>
              </p:cNvPr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985;p28">
                <a:extLst>
                  <a:ext uri="{FF2B5EF4-FFF2-40B4-BE49-F238E27FC236}">
                    <a16:creationId xmlns:a16="http://schemas.microsoft.com/office/drawing/2014/main" id="{67E72DE6-6114-4146-A381-5D15E5F7D8D1}"/>
                  </a:ext>
                </a:extLst>
              </p:cNvPr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986;p28">
                <a:extLst>
                  <a:ext uri="{FF2B5EF4-FFF2-40B4-BE49-F238E27FC236}">
                    <a16:creationId xmlns:a16="http://schemas.microsoft.com/office/drawing/2014/main" id="{433F3AF5-3A4D-4E38-B031-863D40FB8059}"/>
                  </a:ext>
                </a:extLst>
              </p:cNvPr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987;p28">
                <a:extLst>
                  <a:ext uri="{FF2B5EF4-FFF2-40B4-BE49-F238E27FC236}">
                    <a16:creationId xmlns:a16="http://schemas.microsoft.com/office/drawing/2014/main" id="{642F9464-05E2-45D2-A148-26AA1995DEF7}"/>
                  </a:ext>
                </a:extLst>
              </p:cNvPr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88;p28">
                <a:extLst>
                  <a:ext uri="{FF2B5EF4-FFF2-40B4-BE49-F238E27FC236}">
                    <a16:creationId xmlns:a16="http://schemas.microsoft.com/office/drawing/2014/main" id="{E1C6033A-99DB-44DA-9EF4-D02565ADB622}"/>
                  </a:ext>
                </a:extLst>
              </p:cNvPr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89;p28">
                <a:extLst>
                  <a:ext uri="{FF2B5EF4-FFF2-40B4-BE49-F238E27FC236}">
                    <a16:creationId xmlns:a16="http://schemas.microsoft.com/office/drawing/2014/main" id="{6486A0F0-5928-4216-8EE3-71DD1F4267D7}"/>
                  </a:ext>
                </a:extLst>
              </p:cNvPr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90;p28">
                <a:extLst>
                  <a:ext uri="{FF2B5EF4-FFF2-40B4-BE49-F238E27FC236}">
                    <a16:creationId xmlns:a16="http://schemas.microsoft.com/office/drawing/2014/main" id="{6AB9B167-BA01-4F73-9CC8-EE7184314698}"/>
                  </a:ext>
                </a:extLst>
              </p:cNvPr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91;p28">
                <a:extLst>
                  <a:ext uri="{FF2B5EF4-FFF2-40B4-BE49-F238E27FC236}">
                    <a16:creationId xmlns:a16="http://schemas.microsoft.com/office/drawing/2014/main" id="{E2C7E270-5ADD-4F96-9337-64622A784483}"/>
                  </a:ext>
                </a:extLst>
              </p:cNvPr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992;p28">
                <a:extLst>
                  <a:ext uri="{FF2B5EF4-FFF2-40B4-BE49-F238E27FC236}">
                    <a16:creationId xmlns:a16="http://schemas.microsoft.com/office/drawing/2014/main" id="{ABCDE7AE-4891-4C29-BCB6-DE351B432581}"/>
                  </a:ext>
                </a:extLst>
              </p:cNvPr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993;p28">
                <a:extLst>
                  <a:ext uri="{FF2B5EF4-FFF2-40B4-BE49-F238E27FC236}">
                    <a16:creationId xmlns:a16="http://schemas.microsoft.com/office/drawing/2014/main" id="{996B7C72-C3F9-48D7-8EF7-BF21AFD7CB41}"/>
                  </a:ext>
                </a:extLst>
              </p:cNvPr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994;p28">
                <a:extLst>
                  <a:ext uri="{FF2B5EF4-FFF2-40B4-BE49-F238E27FC236}">
                    <a16:creationId xmlns:a16="http://schemas.microsoft.com/office/drawing/2014/main" id="{C56FFBC2-0C55-47DC-875A-63CCE7D0746C}"/>
                  </a:ext>
                </a:extLst>
              </p:cNvPr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995;p28">
                <a:extLst>
                  <a:ext uri="{FF2B5EF4-FFF2-40B4-BE49-F238E27FC236}">
                    <a16:creationId xmlns:a16="http://schemas.microsoft.com/office/drawing/2014/main" id="{4949B5D7-5B94-4485-84A0-B238D980EE5B}"/>
                  </a:ext>
                </a:extLst>
              </p:cNvPr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996;p28">
                <a:extLst>
                  <a:ext uri="{FF2B5EF4-FFF2-40B4-BE49-F238E27FC236}">
                    <a16:creationId xmlns:a16="http://schemas.microsoft.com/office/drawing/2014/main" id="{E6255DA7-1D7F-406D-AEEA-88AC819FDA4D}"/>
                  </a:ext>
                </a:extLst>
              </p:cNvPr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997;p28">
                <a:extLst>
                  <a:ext uri="{FF2B5EF4-FFF2-40B4-BE49-F238E27FC236}">
                    <a16:creationId xmlns:a16="http://schemas.microsoft.com/office/drawing/2014/main" id="{2E86D53E-F280-4420-96B9-0B844B8E95A7}"/>
                  </a:ext>
                </a:extLst>
              </p:cNvPr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998;p28">
                <a:extLst>
                  <a:ext uri="{FF2B5EF4-FFF2-40B4-BE49-F238E27FC236}">
                    <a16:creationId xmlns:a16="http://schemas.microsoft.com/office/drawing/2014/main" id="{F555C347-EF8A-401C-8298-A50E3BA650C6}"/>
                  </a:ext>
                </a:extLst>
              </p:cNvPr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999;p28">
                <a:extLst>
                  <a:ext uri="{FF2B5EF4-FFF2-40B4-BE49-F238E27FC236}">
                    <a16:creationId xmlns:a16="http://schemas.microsoft.com/office/drawing/2014/main" id="{7F08C8FB-C9A3-4F45-9B50-64771A58CC2E}"/>
                  </a:ext>
                </a:extLst>
              </p:cNvPr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000;p28">
                <a:extLst>
                  <a:ext uri="{FF2B5EF4-FFF2-40B4-BE49-F238E27FC236}">
                    <a16:creationId xmlns:a16="http://schemas.microsoft.com/office/drawing/2014/main" id="{19B9AC25-7E6B-4BE5-9A92-D1C759E124F7}"/>
                  </a:ext>
                </a:extLst>
              </p:cNvPr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001;p28">
                <a:extLst>
                  <a:ext uri="{FF2B5EF4-FFF2-40B4-BE49-F238E27FC236}">
                    <a16:creationId xmlns:a16="http://schemas.microsoft.com/office/drawing/2014/main" id="{7CC917DE-E622-43DF-87AF-134F51FF44AF}"/>
                  </a:ext>
                </a:extLst>
              </p:cNvPr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002;p28">
                <a:extLst>
                  <a:ext uri="{FF2B5EF4-FFF2-40B4-BE49-F238E27FC236}">
                    <a16:creationId xmlns:a16="http://schemas.microsoft.com/office/drawing/2014/main" id="{D04A5997-E930-40D9-878E-9CA4EA73905F}"/>
                  </a:ext>
                </a:extLst>
              </p:cNvPr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003;p28">
                <a:extLst>
                  <a:ext uri="{FF2B5EF4-FFF2-40B4-BE49-F238E27FC236}">
                    <a16:creationId xmlns:a16="http://schemas.microsoft.com/office/drawing/2014/main" id="{5ED96947-E37A-45C6-9A69-86C33D46B2E2}"/>
                  </a:ext>
                </a:extLst>
              </p:cNvPr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004;p28">
                <a:extLst>
                  <a:ext uri="{FF2B5EF4-FFF2-40B4-BE49-F238E27FC236}">
                    <a16:creationId xmlns:a16="http://schemas.microsoft.com/office/drawing/2014/main" id="{D06EEE66-7C7E-432C-8482-73BB3B674E8D}"/>
                  </a:ext>
                </a:extLst>
              </p:cNvPr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005;p28">
                <a:extLst>
                  <a:ext uri="{FF2B5EF4-FFF2-40B4-BE49-F238E27FC236}">
                    <a16:creationId xmlns:a16="http://schemas.microsoft.com/office/drawing/2014/main" id="{F7C73B16-B064-4D26-9493-BF158DB2EC94}"/>
                  </a:ext>
                </a:extLst>
              </p:cNvPr>
              <p:cNvSpPr txBox="1"/>
              <p:nvPr/>
            </p:nvSpPr>
            <p:spPr>
              <a:xfrm>
                <a:off x="2593560" y="3037175"/>
                <a:ext cx="766655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ROBERTA</a:t>
                </a:r>
                <a:endParaRPr sz="16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48" name="Google Shape;1006;p28">
                <a:extLst>
                  <a:ext uri="{FF2B5EF4-FFF2-40B4-BE49-F238E27FC236}">
                    <a16:creationId xmlns:a16="http://schemas.microsoft.com/office/drawing/2014/main" id="{23D1909E-68FC-4BD7-B732-E27DFF213202}"/>
                  </a:ext>
                </a:extLst>
              </p:cNvPr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49" name="Google Shape;1007;p28">
                <a:extLst>
                  <a:ext uri="{FF2B5EF4-FFF2-40B4-BE49-F238E27FC236}">
                    <a16:creationId xmlns:a16="http://schemas.microsoft.com/office/drawing/2014/main" id="{D3427FB1-6324-4BE3-8B61-E6EB9F024DCC}"/>
                  </a:ext>
                </a:extLst>
              </p:cNvPr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SYN</a:t>
                </a:r>
                <a:endParaRPr sz="15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3" name="Google Shape;1008;p28">
              <a:extLst>
                <a:ext uri="{FF2B5EF4-FFF2-40B4-BE49-F238E27FC236}">
                  <a16:creationId xmlns:a16="http://schemas.microsoft.com/office/drawing/2014/main" id="{212A231A-55D2-445A-93EC-0EAD2733A4F2}"/>
                </a:ext>
              </a:extLst>
            </p:cNvPr>
            <p:cNvGrpSpPr/>
            <p:nvPr/>
          </p:nvGrpSpPr>
          <p:grpSpPr>
            <a:xfrm>
              <a:off x="242155" y="855580"/>
              <a:ext cx="3486733" cy="3432346"/>
              <a:chOff x="242155" y="855580"/>
              <a:chExt cx="3486733" cy="3432346"/>
            </a:xfrm>
          </p:grpSpPr>
          <p:sp>
            <p:nvSpPr>
              <p:cNvPr id="134" name="Google Shape;1009;p28">
                <a:extLst>
                  <a:ext uri="{FF2B5EF4-FFF2-40B4-BE49-F238E27FC236}">
                    <a16:creationId xmlns:a16="http://schemas.microsoft.com/office/drawing/2014/main" id="{1B56601E-4370-449C-AD9A-F2EFC7B5C4C1}"/>
                  </a:ext>
                </a:extLst>
              </p:cNvPr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10;p28">
                <a:extLst>
                  <a:ext uri="{FF2B5EF4-FFF2-40B4-BE49-F238E27FC236}">
                    <a16:creationId xmlns:a16="http://schemas.microsoft.com/office/drawing/2014/main" id="{C4385FAE-5275-4CB8-B5CB-4B7C6011D878}"/>
                  </a:ext>
                </a:extLst>
              </p:cNvPr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11;p28">
                <a:extLst>
                  <a:ext uri="{FF2B5EF4-FFF2-40B4-BE49-F238E27FC236}">
                    <a16:creationId xmlns:a16="http://schemas.microsoft.com/office/drawing/2014/main" id="{B63F183F-0DDE-490D-AEE4-6B5FC1E21EB0}"/>
                  </a:ext>
                </a:extLst>
              </p:cNvPr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12;p28">
                <a:extLst>
                  <a:ext uri="{FF2B5EF4-FFF2-40B4-BE49-F238E27FC236}">
                    <a16:creationId xmlns:a16="http://schemas.microsoft.com/office/drawing/2014/main" id="{5C3EDC6E-0A1E-4D96-9BD8-B3F9C5D107E3}"/>
                  </a:ext>
                </a:extLst>
              </p:cNvPr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13;p28">
                <a:extLst>
                  <a:ext uri="{FF2B5EF4-FFF2-40B4-BE49-F238E27FC236}">
                    <a16:creationId xmlns:a16="http://schemas.microsoft.com/office/drawing/2014/main" id="{5C0F66D2-4522-4745-953F-267F938B4044}"/>
                  </a:ext>
                </a:extLst>
              </p:cNvPr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14;p28">
                <a:extLst>
                  <a:ext uri="{FF2B5EF4-FFF2-40B4-BE49-F238E27FC236}">
                    <a16:creationId xmlns:a16="http://schemas.microsoft.com/office/drawing/2014/main" id="{30803843-E875-464C-963D-7D4489CB2412}"/>
                  </a:ext>
                </a:extLst>
              </p:cNvPr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15;p28">
                <a:extLst>
                  <a:ext uri="{FF2B5EF4-FFF2-40B4-BE49-F238E27FC236}">
                    <a16:creationId xmlns:a16="http://schemas.microsoft.com/office/drawing/2014/main" id="{EDA7877C-A2FF-480E-9C0F-52A718A01F0D}"/>
                  </a:ext>
                </a:extLst>
              </p:cNvPr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16;p28">
                <a:extLst>
                  <a:ext uri="{FF2B5EF4-FFF2-40B4-BE49-F238E27FC236}">
                    <a16:creationId xmlns:a16="http://schemas.microsoft.com/office/drawing/2014/main" id="{2163DF68-9019-4090-BC43-1A9CE50A0ED0}"/>
                  </a:ext>
                </a:extLst>
              </p:cNvPr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17;p28">
                <a:extLst>
                  <a:ext uri="{FF2B5EF4-FFF2-40B4-BE49-F238E27FC236}">
                    <a16:creationId xmlns:a16="http://schemas.microsoft.com/office/drawing/2014/main" id="{85398B88-B0FB-4FC6-922C-021EB381D9F4}"/>
                  </a:ext>
                </a:extLst>
              </p:cNvPr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18;p28">
                <a:extLst>
                  <a:ext uri="{FF2B5EF4-FFF2-40B4-BE49-F238E27FC236}">
                    <a16:creationId xmlns:a16="http://schemas.microsoft.com/office/drawing/2014/main" id="{7991A38A-DC63-4044-A9E5-6EFE321E3208}"/>
                  </a:ext>
                </a:extLst>
              </p:cNvPr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19;p28">
                <a:extLst>
                  <a:ext uri="{FF2B5EF4-FFF2-40B4-BE49-F238E27FC236}">
                    <a16:creationId xmlns:a16="http://schemas.microsoft.com/office/drawing/2014/main" id="{73AA3ED6-7926-4D45-9840-69A29C0A03A8}"/>
                  </a:ext>
                </a:extLst>
              </p:cNvPr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20;p28">
                <a:extLst>
                  <a:ext uri="{FF2B5EF4-FFF2-40B4-BE49-F238E27FC236}">
                    <a16:creationId xmlns:a16="http://schemas.microsoft.com/office/drawing/2014/main" id="{84CEC2B2-3D2F-4BFC-BC85-A14DB254096D}"/>
                  </a:ext>
                </a:extLst>
              </p:cNvPr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21;p28">
                <a:extLst>
                  <a:ext uri="{FF2B5EF4-FFF2-40B4-BE49-F238E27FC236}">
                    <a16:creationId xmlns:a16="http://schemas.microsoft.com/office/drawing/2014/main" id="{0EBEF91B-0441-4128-8331-DC764BD5D967}"/>
                  </a:ext>
                </a:extLst>
              </p:cNvPr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22;p28">
                <a:extLst>
                  <a:ext uri="{FF2B5EF4-FFF2-40B4-BE49-F238E27FC236}">
                    <a16:creationId xmlns:a16="http://schemas.microsoft.com/office/drawing/2014/main" id="{8C33E677-6480-4F3F-AFB1-94D4CCDCA8CA}"/>
                  </a:ext>
                </a:extLst>
              </p:cNvPr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023;p28">
                <a:extLst>
                  <a:ext uri="{FF2B5EF4-FFF2-40B4-BE49-F238E27FC236}">
                    <a16:creationId xmlns:a16="http://schemas.microsoft.com/office/drawing/2014/main" id="{25602456-B8BD-4E60-B390-04FD40ECB283}"/>
                  </a:ext>
                </a:extLst>
              </p:cNvPr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24;p28">
                <a:extLst>
                  <a:ext uri="{FF2B5EF4-FFF2-40B4-BE49-F238E27FC236}">
                    <a16:creationId xmlns:a16="http://schemas.microsoft.com/office/drawing/2014/main" id="{FD9B7C4A-60F4-4A6B-A8ED-DBE3B75216FA}"/>
                  </a:ext>
                </a:extLst>
              </p:cNvPr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025;p28">
                <a:extLst>
                  <a:ext uri="{FF2B5EF4-FFF2-40B4-BE49-F238E27FC236}">
                    <a16:creationId xmlns:a16="http://schemas.microsoft.com/office/drawing/2014/main" id="{894F8A79-3257-46D6-9E34-14EC86B94811}"/>
                  </a:ext>
                </a:extLst>
              </p:cNvPr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026;p28">
                <a:extLst>
                  <a:ext uri="{FF2B5EF4-FFF2-40B4-BE49-F238E27FC236}">
                    <a16:creationId xmlns:a16="http://schemas.microsoft.com/office/drawing/2014/main" id="{1874D236-BC05-496D-857B-5E2114457C3E}"/>
                  </a:ext>
                </a:extLst>
              </p:cNvPr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027;p28">
                <a:extLst>
                  <a:ext uri="{FF2B5EF4-FFF2-40B4-BE49-F238E27FC236}">
                    <a16:creationId xmlns:a16="http://schemas.microsoft.com/office/drawing/2014/main" id="{B27CEDD2-66CA-4746-8323-7D6DD0B97135}"/>
                  </a:ext>
                </a:extLst>
              </p:cNvPr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028;p28">
                <a:extLst>
                  <a:ext uri="{FF2B5EF4-FFF2-40B4-BE49-F238E27FC236}">
                    <a16:creationId xmlns:a16="http://schemas.microsoft.com/office/drawing/2014/main" id="{30829C25-F1DF-4554-8EFD-635080C0A950}"/>
                  </a:ext>
                </a:extLst>
              </p:cNvPr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BA392DF1-86DE-4829-8F66-D8C78D77F9CA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&lt;/38&gt;</a:t>
            </a:r>
            <a:endParaRPr lang="en-SG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2214509" y="539999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44" name="Google Shape;744;p27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34609" y="2108925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accent5"/>
                </a:solidFill>
              </a:rPr>
              <a:t>Synthetic</a:t>
            </a:r>
            <a:br>
              <a:rPr lang="en" sz="5100" dirty="0">
                <a:solidFill>
                  <a:schemeClr val="accent5"/>
                </a:solidFill>
              </a:rPr>
            </a:br>
            <a:r>
              <a:rPr lang="en" sz="4800" dirty="0">
                <a:solidFill>
                  <a:schemeClr val="lt2"/>
                </a:solidFill>
              </a:rPr>
              <a:t>W0rd Embeddings</a:t>
            </a:r>
            <a:endParaRPr sz="9100" dirty="0">
              <a:solidFill>
                <a:schemeClr val="lt2"/>
              </a:solidFill>
            </a:endParaRPr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748" name="Google Shape;748;p27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750" name="Google Shape;750;p27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27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27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784" name="Google Shape;784;p27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p27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7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27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807" name="Google Shape;807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7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810" name="Google Shape;810;p27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" name="Google Shape;877;p27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7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882" name="Google Shape;882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4" name="Google Shape;884;p27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5" name="Google Shape;885;p27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886;p27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887" name="Google Shape;887;p27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8" name="Google Shape;888;p27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889" name="Google Shape;889;p27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 dirty="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NLP</a:t>
                  </a:r>
                  <a:endParaRPr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90" name="Google Shape;890;p27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3" name="Google Shape;893;p27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894" name="Google Shape;894;p27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27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27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27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27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99" name="Google Shape;899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3DDC3107-B12B-4718-945A-3880C57EE38D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&lt;/3&gt;</a:t>
            </a:r>
            <a:endParaRPr lang="en-SG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05. RoBERTa Extension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CA5C77-AB53-4F59-8A3F-B2750AEB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79" y="1133813"/>
            <a:ext cx="6112062" cy="3516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055D52-E24D-495D-A2DF-0422781E18E3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&lt;/39&gt;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80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05. RoBERTa Extension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Modification Pipeline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oogle Shape;2741;p46">
            <a:extLst>
              <a:ext uri="{FF2B5EF4-FFF2-40B4-BE49-F238E27FC236}">
                <a16:creationId xmlns:a16="http://schemas.microsoft.com/office/drawing/2014/main" id="{BFB7FB7C-18F7-4A57-B88D-B27610992680}"/>
              </a:ext>
            </a:extLst>
          </p:cNvPr>
          <p:cNvGrpSpPr/>
          <p:nvPr/>
        </p:nvGrpSpPr>
        <p:grpSpPr>
          <a:xfrm>
            <a:off x="1134597" y="2362268"/>
            <a:ext cx="531124" cy="418963"/>
            <a:chOff x="2973975" y="2437625"/>
            <a:chExt cx="386525" cy="304900"/>
          </a:xfrm>
        </p:grpSpPr>
        <p:sp>
          <p:nvSpPr>
            <p:cNvPr id="35" name="Google Shape;2742;p46">
              <a:extLst>
                <a:ext uri="{FF2B5EF4-FFF2-40B4-BE49-F238E27FC236}">
                  <a16:creationId xmlns:a16="http://schemas.microsoft.com/office/drawing/2014/main" id="{9489E765-D97A-4531-B624-A87967993E27}"/>
                </a:ext>
              </a:extLst>
            </p:cNvPr>
            <p:cNvSpPr/>
            <p:nvPr/>
          </p:nvSpPr>
          <p:spPr>
            <a:xfrm>
              <a:off x="2998725" y="2484475"/>
              <a:ext cx="336800" cy="205200"/>
            </a:xfrm>
            <a:custGeom>
              <a:avLst/>
              <a:gdLst/>
              <a:ahLst/>
              <a:cxnLst/>
              <a:rect l="l" t="t" r="r" b="b"/>
              <a:pathLst>
                <a:path w="13472" h="8208" extrusionOk="0">
                  <a:moveTo>
                    <a:pt x="955" y="0"/>
                  </a:moveTo>
                  <a:cubicBezTo>
                    <a:pt x="429" y="0"/>
                    <a:pt x="1" y="419"/>
                    <a:pt x="1" y="946"/>
                  </a:cubicBezTo>
                  <a:lnTo>
                    <a:pt x="1" y="8207"/>
                  </a:lnTo>
                  <a:lnTo>
                    <a:pt x="13471" y="8207"/>
                  </a:lnTo>
                  <a:lnTo>
                    <a:pt x="13471" y="946"/>
                  </a:lnTo>
                  <a:cubicBezTo>
                    <a:pt x="13471" y="419"/>
                    <a:pt x="13043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43;p46">
              <a:extLst>
                <a:ext uri="{FF2B5EF4-FFF2-40B4-BE49-F238E27FC236}">
                  <a16:creationId xmlns:a16="http://schemas.microsoft.com/office/drawing/2014/main" id="{A37A3AD2-2848-437E-ADC4-F1BD4CAD3FA5}"/>
                </a:ext>
              </a:extLst>
            </p:cNvPr>
            <p:cNvSpPr/>
            <p:nvPr/>
          </p:nvSpPr>
          <p:spPr>
            <a:xfrm>
              <a:off x="3136775" y="2484475"/>
              <a:ext cx="198750" cy="205200"/>
            </a:xfrm>
            <a:custGeom>
              <a:avLst/>
              <a:gdLst/>
              <a:ahLst/>
              <a:cxnLst/>
              <a:rect l="l" t="t" r="r" b="b"/>
              <a:pathLst>
                <a:path w="7950" h="8208" extrusionOk="0">
                  <a:moveTo>
                    <a:pt x="2311" y="0"/>
                  </a:moveTo>
                  <a:lnTo>
                    <a:pt x="1" y="8207"/>
                  </a:lnTo>
                  <a:lnTo>
                    <a:pt x="7949" y="8207"/>
                  </a:lnTo>
                  <a:lnTo>
                    <a:pt x="7949" y="946"/>
                  </a:lnTo>
                  <a:cubicBezTo>
                    <a:pt x="7949" y="419"/>
                    <a:pt x="7521" y="0"/>
                    <a:pt x="69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44;p46">
              <a:extLst>
                <a:ext uri="{FF2B5EF4-FFF2-40B4-BE49-F238E27FC236}">
                  <a16:creationId xmlns:a16="http://schemas.microsoft.com/office/drawing/2014/main" id="{884DD475-E5A4-4193-977E-92248D813E92}"/>
                </a:ext>
              </a:extLst>
            </p:cNvPr>
            <p:cNvSpPr/>
            <p:nvPr/>
          </p:nvSpPr>
          <p:spPr>
            <a:xfrm>
              <a:off x="2998725" y="2514575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0"/>
                  </a:moveTo>
                  <a:lnTo>
                    <a:pt x="1" y="7003"/>
                  </a:lnTo>
                  <a:lnTo>
                    <a:pt x="13471" y="7003"/>
                  </a:lnTo>
                  <a:lnTo>
                    <a:pt x="13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45;p46">
              <a:extLst>
                <a:ext uri="{FF2B5EF4-FFF2-40B4-BE49-F238E27FC236}">
                  <a16:creationId xmlns:a16="http://schemas.microsoft.com/office/drawing/2014/main" id="{9BF4FF1B-E00F-492F-ADAD-5F9BD8E820F4}"/>
                </a:ext>
              </a:extLst>
            </p:cNvPr>
            <p:cNvSpPr/>
            <p:nvPr/>
          </p:nvSpPr>
          <p:spPr>
            <a:xfrm>
              <a:off x="2980675" y="2689650"/>
              <a:ext cx="373800" cy="46850"/>
            </a:xfrm>
            <a:custGeom>
              <a:avLst/>
              <a:gdLst/>
              <a:ahLst/>
              <a:cxnLst/>
              <a:rect l="l" t="t" r="r" b="b"/>
              <a:pathLst>
                <a:path w="14952" h="1874" extrusionOk="0">
                  <a:moveTo>
                    <a:pt x="0" y="0"/>
                  </a:moveTo>
                  <a:lnTo>
                    <a:pt x="0" y="750"/>
                  </a:lnTo>
                  <a:cubicBezTo>
                    <a:pt x="0" y="1374"/>
                    <a:pt x="509" y="1874"/>
                    <a:pt x="1124" y="1874"/>
                  </a:cubicBezTo>
                  <a:lnTo>
                    <a:pt x="13828" y="1874"/>
                  </a:lnTo>
                  <a:cubicBezTo>
                    <a:pt x="14443" y="1874"/>
                    <a:pt x="14952" y="1374"/>
                    <a:pt x="14952" y="750"/>
                  </a:cubicBezTo>
                  <a:lnTo>
                    <a:pt x="14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46;p46">
              <a:extLst>
                <a:ext uri="{FF2B5EF4-FFF2-40B4-BE49-F238E27FC236}">
                  <a16:creationId xmlns:a16="http://schemas.microsoft.com/office/drawing/2014/main" id="{E550FAE4-F0A4-4B55-BD1F-F6F4A6D9D8FC}"/>
                </a:ext>
              </a:extLst>
            </p:cNvPr>
            <p:cNvSpPr/>
            <p:nvPr/>
          </p:nvSpPr>
          <p:spPr>
            <a:xfrm>
              <a:off x="3137225" y="2514575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72" y="0"/>
                  </a:moveTo>
                  <a:lnTo>
                    <a:pt x="1" y="7003"/>
                  </a:lnTo>
                  <a:lnTo>
                    <a:pt x="7931" y="7003"/>
                  </a:lnTo>
                  <a:lnTo>
                    <a:pt x="79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47;p46">
              <a:extLst>
                <a:ext uri="{FF2B5EF4-FFF2-40B4-BE49-F238E27FC236}">
                  <a16:creationId xmlns:a16="http://schemas.microsoft.com/office/drawing/2014/main" id="{6BCDC923-18FD-4B4E-A675-206DC4526FD5}"/>
                </a:ext>
              </a:extLst>
            </p:cNvPr>
            <p:cNvSpPr/>
            <p:nvPr/>
          </p:nvSpPr>
          <p:spPr>
            <a:xfrm>
              <a:off x="3161550" y="2689650"/>
              <a:ext cx="192925" cy="46850"/>
            </a:xfrm>
            <a:custGeom>
              <a:avLst/>
              <a:gdLst/>
              <a:ahLst/>
              <a:cxnLst/>
              <a:rect l="l" t="t" r="r" b="b"/>
              <a:pathLst>
                <a:path w="7717" h="1874" extrusionOk="0">
                  <a:moveTo>
                    <a:pt x="526" y="0"/>
                  </a:moveTo>
                  <a:lnTo>
                    <a:pt x="0" y="1874"/>
                  </a:lnTo>
                  <a:lnTo>
                    <a:pt x="6593" y="1874"/>
                  </a:lnTo>
                  <a:cubicBezTo>
                    <a:pt x="7208" y="1874"/>
                    <a:pt x="7717" y="1374"/>
                    <a:pt x="7717" y="750"/>
                  </a:cubicBezTo>
                  <a:lnTo>
                    <a:pt x="77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48;p46">
              <a:extLst>
                <a:ext uri="{FF2B5EF4-FFF2-40B4-BE49-F238E27FC236}">
                  <a16:creationId xmlns:a16="http://schemas.microsoft.com/office/drawing/2014/main" id="{B7290459-51F0-48C9-8942-EBA1EC553620}"/>
                </a:ext>
              </a:extLst>
            </p:cNvPr>
            <p:cNvSpPr/>
            <p:nvPr/>
          </p:nvSpPr>
          <p:spPr>
            <a:xfrm>
              <a:off x="3121850" y="2689650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0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0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77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49;p46">
              <a:extLst>
                <a:ext uri="{FF2B5EF4-FFF2-40B4-BE49-F238E27FC236}">
                  <a16:creationId xmlns:a16="http://schemas.microsoft.com/office/drawing/2014/main" id="{23631598-A1CC-4F84-AE03-E7F844EDB65F}"/>
                </a:ext>
              </a:extLst>
            </p:cNvPr>
            <p:cNvSpPr/>
            <p:nvPr/>
          </p:nvSpPr>
          <p:spPr>
            <a:xfrm>
              <a:off x="3133875" y="256697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384" y="1"/>
                  </a:moveTo>
                  <a:lnTo>
                    <a:pt x="1" y="1812"/>
                  </a:lnTo>
                  <a:lnTo>
                    <a:pt x="1" y="1812"/>
                  </a:lnTo>
                  <a:lnTo>
                    <a:pt x="1812" y="142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50;p46">
              <a:extLst>
                <a:ext uri="{FF2B5EF4-FFF2-40B4-BE49-F238E27FC236}">
                  <a16:creationId xmlns:a16="http://schemas.microsoft.com/office/drawing/2014/main" id="{589B6A59-89FC-4E86-B9C2-031696AAA551}"/>
                </a:ext>
              </a:extLst>
            </p:cNvPr>
            <p:cNvSpPr/>
            <p:nvPr/>
          </p:nvSpPr>
          <p:spPr>
            <a:xfrm>
              <a:off x="3241600" y="2443875"/>
              <a:ext cx="60700" cy="60700"/>
            </a:xfrm>
            <a:custGeom>
              <a:avLst/>
              <a:gdLst/>
              <a:ahLst/>
              <a:cxnLst/>
              <a:rect l="l" t="t" r="r" b="b"/>
              <a:pathLst>
                <a:path w="2428" h="2428" extrusionOk="0">
                  <a:moveTo>
                    <a:pt x="1000" y="1"/>
                  </a:moveTo>
                  <a:lnTo>
                    <a:pt x="1" y="1000"/>
                  </a:lnTo>
                  <a:lnTo>
                    <a:pt x="893" y="1901"/>
                  </a:lnTo>
                  <a:lnTo>
                    <a:pt x="1428" y="2427"/>
                  </a:lnTo>
                  <a:lnTo>
                    <a:pt x="2427" y="1428"/>
                  </a:lnTo>
                  <a:lnTo>
                    <a:pt x="1901" y="893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51;p46">
              <a:extLst>
                <a:ext uri="{FF2B5EF4-FFF2-40B4-BE49-F238E27FC236}">
                  <a16:creationId xmlns:a16="http://schemas.microsoft.com/office/drawing/2014/main" id="{B2303E3E-BC53-4CDE-8D6F-0B8807EF906C}"/>
                </a:ext>
              </a:extLst>
            </p:cNvPr>
            <p:cNvSpPr/>
            <p:nvPr/>
          </p:nvSpPr>
          <p:spPr>
            <a:xfrm>
              <a:off x="3143475" y="2468850"/>
              <a:ext cx="133850" cy="133850"/>
            </a:xfrm>
            <a:custGeom>
              <a:avLst/>
              <a:gdLst/>
              <a:ahLst/>
              <a:cxnLst/>
              <a:rect l="l" t="t" r="r" b="b"/>
              <a:pathLst>
                <a:path w="5354" h="5354" extrusionOk="0">
                  <a:moveTo>
                    <a:pt x="3926" y="1"/>
                  </a:moveTo>
                  <a:lnTo>
                    <a:pt x="0" y="3926"/>
                  </a:lnTo>
                  <a:lnTo>
                    <a:pt x="901" y="4818"/>
                  </a:lnTo>
                  <a:lnTo>
                    <a:pt x="1428" y="5353"/>
                  </a:lnTo>
                  <a:lnTo>
                    <a:pt x="5353" y="1428"/>
                  </a:lnTo>
                  <a:lnTo>
                    <a:pt x="4818" y="902"/>
                  </a:lnTo>
                  <a:lnTo>
                    <a:pt x="3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52;p46">
              <a:extLst>
                <a:ext uri="{FF2B5EF4-FFF2-40B4-BE49-F238E27FC236}">
                  <a16:creationId xmlns:a16="http://schemas.microsoft.com/office/drawing/2014/main" id="{926A914C-1722-4B3F-939B-F820A5F3D19D}"/>
                </a:ext>
              </a:extLst>
            </p:cNvPr>
            <p:cNvSpPr/>
            <p:nvPr/>
          </p:nvSpPr>
          <p:spPr>
            <a:xfrm>
              <a:off x="3263900" y="2466175"/>
              <a:ext cx="38400" cy="38400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009" y="1"/>
                  </a:moveTo>
                  <a:lnTo>
                    <a:pt x="1" y="1009"/>
                  </a:lnTo>
                  <a:lnTo>
                    <a:pt x="536" y="1535"/>
                  </a:lnTo>
                  <a:lnTo>
                    <a:pt x="1535" y="53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53;p46">
              <a:extLst>
                <a:ext uri="{FF2B5EF4-FFF2-40B4-BE49-F238E27FC236}">
                  <a16:creationId xmlns:a16="http://schemas.microsoft.com/office/drawing/2014/main" id="{8B8834B0-DA5C-4239-8620-00E27A45643C}"/>
                </a:ext>
              </a:extLst>
            </p:cNvPr>
            <p:cNvSpPr/>
            <p:nvPr/>
          </p:nvSpPr>
          <p:spPr>
            <a:xfrm>
              <a:off x="3166000" y="2491375"/>
              <a:ext cx="111325" cy="111325"/>
            </a:xfrm>
            <a:custGeom>
              <a:avLst/>
              <a:gdLst/>
              <a:ahLst/>
              <a:cxnLst/>
              <a:rect l="l" t="t" r="r" b="b"/>
              <a:pathLst>
                <a:path w="4453" h="4453" extrusionOk="0">
                  <a:moveTo>
                    <a:pt x="3917" y="1"/>
                  </a:moveTo>
                  <a:lnTo>
                    <a:pt x="0" y="3917"/>
                  </a:lnTo>
                  <a:lnTo>
                    <a:pt x="527" y="4452"/>
                  </a:lnTo>
                  <a:lnTo>
                    <a:pt x="4452" y="527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54;p46">
              <a:extLst>
                <a:ext uri="{FF2B5EF4-FFF2-40B4-BE49-F238E27FC236}">
                  <a16:creationId xmlns:a16="http://schemas.microsoft.com/office/drawing/2014/main" id="{EAE03052-C76D-4CBF-B5F9-6DB9D4E40E79}"/>
                </a:ext>
              </a:extLst>
            </p:cNvPr>
            <p:cNvSpPr/>
            <p:nvPr/>
          </p:nvSpPr>
          <p:spPr>
            <a:xfrm>
              <a:off x="2973975" y="2479500"/>
              <a:ext cx="386525" cy="263025"/>
            </a:xfrm>
            <a:custGeom>
              <a:avLst/>
              <a:gdLst/>
              <a:ahLst/>
              <a:cxnLst/>
              <a:rect l="l" t="t" r="r" b="b"/>
              <a:pathLst>
                <a:path w="15461" h="10521" extrusionOk="0">
                  <a:moveTo>
                    <a:pt x="13902" y="1"/>
                  </a:moveTo>
                  <a:cubicBezTo>
                    <a:pt x="13787" y="1"/>
                    <a:pt x="13676" y="83"/>
                    <a:pt x="13641" y="208"/>
                  </a:cubicBezTo>
                  <a:cubicBezTo>
                    <a:pt x="13614" y="324"/>
                    <a:pt x="13685" y="449"/>
                    <a:pt x="13792" y="502"/>
                  </a:cubicBezTo>
                  <a:cubicBezTo>
                    <a:pt x="14033" y="601"/>
                    <a:pt x="14194" y="841"/>
                    <a:pt x="14194" y="1100"/>
                  </a:cubicBezTo>
                  <a:lnTo>
                    <a:pt x="14194" y="8139"/>
                  </a:lnTo>
                  <a:lnTo>
                    <a:pt x="13114" y="8139"/>
                  </a:lnTo>
                  <a:cubicBezTo>
                    <a:pt x="12981" y="8139"/>
                    <a:pt x="12865" y="8228"/>
                    <a:pt x="12847" y="8362"/>
                  </a:cubicBezTo>
                  <a:cubicBezTo>
                    <a:pt x="12820" y="8514"/>
                    <a:pt x="12945" y="8647"/>
                    <a:pt x="13105" y="8647"/>
                  </a:cubicBezTo>
                  <a:lnTo>
                    <a:pt x="14943" y="8647"/>
                  </a:lnTo>
                  <a:lnTo>
                    <a:pt x="14943" y="9147"/>
                  </a:lnTo>
                  <a:cubicBezTo>
                    <a:pt x="14943" y="9620"/>
                    <a:pt x="14560" y="10012"/>
                    <a:pt x="14078" y="10012"/>
                  </a:cubicBezTo>
                  <a:lnTo>
                    <a:pt x="1383" y="10012"/>
                  </a:lnTo>
                  <a:cubicBezTo>
                    <a:pt x="901" y="10012"/>
                    <a:pt x="509" y="9620"/>
                    <a:pt x="509" y="9138"/>
                  </a:cubicBezTo>
                  <a:lnTo>
                    <a:pt x="509" y="8647"/>
                  </a:lnTo>
                  <a:lnTo>
                    <a:pt x="12222" y="8647"/>
                  </a:lnTo>
                  <a:cubicBezTo>
                    <a:pt x="12222" y="8647"/>
                    <a:pt x="12481" y="8549"/>
                    <a:pt x="12481" y="8406"/>
                  </a:cubicBezTo>
                  <a:cubicBezTo>
                    <a:pt x="12481" y="8264"/>
                    <a:pt x="12365" y="8148"/>
                    <a:pt x="12222" y="8139"/>
                  </a:cubicBezTo>
                  <a:lnTo>
                    <a:pt x="1267" y="8139"/>
                  </a:lnTo>
                  <a:lnTo>
                    <a:pt x="1267" y="3830"/>
                  </a:lnTo>
                  <a:cubicBezTo>
                    <a:pt x="1258" y="3687"/>
                    <a:pt x="1142" y="3571"/>
                    <a:pt x="1000" y="3571"/>
                  </a:cubicBezTo>
                  <a:cubicBezTo>
                    <a:pt x="857" y="3571"/>
                    <a:pt x="741" y="3687"/>
                    <a:pt x="750" y="3830"/>
                  </a:cubicBezTo>
                  <a:lnTo>
                    <a:pt x="750" y="8139"/>
                  </a:lnTo>
                  <a:lnTo>
                    <a:pt x="259" y="8139"/>
                  </a:lnTo>
                  <a:cubicBezTo>
                    <a:pt x="116" y="8139"/>
                    <a:pt x="0" y="8255"/>
                    <a:pt x="0" y="8398"/>
                  </a:cubicBezTo>
                  <a:lnTo>
                    <a:pt x="0" y="9138"/>
                  </a:lnTo>
                  <a:cubicBezTo>
                    <a:pt x="0" y="9905"/>
                    <a:pt x="616" y="10521"/>
                    <a:pt x="1383" y="10521"/>
                  </a:cubicBezTo>
                  <a:lnTo>
                    <a:pt x="14078" y="10521"/>
                  </a:lnTo>
                  <a:cubicBezTo>
                    <a:pt x="14836" y="10521"/>
                    <a:pt x="15461" y="9905"/>
                    <a:pt x="15461" y="9138"/>
                  </a:cubicBezTo>
                  <a:lnTo>
                    <a:pt x="15461" y="8398"/>
                  </a:lnTo>
                  <a:cubicBezTo>
                    <a:pt x="15461" y="8255"/>
                    <a:pt x="15345" y="8139"/>
                    <a:pt x="15202" y="8139"/>
                  </a:cubicBezTo>
                  <a:lnTo>
                    <a:pt x="14702" y="8139"/>
                  </a:lnTo>
                  <a:lnTo>
                    <a:pt x="14702" y="1100"/>
                  </a:lnTo>
                  <a:cubicBezTo>
                    <a:pt x="14702" y="636"/>
                    <a:pt x="14426" y="208"/>
                    <a:pt x="13998" y="21"/>
                  </a:cubicBezTo>
                  <a:cubicBezTo>
                    <a:pt x="13966" y="7"/>
                    <a:pt x="13934" y="1"/>
                    <a:pt x="13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55;p46">
              <a:extLst>
                <a:ext uri="{FF2B5EF4-FFF2-40B4-BE49-F238E27FC236}">
                  <a16:creationId xmlns:a16="http://schemas.microsoft.com/office/drawing/2014/main" id="{3131E825-2E88-4D82-A524-93E9841F4D47}"/>
                </a:ext>
              </a:extLst>
            </p:cNvPr>
            <p:cNvSpPr/>
            <p:nvPr/>
          </p:nvSpPr>
          <p:spPr>
            <a:xfrm>
              <a:off x="2992700" y="2478225"/>
              <a:ext cx="213475" cy="77175"/>
            </a:xfrm>
            <a:custGeom>
              <a:avLst/>
              <a:gdLst/>
              <a:ahLst/>
              <a:cxnLst/>
              <a:rect l="l" t="t" r="r" b="b"/>
              <a:pathLst>
                <a:path w="8539" h="3087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828"/>
                  </a:lnTo>
                  <a:cubicBezTo>
                    <a:pt x="1" y="2973"/>
                    <a:pt x="117" y="3087"/>
                    <a:pt x="259" y="3087"/>
                  </a:cubicBezTo>
                  <a:cubicBezTo>
                    <a:pt x="336" y="3087"/>
                    <a:pt x="422" y="3053"/>
                    <a:pt x="500" y="2971"/>
                  </a:cubicBezTo>
                  <a:cubicBezTo>
                    <a:pt x="509" y="2962"/>
                    <a:pt x="518" y="2944"/>
                    <a:pt x="518" y="2926"/>
                  </a:cubicBezTo>
                  <a:lnTo>
                    <a:pt x="518" y="669"/>
                  </a:lnTo>
                  <a:cubicBezTo>
                    <a:pt x="518" y="589"/>
                    <a:pt x="581" y="518"/>
                    <a:pt x="670" y="518"/>
                  </a:cubicBezTo>
                  <a:lnTo>
                    <a:pt x="8271" y="518"/>
                  </a:lnTo>
                  <a:cubicBezTo>
                    <a:pt x="8280" y="518"/>
                    <a:pt x="8297" y="509"/>
                    <a:pt x="8306" y="500"/>
                  </a:cubicBezTo>
                  <a:cubicBezTo>
                    <a:pt x="8538" y="277"/>
                    <a:pt x="8387" y="0"/>
                    <a:pt x="81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56;p46">
              <a:extLst>
                <a:ext uri="{FF2B5EF4-FFF2-40B4-BE49-F238E27FC236}">
                  <a16:creationId xmlns:a16="http://schemas.microsoft.com/office/drawing/2014/main" id="{A4C99043-D143-487A-A0CB-B7D91F15C9E2}"/>
                </a:ext>
              </a:extLst>
            </p:cNvPr>
            <p:cNvSpPr/>
            <p:nvPr/>
          </p:nvSpPr>
          <p:spPr>
            <a:xfrm>
              <a:off x="3127200" y="2437625"/>
              <a:ext cx="182225" cy="181350"/>
            </a:xfrm>
            <a:custGeom>
              <a:avLst/>
              <a:gdLst/>
              <a:ahLst/>
              <a:cxnLst/>
              <a:rect l="l" t="t" r="r" b="b"/>
              <a:pathLst>
                <a:path w="7289" h="7254" extrusionOk="0">
                  <a:moveTo>
                    <a:pt x="5576" y="1"/>
                  </a:moveTo>
                  <a:cubicBezTo>
                    <a:pt x="5505" y="1"/>
                    <a:pt x="5442" y="27"/>
                    <a:pt x="5389" y="72"/>
                  </a:cubicBezTo>
                  <a:lnTo>
                    <a:pt x="473" y="4996"/>
                  </a:lnTo>
                  <a:cubicBezTo>
                    <a:pt x="437" y="5032"/>
                    <a:pt x="411" y="5077"/>
                    <a:pt x="402" y="5121"/>
                  </a:cubicBezTo>
                  <a:lnTo>
                    <a:pt x="18" y="6941"/>
                  </a:lnTo>
                  <a:cubicBezTo>
                    <a:pt x="0" y="7022"/>
                    <a:pt x="27" y="7111"/>
                    <a:pt x="89" y="7173"/>
                  </a:cubicBezTo>
                  <a:cubicBezTo>
                    <a:pt x="134" y="7227"/>
                    <a:pt x="196" y="7253"/>
                    <a:pt x="268" y="7253"/>
                  </a:cubicBezTo>
                  <a:cubicBezTo>
                    <a:pt x="286" y="7253"/>
                    <a:pt x="304" y="7245"/>
                    <a:pt x="321" y="7245"/>
                  </a:cubicBezTo>
                  <a:lnTo>
                    <a:pt x="2132" y="6861"/>
                  </a:lnTo>
                  <a:cubicBezTo>
                    <a:pt x="2186" y="6852"/>
                    <a:pt x="2230" y="6825"/>
                    <a:pt x="2266" y="6790"/>
                  </a:cubicBezTo>
                  <a:lnTo>
                    <a:pt x="3569" y="5487"/>
                  </a:lnTo>
                  <a:cubicBezTo>
                    <a:pt x="3667" y="5389"/>
                    <a:pt x="3667" y="5220"/>
                    <a:pt x="3569" y="5121"/>
                  </a:cubicBezTo>
                  <a:cubicBezTo>
                    <a:pt x="3520" y="5072"/>
                    <a:pt x="3453" y="5048"/>
                    <a:pt x="3386" y="5048"/>
                  </a:cubicBezTo>
                  <a:cubicBezTo>
                    <a:pt x="3319" y="5048"/>
                    <a:pt x="3252" y="5072"/>
                    <a:pt x="3203" y="5121"/>
                  </a:cubicBezTo>
                  <a:lnTo>
                    <a:pt x="2079" y="6237"/>
                  </a:lnTo>
                  <a:lnTo>
                    <a:pt x="1954" y="6370"/>
                  </a:lnTo>
                  <a:lnTo>
                    <a:pt x="607" y="6656"/>
                  </a:lnTo>
                  <a:lnTo>
                    <a:pt x="892" y="5309"/>
                  </a:lnTo>
                  <a:lnTo>
                    <a:pt x="1017" y="5175"/>
                  </a:lnTo>
                  <a:lnTo>
                    <a:pt x="5576" y="625"/>
                  </a:lnTo>
                  <a:lnTo>
                    <a:pt x="6637" y="1687"/>
                  </a:lnTo>
                  <a:lnTo>
                    <a:pt x="3810" y="4515"/>
                  </a:lnTo>
                  <a:cubicBezTo>
                    <a:pt x="3702" y="4613"/>
                    <a:pt x="3702" y="4782"/>
                    <a:pt x="3810" y="4881"/>
                  </a:cubicBezTo>
                  <a:cubicBezTo>
                    <a:pt x="3859" y="4934"/>
                    <a:pt x="3923" y="4961"/>
                    <a:pt x="3989" y="4961"/>
                  </a:cubicBezTo>
                  <a:cubicBezTo>
                    <a:pt x="4055" y="4961"/>
                    <a:pt x="4122" y="4934"/>
                    <a:pt x="4175" y="4881"/>
                  </a:cubicBezTo>
                  <a:lnTo>
                    <a:pt x="7182" y="1865"/>
                  </a:lnTo>
                  <a:cubicBezTo>
                    <a:pt x="7289" y="1767"/>
                    <a:pt x="7289" y="1607"/>
                    <a:pt x="7182" y="1499"/>
                  </a:cubicBezTo>
                  <a:lnTo>
                    <a:pt x="5754" y="72"/>
                  </a:lnTo>
                  <a:cubicBezTo>
                    <a:pt x="5710" y="27"/>
                    <a:pt x="5647" y="1"/>
                    <a:pt x="5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57;p46">
              <a:extLst>
                <a:ext uri="{FF2B5EF4-FFF2-40B4-BE49-F238E27FC236}">
                  <a16:creationId xmlns:a16="http://schemas.microsoft.com/office/drawing/2014/main" id="{DE786120-954E-4A87-B742-378DE1CAC51E}"/>
                </a:ext>
              </a:extLst>
            </p:cNvPr>
            <p:cNvSpPr/>
            <p:nvPr/>
          </p:nvSpPr>
          <p:spPr>
            <a:xfrm>
              <a:off x="3020800" y="2622525"/>
              <a:ext cx="112000" cy="12950"/>
            </a:xfrm>
            <a:custGeom>
              <a:avLst/>
              <a:gdLst/>
              <a:ahLst/>
              <a:cxnLst/>
              <a:rect l="l" t="t" r="r" b="b"/>
              <a:pathLst>
                <a:path w="4480" h="518" extrusionOk="0">
                  <a:moveTo>
                    <a:pt x="269" y="0"/>
                  </a:moveTo>
                  <a:cubicBezTo>
                    <a:pt x="135" y="0"/>
                    <a:pt x="10" y="107"/>
                    <a:pt x="10" y="241"/>
                  </a:cubicBezTo>
                  <a:cubicBezTo>
                    <a:pt x="1" y="393"/>
                    <a:pt x="117" y="518"/>
                    <a:pt x="260" y="518"/>
                  </a:cubicBezTo>
                  <a:lnTo>
                    <a:pt x="4203" y="518"/>
                  </a:lnTo>
                  <a:cubicBezTo>
                    <a:pt x="4337" y="518"/>
                    <a:pt x="4461" y="411"/>
                    <a:pt x="4470" y="277"/>
                  </a:cubicBezTo>
                  <a:cubicBezTo>
                    <a:pt x="4479" y="125"/>
                    <a:pt x="4354" y="0"/>
                    <a:pt x="4212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58;p46">
              <a:extLst>
                <a:ext uri="{FF2B5EF4-FFF2-40B4-BE49-F238E27FC236}">
                  <a16:creationId xmlns:a16="http://schemas.microsoft.com/office/drawing/2014/main" id="{419D7A01-A3EB-4D10-B0FE-1ED541DA4AFA}"/>
                </a:ext>
              </a:extLst>
            </p:cNvPr>
            <p:cNvSpPr/>
            <p:nvPr/>
          </p:nvSpPr>
          <p:spPr>
            <a:xfrm>
              <a:off x="3020575" y="2596875"/>
              <a:ext cx="77200" cy="12950"/>
            </a:xfrm>
            <a:custGeom>
              <a:avLst/>
              <a:gdLst/>
              <a:ahLst/>
              <a:cxnLst/>
              <a:rect l="l" t="t" r="r" b="b"/>
              <a:pathLst>
                <a:path w="3088" h="518" extrusionOk="0">
                  <a:moveTo>
                    <a:pt x="278" y="0"/>
                  </a:moveTo>
                  <a:cubicBezTo>
                    <a:pt x="135" y="0"/>
                    <a:pt x="19" y="107"/>
                    <a:pt x="10" y="241"/>
                  </a:cubicBezTo>
                  <a:cubicBezTo>
                    <a:pt x="1" y="393"/>
                    <a:pt x="117" y="518"/>
                    <a:pt x="269" y="518"/>
                  </a:cubicBezTo>
                  <a:lnTo>
                    <a:pt x="2811" y="518"/>
                  </a:lnTo>
                  <a:cubicBezTo>
                    <a:pt x="2945" y="518"/>
                    <a:pt x="3070" y="411"/>
                    <a:pt x="3079" y="277"/>
                  </a:cubicBezTo>
                  <a:cubicBezTo>
                    <a:pt x="3088" y="125"/>
                    <a:pt x="2972" y="0"/>
                    <a:pt x="2820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59;p46">
              <a:extLst>
                <a:ext uri="{FF2B5EF4-FFF2-40B4-BE49-F238E27FC236}">
                  <a16:creationId xmlns:a16="http://schemas.microsoft.com/office/drawing/2014/main" id="{D45F310B-25B6-44D0-BBAE-8793EA62A8F8}"/>
                </a:ext>
              </a:extLst>
            </p:cNvPr>
            <p:cNvSpPr/>
            <p:nvPr/>
          </p:nvSpPr>
          <p:spPr>
            <a:xfrm>
              <a:off x="3020150" y="2648175"/>
              <a:ext cx="281475" cy="12950"/>
            </a:xfrm>
            <a:custGeom>
              <a:avLst/>
              <a:gdLst/>
              <a:ahLst/>
              <a:cxnLst/>
              <a:rect l="l" t="t" r="r" b="b"/>
              <a:pathLst>
                <a:path w="11259" h="518" extrusionOk="0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10991" y="518"/>
                  </a:lnTo>
                  <a:cubicBezTo>
                    <a:pt x="11125" y="518"/>
                    <a:pt x="11241" y="411"/>
                    <a:pt x="11250" y="277"/>
                  </a:cubicBezTo>
                  <a:cubicBezTo>
                    <a:pt x="11258" y="125"/>
                    <a:pt x="11143" y="0"/>
                    <a:pt x="10991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8F299E7-8A32-40FE-92FA-46FAEB90C5A3}"/>
              </a:ext>
            </a:extLst>
          </p:cNvPr>
          <p:cNvSpPr txBox="1"/>
          <p:nvPr/>
        </p:nvSpPr>
        <p:spPr>
          <a:xfrm>
            <a:off x="1966393" y="2211681"/>
            <a:ext cx="5264553" cy="261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Store a copy of the Embedding Weights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Add the new word into the tokenizer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Resize the embedding layer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Overwrite the embedding weights with (existing weights </a:t>
            </a:r>
            <a:r>
              <a:rPr lang="en-SG" dirty="0"/>
              <a:t>⊕ synthetic embedding)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Save the new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AAD058-825B-4E0B-9A68-8257507049B8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&lt;/40&gt;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00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05. RoBERTa Extension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BB1FEFC-7E18-4896-9D89-06ED663FD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02"/>
          <a:stretch/>
        </p:blipFill>
        <p:spPr>
          <a:xfrm>
            <a:off x="806505" y="857123"/>
            <a:ext cx="7788315" cy="40774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C95801-97A8-4AFF-8AAC-72F8D3988342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&lt;/41&gt;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38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8"/>
          <p:cNvSpPr/>
          <p:nvPr/>
        </p:nvSpPr>
        <p:spPr>
          <a:xfrm>
            <a:off x="468362" y="496500"/>
            <a:ext cx="7950437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8"/>
          <p:cNvSpPr txBox="1">
            <a:spLocks noGrp="1"/>
          </p:cNvSpPr>
          <p:nvPr>
            <p:ph type="title"/>
          </p:nvPr>
        </p:nvSpPr>
        <p:spPr>
          <a:xfrm>
            <a:off x="468362" y="1527905"/>
            <a:ext cx="3852000" cy="2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Future work &amp; </a:t>
            </a:r>
            <a:r>
              <a:rPr lang="en" sz="6600" dirty="0"/>
              <a:t> </a:t>
            </a:r>
            <a:r>
              <a:rPr lang="en" sz="8000" dirty="0">
                <a:solidFill>
                  <a:schemeClr val="lt2"/>
                </a:solidFill>
              </a:rPr>
              <a:t>Conclusion</a:t>
            </a:r>
            <a:endParaRPr sz="8000" dirty="0">
              <a:solidFill>
                <a:schemeClr val="lt2"/>
              </a:solidFill>
            </a:endParaRPr>
          </a:p>
        </p:txBody>
      </p:sp>
      <p:grpSp>
        <p:nvGrpSpPr>
          <p:cNvPr id="1899" name="Google Shape;1899;p3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00" name="Google Shape;1900;p3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3045;p47">
            <a:extLst>
              <a:ext uri="{FF2B5EF4-FFF2-40B4-BE49-F238E27FC236}">
                <a16:creationId xmlns:a16="http://schemas.microsoft.com/office/drawing/2014/main" id="{5E374989-9960-48B5-B4AE-6054A20177F5}"/>
              </a:ext>
            </a:extLst>
          </p:cNvPr>
          <p:cNvGrpSpPr/>
          <p:nvPr/>
        </p:nvGrpSpPr>
        <p:grpSpPr>
          <a:xfrm>
            <a:off x="4566799" y="1242162"/>
            <a:ext cx="4102175" cy="3238125"/>
            <a:chOff x="723750" y="1365375"/>
            <a:chExt cx="4102175" cy="3238125"/>
          </a:xfrm>
        </p:grpSpPr>
        <p:sp>
          <p:nvSpPr>
            <p:cNvPr id="184" name="Google Shape;3046;p47">
              <a:extLst>
                <a:ext uri="{FF2B5EF4-FFF2-40B4-BE49-F238E27FC236}">
                  <a16:creationId xmlns:a16="http://schemas.microsoft.com/office/drawing/2014/main" id="{9961E9A7-2862-45B0-8A13-192B79B7CE68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47;p47">
              <a:extLst>
                <a:ext uri="{FF2B5EF4-FFF2-40B4-BE49-F238E27FC236}">
                  <a16:creationId xmlns:a16="http://schemas.microsoft.com/office/drawing/2014/main" id="{A2BFF9A5-7CD3-41C7-8784-056D6C31A0D1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48;p47">
              <a:extLst>
                <a:ext uri="{FF2B5EF4-FFF2-40B4-BE49-F238E27FC236}">
                  <a16:creationId xmlns:a16="http://schemas.microsoft.com/office/drawing/2014/main" id="{546A98BC-6274-4842-BB37-2EB62D630F21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49;p47">
              <a:extLst>
                <a:ext uri="{FF2B5EF4-FFF2-40B4-BE49-F238E27FC236}">
                  <a16:creationId xmlns:a16="http://schemas.microsoft.com/office/drawing/2014/main" id="{E71D73CD-DC89-47C4-A3B5-8D368EA2FE5A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50;p47">
              <a:extLst>
                <a:ext uri="{FF2B5EF4-FFF2-40B4-BE49-F238E27FC236}">
                  <a16:creationId xmlns:a16="http://schemas.microsoft.com/office/drawing/2014/main" id="{95A0FBB5-1E09-468F-AD9F-59DEA81123D5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51;p47">
              <a:extLst>
                <a:ext uri="{FF2B5EF4-FFF2-40B4-BE49-F238E27FC236}">
                  <a16:creationId xmlns:a16="http://schemas.microsoft.com/office/drawing/2014/main" id="{C45245E2-4046-44D1-B27B-FD46E460D7B9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52;p47">
              <a:extLst>
                <a:ext uri="{FF2B5EF4-FFF2-40B4-BE49-F238E27FC236}">
                  <a16:creationId xmlns:a16="http://schemas.microsoft.com/office/drawing/2014/main" id="{34ED0D71-8419-4928-B871-7258B407D77B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53;p47">
              <a:extLst>
                <a:ext uri="{FF2B5EF4-FFF2-40B4-BE49-F238E27FC236}">
                  <a16:creationId xmlns:a16="http://schemas.microsoft.com/office/drawing/2014/main" id="{92AAF816-38B7-478A-A883-5D10391530BE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54;p47">
              <a:extLst>
                <a:ext uri="{FF2B5EF4-FFF2-40B4-BE49-F238E27FC236}">
                  <a16:creationId xmlns:a16="http://schemas.microsoft.com/office/drawing/2014/main" id="{F1F4CF03-53A6-462C-8AA1-39B064A0E984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55;p47">
              <a:extLst>
                <a:ext uri="{FF2B5EF4-FFF2-40B4-BE49-F238E27FC236}">
                  <a16:creationId xmlns:a16="http://schemas.microsoft.com/office/drawing/2014/main" id="{9091C551-0C18-41F1-B1C8-1759A7632DC3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56;p47">
              <a:extLst>
                <a:ext uri="{FF2B5EF4-FFF2-40B4-BE49-F238E27FC236}">
                  <a16:creationId xmlns:a16="http://schemas.microsoft.com/office/drawing/2014/main" id="{CA6C4E16-9133-4E64-BB7D-FD24A8509DC2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57;p47">
              <a:extLst>
                <a:ext uri="{FF2B5EF4-FFF2-40B4-BE49-F238E27FC236}">
                  <a16:creationId xmlns:a16="http://schemas.microsoft.com/office/drawing/2014/main" id="{98E76DFA-56A2-4ABE-8747-AADE1E184DCC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58;p47">
              <a:extLst>
                <a:ext uri="{FF2B5EF4-FFF2-40B4-BE49-F238E27FC236}">
                  <a16:creationId xmlns:a16="http://schemas.microsoft.com/office/drawing/2014/main" id="{4973AD14-30DB-49A7-A223-257AF74C911C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59;p47">
              <a:extLst>
                <a:ext uri="{FF2B5EF4-FFF2-40B4-BE49-F238E27FC236}">
                  <a16:creationId xmlns:a16="http://schemas.microsoft.com/office/drawing/2014/main" id="{4C496C74-4302-467B-B94A-36C8A1CC3392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60;p47">
              <a:extLst>
                <a:ext uri="{FF2B5EF4-FFF2-40B4-BE49-F238E27FC236}">
                  <a16:creationId xmlns:a16="http://schemas.microsoft.com/office/drawing/2014/main" id="{34A2E25B-72F8-4351-808C-F273CE0DEF5E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61;p47">
              <a:extLst>
                <a:ext uri="{FF2B5EF4-FFF2-40B4-BE49-F238E27FC236}">
                  <a16:creationId xmlns:a16="http://schemas.microsoft.com/office/drawing/2014/main" id="{EAC5152A-B8ED-4FC5-B885-B2270527AC9A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62;p47">
              <a:extLst>
                <a:ext uri="{FF2B5EF4-FFF2-40B4-BE49-F238E27FC236}">
                  <a16:creationId xmlns:a16="http://schemas.microsoft.com/office/drawing/2014/main" id="{DE2444CE-92A5-4239-8AE9-110FBF86A3C0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63;p47">
              <a:extLst>
                <a:ext uri="{FF2B5EF4-FFF2-40B4-BE49-F238E27FC236}">
                  <a16:creationId xmlns:a16="http://schemas.microsoft.com/office/drawing/2014/main" id="{4331745E-DCF7-4AD1-AAF4-4B6BFC11EED0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64;p47">
              <a:extLst>
                <a:ext uri="{FF2B5EF4-FFF2-40B4-BE49-F238E27FC236}">
                  <a16:creationId xmlns:a16="http://schemas.microsoft.com/office/drawing/2014/main" id="{4E081916-3B13-42F7-8CA2-DC832E358774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65;p47">
              <a:extLst>
                <a:ext uri="{FF2B5EF4-FFF2-40B4-BE49-F238E27FC236}">
                  <a16:creationId xmlns:a16="http://schemas.microsoft.com/office/drawing/2014/main" id="{3E29D612-2172-4502-8E45-4E9333174F0F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66;p47">
              <a:extLst>
                <a:ext uri="{FF2B5EF4-FFF2-40B4-BE49-F238E27FC236}">
                  <a16:creationId xmlns:a16="http://schemas.microsoft.com/office/drawing/2014/main" id="{F52C0A4A-CD59-46C6-8B4F-313249B8ECDA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67;p47">
              <a:extLst>
                <a:ext uri="{FF2B5EF4-FFF2-40B4-BE49-F238E27FC236}">
                  <a16:creationId xmlns:a16="http://schemas.microsoft.com/office/drawing/2014/main" id="{37285859-84CB-4433-86B4-6BAA5F078375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68;p47">
              <a:extLst>
                <a:ext uri="{FF2B5EF4-FFF2-40B4-BE49-F238E27FC236}">
                  <a16:creationId xmlns:a16="http://schemas.microsoft.com/office/drawing/2014/main" id="{140DE0B4-E291-4BF3-BDE7-7AD5A23CF4CD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69;p47">
              <a:extLst>
                <a:ext uri="{FF2B5EF4-FFF2-40B4-BE49-F238E27FC236}">
                  <a16:creationId xmlns:a16="http://schemas.microsoft.com/office/drawing/2014/main" id="{DA8F00D8-B0E6-4DA3-90CC-7F92BE5AD62B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70;p47">
              <a:extLst>
                <a:ext uri="{FF2B5EF4-FFF2-40B4-BE49-F238E27FC236}">
                  <a16:creationId xmlns:a16="http://schemas.microsoft.com/office/drawing/2014/main" id="{DB3E5904-1047-4C3B-96D7-E3D26CD347C7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71;p47">
              <a:extLst>
                <a:ext uri="{FF2B5EF4-FFF2-40B4-BE49-F238E27FC236}">
                  <a16:creationId xmlns:a16="http://schemas.microsoft.com/office/drawing/2014/main" id="{58B714B5-7D7A-420C-9590-52E105C712FB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72;p47">
              <a:extLst>
                <a:ext uri="{FF2B5EF4-FFF2-40B4-BE49-F238E27FC236}">
                  <a16:creationId xmlns:a16="http://schemas.microsoft.com/office/drawing/2014/main" id="{17E4443A-3975-428D-B757-06EB59C26B7E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73;p47">
              <a:extLst>
                <a:ext uri="{FF2B5EF4-FFF2-40B4-BE49-F238E27FC236}">
                  <a16:creationId xmlns:a16="http://schemas.microsoft.com/office/drawing/2014/main" id="{C5067A3F-85C8-4858-8DC6-4A5DB90CACE3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74;p47">
              <a:extLst>
                <a:ext uri="{FF2B5EF4-FFF2-40B4-BE49-F238E27FC236}">
                  <a16:creationId xmlns:a16="http://schemas.microsoft.com/office/drawing/2014/main" id="{97F59C77-E2A8-4B82-9970-444268482606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75;p47">
              <a:extLst>
                <a:ext uri="{FF2B5EF4-FFF2-40B4-BE49-F238E27FC236}">
                  <a16:creationId xmlns:a16="http://schemas.microsoft.com/office/drawing/2014/main" id="{BAC6F776-7AD3-4B16-8AF7-F873575D3E73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76;p47">
              <a:extLst>
                <a:ext uri="{FF2B5EF4-FFF2-40B4-BE49-F238E27FC236}">
                  <a16:creationId xmlns:a16="http://schemas.microsoft.com/office/drawing/2014/main" id="{796473B5-94D2-4E48-96CF-76EF757D190B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77;p47">
              <a:extLst>
                <a:ext uri="{FF2B5EF4-FFF2-40B4-BE49-F238E27FC236}">
                  <a16:creationId xmlns:a16="http://schemas.microsoft.com/office/drawing/2014/main" id="{82379723-B113-40B9-AB32-1DEE4CACB7B9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78;p47">
              <a:extLst>
                <a:ext uri="{FF2B5EF4-FFF2-40B4-BE49-F238E27FC236}">
                  <a16:creationId xmlns:a16="http://schemas.microsoft.com/office/drawing/2014/main" id="{7A2F00BE-B155-4ABB-BC78-668F35F89F48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79;p47">
              <a:extLst>
                <a:ext uri="{FF2B5EF4-FFF2-40B4-BE49-F238E27FC236}">
                  <a16:creationId xmlns:a16="http://schemas.microsoft.com/office/drawing/2014/main" id="{844DCCF0-5407-4277-B5CA-00C84E302B5C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80;p47">
              <a:extLst>
                <a:ext uri="{FF2B5EF4-FFF2-40B4-BE49-F238E27FC236}">
                  <a16:creationId xmlns:a16="http://schemas.microsoft.com/office/drawing/2014/main" id="{0B2D6803-1581-43CD-B75E-028D5782A740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81;p47">
              <a:extLst>
                <a:ext uri="{FF2B5EF4-FFF2-40B4-BE49-F238E27FC236}">
                  <a16:creationId xmlns:a16="http://schemas.microsoft.com/office/drawing/2014/main" id="{50DE0D32-C727-4066-9C1C-A15AFE14F3F6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82;p47">
              <a:extLst>
                <a:ext uri="{FF2B5EF4-FFF2-40B4-BE49-F238E27FC236}">
                  <a16:creationId xmlns:a16="http://schemas.microsoft.com/office/drawing/2014/main" id="{1B206ED9-0F5B-4A15-B7DA-48F293713B5D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83;p47">
              <a:extLst>
                <a:ext uri="{FF2B5EF4-FFF2-40B4-BE49-F238E27FC236}">
                  <a16:creationId xmlns:a16="http://schemas.microsoft.com/office/drawing/2014/main" id="{836C131E-CAB1-43EA-A6F7-D934EC6E8FC2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84;p47">
              <a:extLst>
                <a:ext uri="{FF2B5EF4-FFF2-40B4-BE49-F238E27FC236}">
                  <a16:creationId xmlns:a16="http://schemas.microsoft.com/office/drawing/2014/main" id="{753B84EA-6750-43DB-B9FC-A7A0A46B8F1A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85;p47">
              <a:extLst>
                <a:ext uri="{FF2B5EF4-FFF2-40B4-BE49-F238E27FC236}">
                  <a16:creationId xmlns:a16="http://schemas.microsoft.com/office/drawing/2014/main" id="{4C687B3B-00DD-4261-A968-27CEBE66E82D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86;p47">
              <a:extLst>
                <a:ext uri="{FF2B5EF4-FFF2-40B4-BE49-F238E27FC236}">
                  <a16:creationId xmlns:a16="http://schemas.microsoft.com/office/drawing/2014/main" id="{61FF2D59-7C97-4D5D-907F-3C13C6312719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87;p47">
              <a:extLst>
                <a:ext uri="{FF2B5EF4-FFF2-40B4-BE49-F238E27FC236}">
                  <a16:creationId xmlns:a16="http://schemas.microsoft.com/office/drawing/2014/main" id="{B069E961-4138-4D6E-A3C2-F13CABADCCD4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88;p47">
              <a:extLst>
                <a:ext uri="{FF2B5EF4-FFF2-40B4-BE49-F238E27FC236}">
                  <a16:creationId xmlns:a16="http://schemas.microsoft.com/office/drawing/2014/main" id="{61305DD3-9B22-43A4-9BB5-19F2470BD90D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89;p47">
              <a:extLst>
                <a:ext uri="{FF2B5EF4-FFF2-40B4-BE49-F238E27FC236}">
                  <a16:creationId xmlns:a16="http://schemas.microsoft.com/office/drawing/2014/main" id="{E3A4BAAC-05F9-4E93-821E-37D0A1ACAB6F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90;p47">
              <a:extLst>
                <a:ext uri="{FF2B5EF4-FFF2-40B4-BE49-F238E27FC236}">
                  <a16:creationId xmlns:a16="http://schemas.microsoft.com/office/drawing/2014/main" id="{132564D7-6495-4229-8618-E1173CDF5B0B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91;p47">
              <a:extLst>
                <a:ext uri="{FF2B5EF4-FFF2-40B4-BE49-F238E27FC236}">
                  <a16:creationId xmlns:a16="http://schemas.microsoft.com/office/drawing/2014/main" id="{5CB0D9DD-7BF2-4E55-AB9C-A6274FD0943C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92;p47">
              <a:extLst>
                <a:ext uri="{FF2B5EF4-FFF2-40B4-BE49-F238E27FC236}">
                  <a16:creationId xmlns:a16="http://schemas.microsoft.com/office/drawing/2014/main" id="{35C244CC-FDBC-41B3-95F1-624D318F6C27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93;p47">
              <a:extLst>
                <a:ext uri="{FF2B5EF4-FFF2-40B4-BE49-F238E27FC236}">
                  <a16:creationId xmlns:a16="http://schemas.microsoft.com/office/drawing/2014/main" id="{745BD2D0-70BD-4040-8564-DAA930BAE18E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94;p47">
              <a:extLst>
                <a:ext uri="{FF2B5EF4-FFF2-40B4-BE49-F238E27FC236}">
                  <a16:creationId xmlns:a16="http://schemas.microsoft.com/office/drawing/2014/main" id="{DD7552F4-88F9-4CB9-AD36-858D61F525B4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95;p47">
              <a:extLst>
                <a:ext uri="{FF2B5EF4-FFF2-40B4-BE49-F238E27FC236}">
                  <a16:creationId xmlns:a16="http://schemas.microsoft.com/office/drawing/2014/main" id="{B38D8E33-38B3-48AD-B8F2-6E9EC4E02F39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96;p47">
              <a:extLst>
                <a:ext uri="{FF2B5EF4-FFF2-40B4-BE49-F238E27FC236}">
                  <a16:creationId xmlns:a16="http://schemas.microsoft.com/office/drawing/2014/main" id="{C0470331-B72C-4012-B36F-37B61FC6FA73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97;p47">
              <a:extLst>
                <a:ext uri="{FF2B5EF4-FFF2-40B4-BE49-F238E27FC236}">
                  <a16:creationId xmlns:a16="http://schemas.microsoft.com/office/drawing/2014/main" id="{7BE08F12-DC32-4E86-88E7-738FAEDF777F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98;p47">
              <a:extLst>
                <a:ext uri="{FF2B5EF4-FFF2-40B4-BE49-F238E27FC236}">
                  <a16:creationId xmlns:a16="http://schemas.microsoft.com/office/drawing/2014/main" id="{9C81F214-B49D-4EAB-887C-04DBBA0A2B1A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99;p47">
              <a:extLst>
                <a:ext uri="{FF2B5EF4-FFF2-40B4-BE49-F238E27FC236}">
                  <a16:creationId xmlns:a16="http://schemas.microsoft.com/office/drawing/2014/main" id="{4CC46527-F455-4F1A-9DA5-943CB5252150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100;p47">
              <a:extLst>
                <a:ext uri="{FF2B5EF4-FFF2-40B4-BE49-F238E27FC236}">
                  <a16:creationId xmlns:a16="http://schemas.microsoft.com/office/drawing/2014/main" id="{B5542739-8317-4334-A031-8FF4C307A3B4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101;p47">
              <a:extLst>
                <a:ext uri="{FF2B5EF4-FFF2-40B4-BE49-F238E27FC236}">
                  <a16:creationId xmlns:a16="http://schemas.microsoft.com/office/drawing/2014/main" id="{4B2C351D-9F8D-4B40-A32C-346068FA0E80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102;p47">
              <a:extLst>
                <a:ext uri="{FF2B5EF4-FFF2-40B4-BE49-F238E27FC236}">
                  <a16:creationId xmlns:a16="http://schemas.microsoft.com/office/drawing/2014/main" id="{4A589CE0-489A-44FE-A89C-DF5C786C0141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103;p47">
              <a:extLst>
                <a:ext uri="{FF2B5EF4-FFF2-40B4-BE49-F238E27FC236}">
                  <a16:creationId xmlns:a16="http://schemas.microsoft.com/office/drawing/2014/main" id="{C47A71C5-CF30-4001-B1DC-30F4BE1207A1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104;p47">
              <a:extLst>
                <a:ext uri="{FF2B5EF4-FFF2-40B4-BE49-F238E27FC236}">
                  <a16:creationId xmlns:a16="http://schemas.microsoft.com/office/drawing/2014/main" id="{230B99AC-7545-48A7-9617-2786FE032F9F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105;p47">
              <a:extLst>
                <a:ext uri="{FF2B5EF4-FFF2-40B4-BE49-F238E27FC236}">
                  <a16:creationId xmlns:a16="http://schemas.microsoft.com/office/drawing/2014/main" id="{DEAF71F2-C043-4E59-B6FD-51E155975BC5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106;p47">
              <a:extLst>
                <a:ext uri="{FF2B5EF4-FFF2-40B4-BE49-F238E27FC236}">
                  <a16:creationId xmlns:a16="http://schemas.microsoft.com/office/drawing/2014/main" id="{FD1BBC60-9FB7-473F-81F2-97DCD1E495FD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07;p47">
              <a:extLst>
                <a:ext uri="{FF2B5EF4-FFF2-40B4-BE49-F238E27FC236}">
                  <a16:creationId xmlns:a16="http://schemas.microsoft.com/office/drawing/2014/main" id="{55402779-AB37-48B9-8C7A-3C39BAA06B1E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08;p47">
              <a:extLst>
                <a:ext uri="{FF2B5EF4-FFF2-40B4-BE49-F238E27FC236}">
                  <a16:creationId xmlns:a16="http://schemas.microsoft.com/office/drawing/2014/main" id="{354BBBC6-C49C-4564-96AF-C217C029C8A9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09;p47">
              <a:extLst>
                <a:ext uri="{FF2B5EF4-FFF2-40B4-BE49-F238E27FC236}">
                  <a16:creationId xmlns:a16="http://schemas.microsoft.com/office/drawing/2014/main" id="{4A12D034-A3E6-4D85-855C-E08765095A92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10;p47">
              <a:extLst>
                <a:ext uri="{FF2B5EF4-FFF2-40B4-BE49-F238E27FC236}">
                  <a16:creationId xmlns:a16="http://schemas.microsoft.com/office/drawing/2014/main" id="{1124D762-94BB-4502-B4D8-6AAABD0A363A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11;p47">
              <a:extLst>
                <a:ext uri="{FF2B5EF4-FFF2-40B4-BE49-F238E27FC236}">
                  <a16:creationId xmlns:a16="http://schemas.microsoft.com/office/drawing/2014/main" id="{9AFA482F-D7BE-45A6-ABE8-013C24D55454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12;p47">
              <a:extLst>
                <a:ext uri="{FF2B5EF4-FFF2-40B4-BE49-F238E27FC236}">
                  <a16:creationId xmlns:a16="http://schemas.microsoft.com/office/drawing/2014/main" id="{F4A1FB02-264D-4416-B7EB-B5CE58A82A63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13;p47">
              <a:extLst>
                <a:ext uri="{FF2B5EF4-FFF2-40B4-BE49-F238E27FC236}">
                  <a16:creationId xmlns:a16="http://schemas.microsoft.com/office/drawing/2014/main" id="{E6959835-89C2-42E8-BBC0-A969493138E1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14;p47">
              <a:extLst>
                <a:ext uri="{FF2B5EF4-FFF2-40B4-BE49-F238E27FC236}">
                  <a16:creationId xmlns:a16="http://schemas.microsoft.com/office/drawing/2014/main" id="{E4165902-2588-48EB-85C5-C927B875A885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15;p47">
              <a:extLst>
                <a:ext uri="{FF2B5EF4-FFF2-40B4-BE49-F238E27FC236}">
                  <a16:creationId xmlns:a16="http://schemas.microsoft.com/office/drawing/2014/main" id="{CDB2B573-7E36-471F-823F-E0161A42817C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16;p47">
              <a:extLst>
                <a:ext uri="{FF2B5EF4-FFF2-40B4-BE49-F238E27FC236}">
                  <a16:creationId xmlns:a16="http://schemas.microsoft.com/office/drawing/2014/main" id="{F67F2A99-85FC-4161-B337-BDD79FEDCD2D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117;p47">
              <a:extLst>
                <a:ext uri="{FF2B5EF4-FFF2-40B4-BE49-F238E27FC236}">
                  <a16:creationId xmlns:a16="http://schemas.microsoft.com/office/drawing/2014/main" id="{51773879-8D86-4E18-936D-C6F9593DC126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18;p47">
              <a:extLst>
                <a:ext uri="{FF2B5EF4-FFF2-40B4-BE49-F238E27FC236}">
                  <a16:creationId xmlns:a16="http://schemas.microsoft.com/office/drawing/2014/main" id="{CB0774D0-F0D3-4CD1-93D9-E3CFC4C8A8D5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19;p47">
              <a:extLst>
                <a:ext uri="{FF2B5EF4-FFF2-40B4-BE49-F238E27FC236}">
                  <a16:creationId xmlns:a16="http://schemas.microsoft.com/office/drawing/2014/main" id="{27423FD0-828B-4062-B522-3BC79405705E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20;p47">
              <a:extLst>
                <a:ext uri="{FF2B5EF4-FFF2-40B4-BE49-F238E27FC236}">
                  <a16:creationId xmlns:a16="http://schemas.microsoft.com/office/drawing/2014/main" id="{F4E29634-E29D-4D09-A453-034CF85605C0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21;p47">
              <a:extLst>
                <a:ext uri="{FF2B5EF4-FFF2-40B4-BE49-F238E27FC236}">
                  <a16:creationId xmlns:a16="http://schemas.microsoft.com/office/drawing/2014/main" id="{15B768DA-0D2B-4781-958B-7F3583F4E3D7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22;p47">
              <a:extLst>
                <a:ext uri="{FF2B5EF4-FFF2-40B4-BE49-F238E27FC236}">
                  <a16:creationId xmlns:a16="http://schemas.microsoft.com/office/drawing/2014/main" id="{23D29156-7E5B-4316-A5C8-857B421748AC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23;p47">
              <a:extLst>
                <a:ext uri="{FF2B5EF4-FFF2-40B4-BE49-F238E27FC236}">
                  <a16:creationId xmlns:a16="http://schemas.microsoft.com/office/drawing/2014/main" id="{6EDAE3C9-8EEB-497B-A2A7-AD0B50EF9634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24;p47">
              <a:extLst>
                <a:ext uri="{FF2B5EF4-FFF2-40B4-BE49-F238E27FC236}">
                  <a16:creationId xmlns:a16="http://schemas.microsoft.com/office/drawing/2014/main" id="{B9700C1F-B6A3-4BD9-B5C4-1AC70459198A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25;p47">
              <a:extLst>
                <a:ext uri="{FF2B5EF4-FFF2-40B4-BE49-F238E27FC236}">
                  <a16:creationId xmlns:a16="http://schemas.microsoft.com/office/drawing/2014/main" id="{C9AB244E-E831-418B-9A76-EE982A414322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26;p47">
              <a:extLst>
                <a:ext uri="{FF2B5EF4-FFF2-40B4-BE49-F238E27FC236}">
                  <a16:creationId xmlns:a16="http://schemas.microsoft.com/office/drawing/2014/main" id="{42B968F1-C3C1-4370-AB9B-D5F505EDAE3F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27;p47">
              <a:extLst>
                <a:ext uri="{FF2B5EF4-FFF2-40B4-BE49-F238E27FC236}">
                  <a16:creationId xmlns:a16="http://schemas.microsoft.com/office/drawing/2014/main" id="{CB759F43-7BFC-4F02-9BB0-0ED407153EE5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28;p47">
              <a:extLst>
                <a:ext uri="{FF2B5EF4-FFF2-40B4-BE49-F238E27FC236}">
                  <a16:creationId xmlns:a16="http://schemas.microsoft.com/office/drawing/2014/main" id="{E749617A-27B1-4900-89AB-CBD68362ACC2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29;p47">
              <a:extLst>
                <a:ext uri="{FF2B5EF4-FFF2-40B4-BE49-F238E27FC236}">
                  <a16:creationId xmlns:a16="http://schemas.microsoft.com/office/drawing/2014/main" id="{15D01127-CD2B-4283-8562-22A90870FBD1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30;p47">
              <a:extLst>
                <a:ext uri="{FF2B5EF4-FFF2-40B4-BE49-F238E27FC236}">
                  <a16:creationId xmlns:a16="http://schemas.microsoft.com/office/drawing/2014/main" id="{3695C265-99B5-4E10-B366-41AAA23316C7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31;p47">
              <a:extLst>
                <a:ext uri="{FF2B5EF4-FFF2-40B4-BE49-F238E27FC236}">
                  <a16:creationId xmlns:a16="http://schemas.microsoft.com/office/drawing/2014/main" id="{F445E347-333A-44FA-9AB5-9B8240FE687E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32;p47">
              <a:extLst>
                <a:ext uri="{FF2B5EF4-FFF2-40B4-BE49-F238E27FC236}">
                  <a16:creationId xmlns:a16="http://schemas.microsoft.com/office/drawing/2014/main" id="{6500CABB-1C60-45CF-A69A-9AE5FCA39E5A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33;p47">
              <a:extLst>
                <a:ext uri="{FF2B5EF4-FFF2-40B4-BE49-F238E27FC236}">
                  <a16:creationId xmlns:a16="http://schemas.microsoft.com/office/drawing/2014/main" id="{3169439D-CE3A-47CE-9864-08BFB131B3C6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34;p47">
              <a:extLst>
                <a:ext uri="{FF2B5EF4-FFF2-40B4-BE49-F238E27FC236}">
                  <a16:creationId xmlns:a16="http://schemas.microsoft.com/office/drawing/2014/main" id="{4C96ECEA-1C8C-45D6-9C51-8CBB544200B8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35;p47">
              <a:extLst>
                <a:ext uri="{FF2B5EF4-FFF2-40B4-BE49-F238E27FC236}">
                  <a16:creationId xmlns:a16="http://schemas.microsoft.com/office/drawing/2014/main" id="{C73920E4-2867-4B04-9EB4-933A9E07755F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36;p47">
              <a:extLst>
                <a:ext uri="{FF2B5EF4-FFF2-40B4-BE49-F238E27FC236}">
                  <a16:creationId xmlns:a16="http://schemas.microsoft.com/office/drawing/2014/main" id="{917EA0C6-AABF-4960-9804-5453EB3978E2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37;p47">
              <a:extLst>
                <a:ext uri="{FF2B5EF4-FFF2-40B4-BE49-F238E27FC236}">
                  <a16:creationId xmlns:a16="http://schemas.microsoft.com/office/drawing/2014/main" id="{7F5CB177-EC51-447E-B370-D94B4842785B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38;p47">
              <a:extLst>
                <a:ext uri="{FF2B5EF4-FFF2-40B4-BE49-F238E27FC236}">
                  <a16:creationId xmlns:a16="http://schemas.microsoft.com/office/drawing/2014/main" id="{B20C31FB-57D5-42E7-808E-59F4C21EED3E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39;p47">
              <a:extLst>
                <a:ext uri="{FF2B5EF4-FFF2-40B4-BE49-F238E27FC236}">
                  <a16:creationId xmlns:a16="http://schemas.microsoft.com/office/drawing/2014/main" id="{B62A2517-8642-447E-9CC1-3496C39032DD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40;p47">
              <a:extLst>
                <a:ext uri="{FF2B5EF4-FFF2-40B4-BE49-F238E27FC236}">
                  <a16:creationId xmlns:a16="http://schemas.microsoft.com/office/drawing/2014/main" id="{80F21D1F-DF4A-42BD-8EDE-9F5499996547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41;p47">
              <a:extLst>
                <a:ext uri="{FF2B5EF4-FFF2-40B4-BE49-F238E27FC236}">
                  <a16:creationId xmlns:a16="http://schemas.microsoft.com/office/drawing/2014/main" id="{783E0120-1784-48F7-A1E6-1A8A6658BA48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42;p47">
              <a:extLst>
                <a:ext uri="{FF2B5EF4-FFF2-40B4-BE49-F238E27FC236}">
                  <a16:creationId xmlns:a16="http://schemas.microsoft.com/office/drawing/2014/main" id="{33C5BD40-8693-424B-9CC1-BC09450C9C13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43;p47">
              <a:extLst>
                <a:ext uri="{FF2B5EF4-FFF2-40B4-BE49-F238E27FC236}">
                  <a16:creationId xmlns:a16="http://schemas.microsoft.com/office/drawing/2014/main" id="{7E5B6B78-EAFB-4431-9CE6-42CF7AA90AE5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44;p47">
              <a:extLst>
                <a:ext uri="{FF2B5EF4-FFF2-40B4-BE49-F238E27FC236}">
                  <a16:creationId xmlns:a16="http://schemas.microsoft.com/office/drawing/2014/main" id="{21D65FE0-15B7-4C3B-8198-F99505A13C36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45;p47">
              <a:extLst>
                <a:ext uri="{FF2B5EF4-FFF2-40B4-BE49-F238E27FC236}">
                  <a16:creationId xmlns:a16="http://schemas.microsoft.com/office/drawing/2014/main" id="{9AA0CB58-E6F2-4B47-A00A-C1416349D18A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46;p47">
              <a:extLst>
                <a:ext uri="{FF2B5EF4-FFF2-40B4-BE49-F238E27FC236}">
                  <a16:creationId xmlns:a16="http://schemas.microsoft.com/office/drawing/2014/main" id="{B1187EC3-175E-4EFC-92A4-4F5DB90C319E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47;p47">
              <a:extLst>
                <a:ext uri="{FF2B5EF4-FFF2-40B4-BE49-F238E27FC236}">
                  <a16:creationId xmlns:a16="http://schemas.microsoft.com/office/drawing/2014/main" id="{A9E05549-1E1F-4BCE-B455-09F9E17B84FD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48;p47">
              <a:extLst>
                <a:ext uri="{FF2B5EF4-FFF2-40B4-BE49-F238E27FC236}">
                  <a16:creationId xmlns:a16="http://schemas.microsoft.com/office/drawing/2014/main" id="{2085F64F-DCFA-43CD-AEEA-95B3BFE2EE29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49;p47">
              <a:extLst>
                <a:ext uri="{FF2B5EF4-FFF2-40B4-BE49-F238E27FC236}">
                  <a16:creationId xmlns:a16="http://schemas.microsoft.com/office/drawing/2014/main" id="{866BC173-6AA6-42A3-BAEA-5FFD27C68597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50;p47">
              <a:extLst>
                <a:ext uri="{FF2B5EF4-FFF2-40B4-BE49-F238E27FC236}">
                  <a16:creationId xmlns:a16="http://schemas.microsoft.com/office/drawing/2014/main" id="{9B890428-08A1-4EBF-B43B-EFF20A872A47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51;p47">
              <a:extLst>
                <a:ext uri="{FF2B5EF4-FFF2-40B4-BE49-F238E27FC236}">
                  <a16:creationId xmlns:a16="http://schemas.microsoft.com/office/drawing/2014/main" id="{E2045431-91FA-4937-A092-F598C38A67D0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52;p47">
              <a:extLst>
                <a:ext uri="{FF2B5EF4-FFF2-40B4-BE49-F238E27FC236}">
                  <a16:creationId xmlns:a16="http://schemas.microsoft.com/office/drawing/2014/main" id="{C9D2F629-94A8-49FD-938D-6295837D46B6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53;p47">
              <a:extLst>
                <a:ext uri="{FF2B5EF4-FFF2-40B4-BE49-F238E27FC236}">
                  <a16:creationId xmlns:a16="http://schemas.microsoft.com/office/drawing/2014/main" id="{50A71439-2CAE-4260-9CD2-90DEF48A9767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54;p47">
              <a:extLst>
                <a:ext uri="{FF2B5EF4-FFF2-40B4-BE49-F238E27FC236}">
                  <a16:creationId xmlns:a16="http://schemas.microsoft.com/office/drawing/2014/main" id="{3732EE93-0F7B-4629-8449-6B6D528D6EFF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55;p47">
              <a:extLst>
                <a:ext uri="{FF2B5EF4-FFF2-40B4-BE49-F238E27FC236}">
                  <a16:creationId xmlns:a16="http://schemas.microsoft.com/office/drawing/2014/main" id="{D8151AAD-7B44-42E4-BA8D-1D3E7E31BE8B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56;p47">
              <a:extLst>
                <a:ext uri="{FF2B5EF4-FFF2-40B4-BE49-F238E27FC236}">
                  <a16:creationId xmlns:a16="http://schemas.microsoft.com/office/drawing/2014/main" id="{0CBFBA2D-9E01-428C-A373-4F0B01ADD975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57;p47">
              <a:extLst>
                <a:ext uri="{FF2B5EF4-FFF2-40B4-BE49-F238E27FC236}">
                  <a16:creationId xmlns:a16="http://schemas.microsoft.com/office/drawing/2014/main" id="{39BA68C2-AD05-4253-9EE0-E14D9C811DA4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58;p47">
              <a:extLst>
                <a:ext uri="{FF2B5EF4-FFF2-40B4-BE49-F238E27FC236}">
                  <a16:creationId xmlns:a16="http://schemas.microsoft.com/office/drawing/2014/main" id="{233E68C1-6B67-43F1-8C94-B943ABB65AFE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59;p47">
              <a:extLst>
                <a:ext uri="{FF2B5EF4-FFF2-40B4-BE49-F238E27FC236}">
                  <a16:creationId xmlns:a16="http://schemas.microsoft.com/office/drawing/2014/main" id="{A49F8D63-1F56-4E18-831B-B50BA640EF4A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60;p47">
              <a:extLst>
                <a:ext uri="{FF2B5EF4-FFF2-40B4-BE49-F238E27FC236}">
                  <a16:creationId xmlns:a16="http://schemas.microsoft.com/office/drawing/2014/main" id="{6E086E29-900E-4CD1-8F91-9BC4C2A19CE3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61;p47">
              <a:extLst>
                <a:ext uri="{FF2B5EF4-FFF2-40B4-BE49-F238E27FC236}">
                  <a16:creationId xmlns:a16="http://schemas.microsoft.com/office/drawing/2014/main" id="{9548A47F-2BA1-49FC-98DB-662CA11690F2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62;p47">
              <a:extLst>
                <a:ext uri="{FF2B5EF4-FFF2-40B4-BE49-F238E27FC236}">
                  <a16:creationId xmlns:a16="http://schemas.microsoft.com/office/drawing/2014/main" id="{12FFC7D4-A30E-4EF5-B5D8-D1BA10E81F78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63;p47">
              <a:extLst>
                <a:ext uri="{FF2B5EF4-FFF2-40B4-BE49-F238E27FC236}">
                  <a16:creationId xmlns:a16="http://schemas.microsoft.com/office/drawing/2014/main" id="{A839D105-8046-4B32-86D1-36A018F28F56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64;p47">
              <a:extLst>
                <a:ext uri="{FF2B5EF4-FFF2-40B4-BE49-F238E27FC236}">
                  <a16:creationId xmlns:a16="http://schemas.microsoft.com/office/drawing/2014/main" id="{24A8BF48-B7CC-46C4-B7BA-4B1A9F577EF2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65;p47">
              <a:extLst>
                <a:ext uri="{FF2B5EF4-FFF2-40B4-BE49-F238E27FC236}">
                  <a16:creationId xmlns:a16="http://schemas.microsoft.com/office/drawing/2014/main" id="{71FA8318-2B07-4D30-93EE-CBEEE6AF44CA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66;p47">
              <a:extLst>
                <a:ext uri="{FF2B5EF4-FFF2-40B4-BE49-F238E27FC236}">
                  <a16:creationId xmlns:a16="http://schemas.microsoft.com/office/drawing/2014/main" id="{E4D7C221-CBD0-44C9-B7B8-A681752B88F8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67;p47">
              <a:extLst>
                <a:ext uri="{FF2B5EF4-FFF2-40B4-BE49-F238E27FC236}">
                  <a16:creationId xmlns:a16="http://schemas.microsoft.com/office/drawing/2014/main" id="{1A0A9D11-5690-45D0-8914-490F20D819E3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68;p47">
              <a:extLst>
                <a:ext uri="{FF2B5EF4-FFF2-40B4-BE49-F238E27FC236}">
                  <a16:creationId xmlns:a16="http://schemas.microsoft.com/office/drawing/2014/main" id="{911C9214-13FD-4A2F-90FA-B0DF20E7CCB0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69;p47">
              <a:extLst>
                <a:ext uri="{FF2B5EF4-FFF2-40B4-BE49-F238E27FC236}">
                  <a16:creationId xmlns:a16="http://schemas.microsoft.com/office/drawing/2014/main" id="{48E35C5F-DEE2-4AC5-8C8F-4814790337B3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70;p47">
              <a:extLst>
                <a:ext uri="{FF2B5EF4-FFF2-40B4-BE49-F238E27FC236}">
                  <a16:creationId xmlns:a16="http://schemas.microsoft.com/office/drawing/2014/main" id="{049D117E-0C4F-49DE-ABF8-1E56FF9633D1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71;p47">
              <a:extLst>
                <a:ext uri="{FF2B5EF4-FFF2-40B4-BE49-F238E27FC236}">
                  <a16:creationId xmlns:a16="http://schemas.microsoft.com/office/drawing/2014/main" id="{1A910CF0-5116-4737-A2E5-BB4D536971D4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72;p47">
              <a:extLst>
                <a:ext uri="{FF2B5EF4-FFF2-40B4-BE49-F238E27FC236}">
                  <a16:creationId xmlns:a16="http://schemas.microsoft.com/office/drawing/2014/main" id="{4D73B025-BD6B-4370-B984-61315124C2F5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73;p47">
              <a:extLst>
                <a:ext uri="{FF2B5EF4-FFF2-40B4-BE49-F238E27FC236}">
                  <a16:creationId xmlns:a16="http://schemas.microsoft.com/office/drawing/2014/main" id="{CE321ADF-F908-4BE7-8F29-EDAA705344FB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74;p47">
              <a:extLst>
                <a:ext uri="{FF2B5EF4-FFF2-40B4-BE49-F238E27FC236}">
                  <a16:creationId xmlns:a16="http://schemas.microsoft.com/office/drawing/2014/main" id="{4DF6357C-182C-4ADD-8212-89878499EFB7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75;p47">
              <a:extLst>
                <a:ext uri="{FF2B5EF4-FFF2-40B4-BE49-F238E27FC236}">
                  <a16:creationId xmlns:a16="http://schemas.microsoft.com/office/drawing/2014/main" id="{6CE6C8DC-A17E-4985-952E-F93FEA925B8E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76;p47">
              <a:extLst>
                <a:ext uri="{FF2B5EF4-FFF2-40B4-BE49-F238E27FC236}">
                  <a16:creationId xmlns:a16="http://schemas.microsoft.com/office/drawing/2014/main" id="{FE86F219-9D4A-44CA-A986-1C3D9F592F7B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77;p47">
              <a:extLst>
                <a:ext uri="{FF2B5EF4-FFF2-40B4-BE49-F238E27FC236}">
                  <a16:creationId xmlns:a16="http://schemas.microsoft.com/office/drawing/2014/main" id="{4E6B6965-6200-4E3A-99D4-21F23611C0E0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5DACBFDC-4427-419F-B6FB-21DC7D91F7AC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&lt;/42&gt;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97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06. Future Works and Conclusion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E30FFB-ABBA-4DE6-9A86-86CF9A5101B5}"/>
              </a:ext>
            </a:extLst>
          </p:cNvPr>
          <p:cNvSpPr txBox="1"/>
          <p:nvPr/>
        </p:nvSpPr>
        <p:spPr>
          <a:xfrm>
            <a:off x="1613163" y="2516946"/>
            <a:ext cx="5193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✔ Create a lightweight framework to synthesize embedding for unknown words </a:t>
            </a:r>
          </a:p>
          <a:p>
            <a:endParaRPr lang="en-SG" dirty="0"/>
          </a:p>
          <a:p>
            <a:r>
              <a:rPr lang="en-SG" dirty="0"/>
              <a:t>✔ Demonstrate its capability in a Proof-of-concept scope</a:t>
            </a:r>
          </a:p>
        </p:txBody>
      </p:sp>
      <p:grpSp>
        <p:nvGrpSpPr>
          <p:cNvPr id="35" name="Google Shape;2599;p46">
            <a:extLst>
              <a:ext uri="{FF2B5EF4-FFF2-40B4-BE49-F238E27FC236}">
                <a16:creationId xmlns:a16="http://schemas.microsoft.com/office/drawing/2014/main" id="{76DDDC47-9708-475B-841B-BB38D9C276FF}"/>
              </a:ext>
            </a:extLst>
          </p:cNvPr>
          <p:cNvGrpSpPr/>
          <p:nvPr/>
        </p:nvGrpSpPr>
        <p:grpSpPr>
          <a:xfrm>
            <a:off x="1008686" y="2696737"/>
            <a:ext cx="429990" cy="531433"/>
            <a:chOff x="3990075" y="3426525"/>
            <a:chExt cx="312925" cy="386750"/>
          </a:xfrm>
        </p:grpSpPr>
        <p:sp>
          <p:nvSpPr>
            <p:cNvPr id="36" name="Google Shape;2600;p46">
              <a:extLst>
                <a:ext uri="{FF2B5EF4-FFF2-40B4-BE49-F238E27FC236}">
                  <a16:creationId xmlns:a16="http://schemas.microsoft.com/office/drawing/2014/main" id="{BBCD8A7D-D332-4387-A15C-DF896ACA5026}"/>
                </a:ext>
              </a:extLst>
            </p:cNvPr>
            <p:cNvSpPr/>
            <p:nvPr/>
          </p:nvSpPr>
          <p:spPr>
            <a:xfrm>
              <a:off x="3996325" y="3432775"/>
              <a:ext cx="279250" cy="43725"/>
            </a:xfrm>
            <a:custGeom>
              <a:avLst/>
              <a:gdLst/>
              <a:ahLst/>
              <a:cxnLst/>
              <a:rect l="l" t="t" r="r" b="b"/>
              <a:pathLst>
                <a:path w="11170" h="1749" extrusionOk="0">
                  <a:moveTo>
                    <a:pt x="875" y="0"/>
                  </a:moveTo>
                  <a:cubicBezTo>
                    <a:pt x="393" y="0"/>
                    <a:pt x="1" y="384"/>
                    <a:pt x="1" y="874"/>
                  </a:cubicBezTo>
                  <a:cubicBezTo>
                    <a:pt x="1" y="919"/>
                    <a:pt x="1" y="964"/>
                    <a:pt x="9" y="1008"/>
                  </a:cubicBezTo>
                  <a:cubicBezTo>
                    <a:pt x="36" y="1196"/>
                    <a:pt x="125" y="1365"/>
                    <a:pt x="250" y="1490"/>
                  </a:cubicBezTo>
                  <a:cubicBezTo>
                    <a:pt x="411" y="1651"/>
                    <a:pt x="634" y="1749"/>
                    <a:pt x="875" y="1749"/>
                  </a:cubicBezTo>
                  <a:lnTo>
                    <a:pt x="11170" y="1749"/>
                  </a:lnTo>
                  <a:cubicBezTo>
                    <a:pt x="11072" y="1749"/>
                    <a:pt x="10973" y="1731"/>
                    <a:pt x="10875" y="1695"/>
                  </a:cubicBezTo>
                  <a:cubicBezTo>
                    <a:pt x="10581" y="1588"/>
                    <a:pt x="10358" y="1329"/>
                    <a:pt x="10304" y="1008"/>
                  </a:cubicBezTo>
                  <a:cubicBezTo>
                    <a:pt x="10295" y="964"/>
                    <a:pt x="10295" y="919"/>
                    <a:pt x="10295" y="874"/>
                  </a:cubicBezTo>
                  <a:cubicBezTo>
                    <a:pt x="10295" y="634"/>
                    <a:pt x="10394" y="411"/>
                    <a:pt x="10554" y="250"/>
                  </a:cubicBezTo>
                  <a:cubicBezTo>
                    <a:pt x="10715" y="98"/>
                    <a:pt x="10929" y="0"/>
                    <a:pt x="11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01;p46">
              <a:extLst>
                <a:ext uri="{FF2B5EF4-FFF2-40B4-BE49-F238E27FC236}">
                  <a16:creationId xmlns:a16="http://schemas.microsoft.com/office/drawing/2014/main" id="{FECFAC95-2DC5-4C43-BF56-974D738AEA74}"/>
                </a:ext>
              </a:extLst>
            </p:cNvPr>
            <p:cNvSpPr/>
            <p:nvPr/>
          </p:nvSpPr>
          <p:spPr>
            <a:xfrm>
              <a:off x="3997000" y="3458200"/>
              <a:ext cx="270550" cy="18300"/>
            </a:xfrm>
            <a:custGeom>
              <a:avLst/>
              <a:gdLst/>
              <a:ahLst/>
              <a:cxnLst/>
              <a:rect l="l" t="t" r="r" b="b"/>
              <a:pathLst>
                <a:path w="10822" h="732" extrusionOk="0">
                  <a:moveTo>
                    <a:pt x="0" y="0"/>
                  </a:moveTo>
                  <a:cubicBezTo>
                    <a:pt x="27" y="188"/>
                    <a:pt x="116" y="348"/>
                    <a:pt x="241" y="473"/>
                  </a:cubicBezTo>
                  <a:cubicBezTo>
                    <a:pt x="402" y="634"/>
                    <a:pt x="616" y="732"/>
                    <a:pt x="857" y="732"/>
                  </a:cubicBezTo>
                  <a:lnTo>
                    <a:pt x="10822" y="732"/>
                  </a:lnTo>
                  <a:lnTo>
                    <a:pt x="10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02;p46">
              <a:extLst>
                <a:ext uri="{FF2B5EF4-FFF2-40B4-BE49-F238E27FC236}">
                  <a16:creationId xmlns:a16="http://schemas.microsoft.com/office/drawing/2014/main" id="{206567AE-56CF-4A02-8FC4-8BAE69C99FA6}"/>
                </a:ext>
              </a:extLst>
            </p:cNvPr>
            <p:cNvSpPr/>
            <p:nvPr/>
          </p:nvSpPr>
          <p:spPr>
            <a:xfrm>
              <a:off x="4253025" y="3433225"/>
              <a:ext cx="43975" cy="290175"/>
            </a:xfrm>
            <a:custGeom>
              <a:avLst/>
              <a:gdLst/>
              <a:ahLst/>
              <a:cxnLst/>
              <a:rect l="l" t="t" r="r" b="b"/>
              <a:pathLst>
                <a:path w="1759" h="11607" extrusionOk="0">
                  <a:moveTo>
                    <a:pt x="884" y="0"/>
                  </a:moveTo>
                  <a:cubicBezTo>
                    <a:pt x="634" y="0"/>
                    <a:pt x="420" y="98"/>
                    <a:pt x="259" y="259"/>
                  </a:cubicBezTo>
                  <a:cubicBezTo>
                    <a:pt x="99" y="419"/>
                    <a:pt x="1" y="633"/>
                    <a:pt x="1" y="874"/>
                  </a:cubicBezTo>
                  <a:cubicBezTo>
                    <a:pt x="1" y="1356"/>
                    <a:pt x="393" y="1749"/>
                    <a:pt x="884" y="1749"/>
                  </a:cubicBezTo>
                  <a:lnTo>
                    <a:pt x="884" y="3676"/>
                  </a:lnTo>
                  <a:lnTo>
                    <a:pt x="884" y="4666"/>
                  </a:lnTo>
                  <a:lnTo>
                    <a:pt x="884" y="11606"/>
                  </a:lnTo>
                  <a:lnTo>
                    <a:pt x="1758" y="11606"/>
                  </a:lnTo>
                  <a:lnTo>
                    <a:pt x="1758" y="874"/>
                  </a:lnTo>
                  <a:cubicBezTo>
                    <a:pt x="1758" y="393"/>
                    <a:pt x="1366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03;p46">
              <a:extLst>
                <a:ext uri="{FF2B5EF4-FFF2-40B4-BE49-F238E27FC236}">
                  <a16:creationId xmlns:a16="http://schemas.microsoft.com/office/drawing/2014/main" id="{1B7A980D-3565-4F49-9386-7FD8F344BE8D}"/>
                </a:ext>
              </a:extLst>
            </p:cNvPr>
            <p:cNvSpPr/>
            <p:nvPr/>
          </p:nvSpPr>
          <p:spPr>
            <a:xfrm>
              <a:off x="4019075" y="3476475"/>
              <a:ext cx="256050" cy="329875"/>
            </a:xfrm>
            <a:custGeom>
              <a:avLst/>
              <a:gdLst/>
              <a:ahLst/>
              <a:cxnLst/>
              <a:rect l="l" t="t" r="r" b="b"/>
              <a:pathLst>
                <a:path w="10242" h="13195" extrusionOk="0">
                  <a:moveTo>
                    <a:pt x="0" y="1"/>
                  </a:moveTo>
                  <a:lnTo>
                    <a:pt x="0" y="13195"/>
                  </a:lnTo>
                  <a:lnTo>
                    <a:pt x="10242" y="13195"/>
                  </a:lnTo>
                  <a:lnTo>
                    <a:pt x="10242" y="9858"/>
                  </a:lnTo>
                  <a:lnTo>
                    <a:pt x="10242" y="2918"/>
                  </a:lnTo>
                  <a:lnTo>
                    <a:pt x="10242" y="1928"/>
                  </a:lnTo>
                  <a:lnTo>
                    <a:pt x="10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04;p46">
              <a:extLst>
                <a:ext uri="{FF2B5EF4-FFF2-40B4-BE49-F238E27FC236}">
                  <a16:creationId xmlns:a16="http://schemas.microsoft.com/office/drawing/2014/main" id="{068B163F-DCC9-49A3-A632-08E4D92934E1}"/>
                </a:ext>
              </a:extLst>
            </p:cNvPr>
            <p:cNvSpPr/>
            <p:nvPr/>
          </p:nvSpPr>
          <p:spPr>
            <a:xfrm>
              <a:off x="4161600" y="3579750"/>
              <a:ext cx="78975" cy="68050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579" y="0"/>
                  </a:moveTo>
                  <a:cubicBezTo>
                    <a:pt x="705" y="0"/>
                    <a:pt x="0" y="607"/>
                    <a:pt x="0" y="1365"/>
                  </a:cubicBezTo>
                  <a:cubicBezTo>
                    <a:pt x="0" y="2114"/>
                    <a:pt x="705" y="2721"/>
                    <a:pt x="1579" y="2721"/>
                  </a:cubicBezTo>
                  <a:cubicBezTo>
                    <a:pt x="2453" y="2721"/>
                    <a:pt x="3158" y="2114"/>
                    <a:pt x="3158" y="1365"/>
                  </a:cubicBezTo>
                  <a:cubicBezTo>
                    <a:pt x="3158" y="607"/>
                    <a:pt x="2453" y="0"/>
                    <a:pt x="1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05;p46">
              <a:extLst>
                <a:ext uri="{FF2B5EF4-FFF2-40B4-BE49-F238E27FC236}">
                  <a16:creationId xmlns:a16="http://schemas.microsoft.com/office/drawing/2014/main" id="{524E6328-D5D4-452E-9CDB-41D7053A4FEE}"/>
                </a:ext>
              </a:extLst>
            </p:cNvPr>
            <p:cNvSpPr/>
            <p:nvPr/>
          </p:nvSpPr>
          <p:spPr>
            <a:xfrm>
              <a:off x="4174750" y="3618100"/>
              <a:ext cx="65375" cy="54225"/>
            </a:xfrm>
            <a:custGeom>
              <a:avLst/>
              <a:gdLst/>
              <a:ahLst/>
              <a:cxnLst/>
              <a:rect l="l" t="t" r="r" b="b"/>
              <a:pathLst>
                <a:path w="2615" h="2169" extrusionOk="0">
                  <a:moveTo>
                    <a:pt x="1303" y="1"/>
                  </a:moveTo>
                  <a:cubicBezTo>
                    <a:pt x="580" y="1"/>
                    <a:pt x="0" y="491"/>
                    <a:pt x="0" y="1089"/>
                  </a:cubicBezTo>
                  <a:cubicBezTo>
                    <a:pt x="0" y="1687"/>
                    <a:pt x="580" y="2168"/>
                    <a:pt x="1303" y="2168"/>
                  </a:cubicBezTo>
                  <a:cubicBezTo>
                    <a:pt x="2034" y="2168"/>
                    <a:pt x="2614" y="1687"/>
                    <a:pt x="2614" y="1089"/>
                  </a:cubicBezTo>
                  <a:cubicBezTo>
                    <a:pt x="2614" y="491"/>
                    <a:pt x="2034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6;p46">
              <a:extLst>
                <a:ext uri="{FF2B5EF4-FFF2-40B4-BE49-F238E27FC236}">
                  <a16:creationId xmlns:a16="http://schemas.microsoft.com/office/drawing/2014/main" id="{D83CBB95-9615-42C7-9EA0-974D1FF9C169}"/>
                </a:ext>
              </a:extLst>
            </p:cNvPr>
            <p:cNvSpPr/>
            <p:nvPr/>
          </p:nvSpPr>
          <p:spPr>
            <a:xfrm>
              <a:off x="4058100" y="3513050"/>
              <a:ext cx="158375" cy="33250"/>
            </a:xfrm>
            <a:custGeom>
              <a:avLst/>
              <a:gdLst/>
              <a:ahLst/>
              <a:cxnLst/>
              <a:rect l="l" t="t" r="r" b="b"/>
              <a:pathLst>
                <a:path w="6335" h="1330" extrusionOk="0">
                  <a:moveTo>
                    <a:pt x="3168" y="1"/>
                  </a:moveTo>
                  <a:cubicBezTo>
                    <a:pt x="1419" y="1"/>
                    <a:pt x="1" y="295"/>
                    <a:pt x="1" y="661"/>
                  </a:cubicBezTo>
                  <a:cubicBezTo>
                    <a:pt x="1" y="1036"/>
                    <a:pt x="1419" y="1330"/>
                    <a:pt x="3168" y="1330"/>
                  </a:cubicBezTo>
                  <a:cubicBezTo>
                    <a:pt x="4916" y="1330"/>
                    <a:pt x="6335" y="1036"/>
                    <a:pt x="6335" y="661"/>
                  </a:cubicBezTo>
                  <a:cubicBezTo>
                    <a:pt x="6335" y="295"/>
                    <a:pt x="4916" y="1"/>
                    <a:pt x="3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07;p46">
              <a:extLst>
                <a:ext uri="{FF2B5EF4-FFF2-40B4-BE49-F238E27FC236}">
                  <a16:creationId xmlns:a16="http://schemas.microsoft.com/office/drawing/2014/main" id="{344FCF18-23C1-4396-B623-B933D1729B32}"/>
                </a:ext>
              </a:extLst>
            </p:cNvPr>
            <p:cNvSpPr/>
            <p:nvPr/>
          </p:nvSpPr>
          <p:spPr>
            <a:xfrm>
              <a:off x="4057200" y="3640850"/>
              <a:ext cx="60925" cy="60900"/>
            </a:xfrm>
            <a:custGeom>
              <a:avLst/>
              <a:gdLst/>
              <a:ahLst/>
              <a:cxnLst/>
              <a:rect l="l" t="t" r="r" b="b"/>
              <a:pathLst>
                <a:path w="2437" h="2436" extrusionOk="0">
                  <a:moveTo>
                    <a:pt x="1223" y="1"/>
                  </a:moveTo>
                  <a:cubicBezTo>
                    <a:pt x="545" y="1"/>
                    <a:pt x="1" y="545"/>
                    <a:pt x="1" y="1214"/>
                  </a:cubicBezTo>
                  <a:cubicBezTo>
                    <a:pt x="1" y="1892"/>
                    <a:pt x="545" y="2436"/>
                    <a:pt x="1223" y="2436"/>
                  </a:cubicBezTo>
                  <a:cubicBezTo>
                    <a:pt x="1892" y="2436"/>
                    <a:pt x="2436" y="1892"/>
                    <a:pt x="2436" y="1214"/>
                  </a:cubicBezTo>
                  <a:cubicBezTo>
                    <a:pt x="2436" y="545"/>
                    <a:pt x="1892" y="1"/>
                    <a:pt x="1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08;p46">
              <a:extLst>
                <a:ext uri="{FF2B5EF4-FFF2-40B4-BE49-F238E27FC236}">
                  <a16:creationId xmlns:a16="http://schemas.microsoft.com/office/drawing/2014/main" id="{AC15690F-9B77-46C8-A766-077758FA6931}"/>
                </a:ext>
              </a:extLst>
            </p:cNvPr>
            <p:cNvSpPr/>
            <p:nvPr/>
          </p:nvSpPr>
          <p:spPr>
            <a:xfrm>
              <a:off x="3990075" y="3426525"/>
              <a:ext cx="312925" cy="386750"/>
            </a:xfrm>
            <a:custGeom>
              <a:avLst/>
              <a:gdLst/>
              <a:ahLst/>
              <a:cxnLst/>
              <a:rect l="l" t="t" r="r" b="b"/>
              <a:pathLst>
                <a:path w="12517" h="15470" extrusionOk="0">
                  <a:moveTo>
                    <a:pt x="10438" y="545"/>
                  </a:moveTo>
                  <a:cubicBezTo>
                    <a:pt x="10322" y="723"/>
                    <a:pt x="10260" y="937"/>
                    <a:pt x="10260" y="1151"/>
                  </a:cubicBezTo>
                  <a:cubicBezTo>
                    <a:pt x="10260" y="1374"/>
                    <a:pt x="10331" y="1579"/>
                    <a:pt x="10447" y="1758"/>
                  </a:cubicBezTo>
                  <a:lnTo>
                    <a:pt x="1143" y="1758"/>
                  </a:lnTo>
                  <a:cubicBezTo>
                    <a:pt x="929" y="1758"/>
                    <a:pt x="732" y="1651"/>
                    <a:pt x="616" y="1455"/>
                  </a:cubicBezTo>
                  <a:cubicBezTo>
                    <a:pt x="590" y="1410"/>
                    <a:pt x="572" y="1365"/>
                    <a:pt x="554" y="1321"/>
                  </a:cubicBezTo>
                  <a:cubicBezTo>
                    <a:pt x="447" y="910"/>
                    <a:pt x="750" y="545"/>
                    <a:pt x="1143" y="545"/>
                  </a:cubicBezTo>
                  <a:close/>
                  <a:moveTo>
                    <a:pt x="1169" y="0"/>
                  </a:moveTo>
                  <a:cubicBezTo>
                    <a:pt x="572" y="0"/>
                    <a:pt x="54" y="464"/>
                    <a:pt x="19" y="1062"/>
                  </a:cubicBezTo>
                  <a:cubicBezTo>
                    <a:pt x="1" y="1392"/>
                    <a:pt x="117" y="1704"/>
                    <a:pt x="349" y="1936"/>
                  </a:cubicBezTo>
                  <a:cubicBezTo>
                    <a:pt x="500" y="2088"/>
                    <a:pt x="688" y="2195"/>
                    <a:pt x="884" y="2240"/>
                  </a:cubicBezTo>
                  <a:lnTo>
                    <a:pt x="884" y="15211"/>
                  </a:lnTo>
                  <a:cubicBezTo>
                    <a:pt x="884" y="15353"/>
                    <a:pt x="1000" y="15469"/>
                    <a:pt x="1143" y="15469"/>
                  </a:cubicBezTo>
                  <a:lnTo>
                    <a:pt x="2222" y="15469"/>
                  </a:lnTo>
                  <a:cubicBezTo>
                    <a:pt x="2365" y="15469"/>
                    <a:pt x="2481" y="15362"/>
                    <a:pt x="2490" y="15229"/>
                  </a:cubicBezTo>
                  <a:cubicBezTo>
                    <a:pt x="2499" y="15077"/>
                    <a:pt x="2383" y="14952"/>
                    <a:pt x="2231" y="14952"/>
                  </a:cubicBezTo>
                  <a:lnTo>
                    <a:pt x="1401" y="14952"/>
                  </a:lnTo>
                  <a:lnTo>
                    <a:pt x="1401" y="2266"/>
                  </a:lnTo>
                  <a:lnTo>
                    <a:pt x="11125" y="2266"/>
                  </a:lnTo>
                  <a:lnTo>
                    <a:pt x="11125" y="3935"/>
                  </a:lnTo>
                  <a:cubicBezTo>
                    <a:pt x="11125" y="4068"/>
                    <a:pt x="11232" y="4193"/>
                    <a:pt x="11366" y="4202"/>
                  </a:cubicBezTo>
                  <a:cubicBezTo>
                    <a:pt x="11371" y="4203"/>
                    <a:pt x="11376" y="4203"/>
                    <a:pt x="11381" y="4203"/>
                  </a:cubicBezTo>
                  <a:cubicBezTo>
                    <a:pt x="11526" y="4203"/>
                    <a:pt x="11643" y="4081"/>
                    <a:pt x="11643" y="3935"/>
                  </a:cubicBezTo>
                  <a:lnTo>
                    <a:pt x="11643" y="1999"/>
                  </a:lnTo>
                  <a:cubicBezTo>
                    <a:pt x="11643" y="1856"/>
                    <a:pt x="11518" y="1740"/>
                    <a:pt x="11375" y="1740"/>
                  </a:cubicBezTo>
                  <a:cubicBezTo>
                    <a:pt x="11370" y="1740"/>
                    <a:pt x="11364" y="1740"/>
                    <a:pt x="11359" y="1740"/>
                  </a:cubicBezTo>
                  <a:cubicBezTo>
                    <a:pt x="11018" y="1740"/>
                    <a:pt x="10742" y="1467"/>
                    <a:pt x="10742" y="1133"/>
                  </a:cubicBezTo>
                  <a:cubicBezTo>
                    <a:pt x="10742" y="964"/>
                    <a:pt x="10804" y="812"/>
                    <a:pt x="10920" y="696"/>
                  </a:cubicBezTo>
                  <a:cubicBezTo>
                    <a:pt x="11039" y="584"/>
                    <a:pt x="11202" y="521"/>
                    <a:pt x="11373" y="521"/>
                  </a:cubicBezTo>
                  <a:cubicBezTo>
                    <a:pt x="11432" y="521"/>
                    <a:pt x="11493" y="528"/>
                    <a:pt x="11554" y="545"/>
                  </a:cubicBezTo>
                  <a:cubicBezTo>
                    <a:pt x="11803" y="616"/>
                    <a:pt x="12000" y="893"/>
                    <a:pt x="12000" y="1151"/>
                  </a:cubicBezTo>
                  <a:lnTo>
                    <a:pt x="12000" y="11598"/>
                  </a:lnTo>
                  <a:lnTo>
                    <a:pt x="11643" y="11598"/>
                  </a:lnTo>
                  <a:lnTo>
                    <a:pt x="11643" y="4934"/>
                  </a:lnTo>
                  <a:cubicBezTo>
                    <a:pt x="11643" y="4791"/>
                    <a:pt x="11536" y="4675"/>
                    <a:pt x="11402" y="4666"/>
                  </a:cubicBezTo>
                  <a:cubicBezTo>
                    <a:pt x="11396" y="4666"/>
                    <a:pt x="11391" y="4666"/>
                    <a:pt x="11385" y="4666"/>
                  </a:cubicBezTo>
                  <a:cubicBezTo>
                    <a:pt x="11241" y="4666"/>
                    <a:pt x="11125" y="4779"/>
                    <a:pt x="11125" y="4925"/>
                  </a:cubicBezTo>
                  <a:lnTo>
                    <a:pt x="11125" y="14952"/>
                  </a:lnTo>
                  <a:lnTo>
                    <a:pt x="3248" y="14952"/>
                  </a:lnTo>
                  <a:cubicBezTo>
                    <a:pt x="3243" y="14952"/>
                    <a:pt x="3237" y="14952"/>
                    <a:pt x="3232" y="14952"/>
                  </a:cubicBezTo>
                  <a:cubicBezTo>
                    <a:pt x="3088" y="14952"/>
                    <a:pt x="2980" y="15065"/>
                    <a:pt x="2980" y="15211"/>
                  </a:cubicBezTo>
                  <a:cubicBezTo>
                    <a:pt x="2980" y="15353"/>
                    <a:pt x="3096" y="15469"/>
                    <a:pt x="3248" y="15469"/>
                  </a:cubicBezTo>
                  <a:lnTo>
                    <a:pt x="11393" y="15469"/>
                  </a:lnTo>
                  <a:cubicBezTo>
                    <a:pt x="11545" y="15469"/>
                    <a:pt x="11643" y="15211"/>
                    <a:pt x="11643" y="15211"/>
                  </a:cubicBezTo>
                  <a:lnTo>
                    <a:pt x="11643" y="12115"/>
                  </a:lnTo>
                  <a:lnTo>
                    <a:pt x="12258" y="12115"/>
                  </a:lnTo>
                  <a:cubicBezTo>
                    <a:pt x="12401" y="12115"/>
                    <a:pt x="12517" y="11999"/>
                    <a:pt x="12517" y="11856"/>
                  </a:cubicBezTo>
                  <a:lnTo>
                    <a:pt x="12517" y="1133"/>
                  </a:lnTo>
                  <a:cubicBezTo>
                    <a:pt x="12517" y="509"/>
                    <a:pt x="12008" y="0"/>
                    <a:pt x="1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09;p46">
              <a:extLst>
                <a:ext uri="{FF2B5EF4-FFF2-40B4-BE49-F238E27FC236}">
                  <a16:creationId xmlns:a16="http://schemas.microsoft.com/office/drawing/2014/main" id="{D15473CC-8BCF-4D4A-9F27-B3C52C3D4204}"/>
                </a:ext>
              </a:extLst>
            </p:cNvPr>
            <p:cNvSpPr/>
            <p:nvPr/>
          </p:nvSpPr>
          <p:spPr>
            <a:xfrm>
              <a:off x="4041600" y="3564125"/>
              <a:ext cx="93025" cy="52000"/>
            </a:xfrm>
            <a:custGeom>
              <a:avLst/>
              <a:gdLst/>
              <a:ahLst/>
              <a:cxnLst/>
              <a:rect l="l" t="t" r="r" b="b"/>
              <a:pathLst>
                <a:path w="3721" h="2080" extrusionOk="0">
                  <a:moveTo>
                    <a:pt x="3176" y="509"/>
                  </a:moveTo>
                  <a:lnTo>
                    <a:pt x="3176" y="1571"/>
                  </a:lnTo>
                  <a:lnTo>
                    <a:pt x="518" y="1571"/>
                  </a:lnTo>
                  <a:lnTo>
                    <a:pt x="518" y="509"/>
                  </a:lnTo>
                  <a:close/>
                  <a:moveTo>
                    <a:pt x="268" y="1"/>
                  </a:moveTo>
                  <a:cubicBezTo>
                    <a:pt x="125" y="1"/>
                    <a:pt x="1" y="117"/>
                    <a:pt x="1" y="259"/>
                  </a:cubicBezTo>
                  <a:lnTo>
                    <a:pt x="1" y="1821"/>
                  </a:lnTo>
                  <a:cubicBezTo>
                    <a:pt x="1" y="1963"/>
                    <a:pt x="125" y="2079"/>
                    <a:pt x="268" y="2079"/>
                  </a:cubicBezTo>
                  <a:lnTo>
                    <a:pt x="3462" y="2079"/>
                  </a:lnTo>
                  <a:cubicBezTo>
                    <a:pt x="3605" y="2079"/>
                    <a:pt x="3721" y="1963"/>
                    <a:pt x="3721" y="1821"/>
                  </a:cubicBezTo>
                  <a:lnTo>
                    <a:pt x="3721" y="259"/>
                  </a:lnTo>
                  <a:cubicBezTo>
                    <a:pt x="3721" y="117"/>
                    <a:pt x="3605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10;p46">
              <a:extLst>
                <a:ext uri="{FF2B5EF4-FFF2-40B4-BE49-F238E27FC236}">
                  <a16:creationId xmlns:a16="http://schemas.microsoft.com/office/drawing/2014/main" id="{F7A6B91B-A8EC-4166-B714-0952B41E8B3B}"/>
                </a:ext>
              </a:extLst>
            </p:cNvPr>
            <p:cNvSpPr/>
            <p:nvPr/>
          </p:nvSpPr>
          <p:spPr>
            <a:xfrm>
              <a:off x="4041600" y="3730050"/>
              <a:ext cx="92125" cy="51575"/>
            </a:xfrm>
            <a:custGeom>
              <a:avLst/>
              <a:gdLst/>
              <a:ahLst/>
              <a:cxnLst/>
              <a:rect l="l" t="t" r="r" b="b"/>
              <a:pathLst>
                <a:path w="3685" h="2063" extrusionOk="0">
                  <a:moveTo>
                    <a:pt x="268" y="1"/>
                  </a:moveTo>
                  <a:cubicBezTo>
                    <a:pt x="125" y="1"/>
                    <a:pt x="1" y="117"/>
                    <a:pt x="1" y="269"/>
                  </a:cubicBezTo>
                  <a:lnTo>
                    <a:pt x="1" y="1794"/>
                  </a:lnTo>
                  <a:cubicBezTo>
                    <a:pt x="1" y="1928"/>
                    <a:pt x="108" y="2053"/>
                    <a:pt x="241" y="2062"/>
                  </a:cubicBezTo>
                  <a:cubicBezTo>
                    <a:pt x="247" y="2062"/>
                    <a:pt x="252" y="2062"/>
                    <a:pt x="257" y="2062"/>
                  </a:cubicBezTo>
                  <a:cubicBezTo>
                    <a:pt x="401" y="2062"/>
                    <a:pt x="518" y="1941"/>
                    <a:pt x="518" y="1803"/>
                  </a:cubicBezTo>
                  <a:lnTo>
                    <a:pt x="518" y="518"/>
                  </a:lnTo>
                  <a:lnTo>
                    <a:pt x="3176" y="518"/>
                  </a:lnTo>
                  <a:lnTo>
                    <a:pt x="3176" y="1794"/>
                  </a:lnTo>
                  <a:cubicBezTo>
                    <a:pt x="3176" y="1928"/>
                    <a:pt x="3283" y="2053"/>
                    <a:pt x="3417" y="2062"/>
                  </a:cubicBezTo>
                  <a:cubicBezTo>
                    <a:pt x="3422" y="2062"/>
                    <a:pt x="3427" y="2062"/>
                    <a:pt x="3433" y="2062"/>
                  </a:cubicBezTo>
                  <a:cubicBezTo>
                    <a:pt x="3577" y="2062"/>
                    <a:pt x="3685" y="1941"/>
                    <a:pt x="3685" y="1803"/>
                  </a:cubicBezTo>
                  <a:lnTo>
                    <a:pt x="3685" y="260"/>
                  </a:lnTo>
                  <a:cubicBezTo>
                    <a:pt x="3685" y="117"/>
                    <a:pt x="3569" y="1"/>
                    <a:pt x="3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11;p46">
              <a:extLst>
                <a:ext uri="{FF2B5EF4-FFF2-40B4-BE49-F238E27FC236}">
                  <a16:creationId xmlns:a16="http://schemas.microsoft.com/office/drawing/2014/main" id="{07660F1B-D0CB-44E9-967C-D3D7A5F04295}"/>
                </a:ext>
              </a:extLst>
            </p:cNvPr>
            <p:cNvSpPr/>
            <p:nvPr/>
          </p:nvSpPr>
          <p:spPr>
            <a:xfrm>
              <a:off x="4146650" y="3563225"/>
              <a:ext cx="105725" cy="115575"/>
            </a:xfrm>
            <a:custGeom>
              <a:avLst/>
              <a:gdLst/>
              <a:ahLst/>
              <a:cxnLst/>
              <a:rect l="l" t="t" r="r" b="b"/>
              <a:pathLst>
                <a:path w="4229" h="4623" extrusionOk="0">
                  <a:moveTo>
                    <a:pt x="1704" y="2463"/>
                  </a:moveTo>
                  <a:lnTo>
                    <a:pt x="2507" y="4114"/>
                  </a:lnTo>
                  <a:lnTo>
                    <a:pt x="714" y="4114"/>
                  </a:lnTo>
                  <a:lnTo>
                    <a:pt x="1704" y="2463"/>
                  </a:lnTo>
                  <a:close/>
                  <a:moveTo>
                    <a:pt x="3078" y="1776"/>
                  </a:moveTo>
                  <a:lnTo>
                    <a:pt x="3685" y="2579"/>
                  </a:lnTo>
                  <a:lnTo>
                    <a:pt x="3685" y="4114"/>
                  </a:lnTo>
                  <a:lnTo>
                    <a:pt x="3078" y="4114"/>
                  </a:lnTo>
                  <a:lnTo>
                    <a:pt x="2400" y="2713"/>
                  </a:lnTo>
                  <a:lnTo>
                    <a:pt x="3078" y="1776"/>
                  </a:lnTo>
                  <a:close/>
                  <a:moveTo>
                    <a:pt x="1276" y="1"/>
                  </a:moveTo>
                  <a:cubicBezTo>
                    <a:pt x="1169" y="1"/>
                    <a:pt x="1071" y="63"/>
                    <a:pt x="1026" y="170"/>
                  </a:cubicBezTo>
                  <a:cubicBezTo>
                    <a:pt x="955" y="367"/>
                    <a:pt x="1098" y="545"/>
                    <a:pt x="1285" y="545"/>
                  </a:cubicBezTo>
                  <a:lnTo>
                    <a:pt x="3685" y="545"/>
                  </a:lnTo>
                  <a:lnTo>
                    <a:pt x="3685" y="1732"/>
                  </a:lnTo>
                  <a:lnTo>
                    <a:pt x="3274" y="1196"/>
                  </a:lnTo>
                  <a:cubicBezTo>
                    <a:pt x="3230" y="1125"/>
                    <a:pt x="3149" y="1089"/>
                    <a:pt x="3069" y="1089"/>
                  </a:cubicBezTo>
                  <a:lnTo>
                    <a:pt x="3042" y="1089"/>
                  </a:lnTo>
                  <a:cubicBezTo>
                    <a:pt x="2962" y="1089"/>
                    <a:pt x="2891" y="1125"/>
                    <a:pt x="2837" y="1196"/>
                  </a:cubicBezTo>
                  <a:lnTo>
                    <a:pt x="2132" y="2196"/>
                  </a:lnTo>
                  <a:lnTo>
                    <a:pt x="1945" y="1812"/>
                  </a:lnTo>
                  <a:cubicBezTo>
                    <a:pt x="1901" y="1723"/>
                    <a:pt x="1820" y="1669"/>
                    <a:pt x="1722" y="1660"/>
                  </a:cubicBezTo>
                  <a:cubicBezTo>
                    <a:pt x="1633" y="1660"/>
                    <a:pt x="1544" y="1705"/>
                    <a:pt x="1490" y="1794"/>
                  </a:cubicBezTo>
                  <a:lnTo>
                    <a:pt x="518" y="3445"/>
                  </a:lnTo>
                  <a:lnTo>
                    <a:pt x="518" y="295"/>
                  </a:lnTo>
                  <a:cubicBezTo>
                    <a:pt x="518" y="162"/>
                    <a:pt x="411" y="37"/>
                    <a:pt x="277" y="28"/>
                  </a:cubicBezTo>
                  <a:cubicBezTo>
                    <a:pt x="272" y="27"/>
                    <a:pt x="267" y="27"/>
                    <a:pt x="262" y="27"/>
                  </a:cubicBezTo>
                  <a:cubicBezTo>
                    <a:pt x="117" y="27"/>
                    <a:pt x="0" y="149"/>
                    <a:pt x="0" y="286"/>
                  </a:cubicBezTo>
                  <a:lnTo>
                    <a:pt x="0" y="4363"/>
                  </a:lnTo>
                  <a:cubicBezTo>
                    <a:pt x="0" y="4506"/>
                    <a:pt x="116" y="4622"/>
                    <a:pt x="259" y="4622"/>
                  </a:cubicBezTo>
                  <a:lnTo>
                    <a:pt x="3970" y="4622"/>
                  </a:lnTo>
                  <a:cubicBezTo>
                    <a:pt x="4113" y="4622"/>
                    <a:pt x="4229" y="4506"/>
                    <a:pt x="4229" y="4363"/>
                  </a:cubicBezTo>
                  <a:lnTo>
                    <a:pt x="4229" y="260"/>
                  </a:lnTo>
                  <a:cubicBezTo>
                    <a:pt x="4229" y="117"/>
                    <a:pt x="4113" y="1"/>
                    <a:pt x="3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12;p46">
              <a:extLst>
                <a:ext uri="{FF2B5EF4-FFF2-40B4-BE49-F238E27FC236}">
                  <a16:creationId xmlns:a16="http://schemas.microsoft.com/office/drawing/2014/main" id="{AAFCF023-5A59-4C85-9EF4-69C50D190C51}"/>
                </a:ext>
              </a:extLst>
            </p:cNvPr>
            <p:cNvSpPr/>
            <p:nvPr/>
          </p:nvSpPr>
          <p:spPr>
            <a:xfrm>
              <a:off x="4146875" y="3692375"/>
              <a:ext cx="104625" cy="12950"/>
            </a:xfrm>
            <a:custGeom>
              <a:avLst/>
              <a:gdLst/>
              <a:ahLst/>
              <a:cxnLst/>
              <a:rect l="l" t="t" r="r" b="b"/>
              <a:pathLst>
                <a:path w="4185" h="518" extrusionOk="0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5"/>
                    <a:pt x="4068" y="0"/>
                    <a:pt x="3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13;p46">
              <a:extLst>
                <a:ext uri="{FF2B5EF4-FFF2-40B4-BE49-F238E27FC236}">
                  <a16:creationId xmlns:a16="http://schemas.microsoft.com/office/drawing/2014/main" id="{840F69E6-7B4B-47AD-A1E9-D0569692237C}"/>
                </a:ext>
              </a:extLst>
            </p:cNvPr>
            <p:cNvSpPr/>
            <p:nvPr/>
          </p:nvSpPr>
          <p:spPr>
            <a:xfrm>
              <a:off x="4146875" y="3764175"/>
              <a:ext cx="104625" cy="12750"/>
            </a:xfrm>
            <a:custGeom>
              <a:avLst/>
              <a:gdLst/>
              <a:ahLst/>
              <a:cxnLst/>
              <a:rect l="l" t="t" r="r" b="b"/>
              <a:pathLst>
                <a:path w="4185" h="510" extrusionOk="0">
                  <a:moveTo>
                    <a:pt x="277" y="1"/>
                  </a:moveTo>
                  <a:cubicBezTo>
                    <a:pt x="143" y="1"/>
                    <a:pt x="18" y="99"/>
                    <a:pt x="9" y="242"/>
                  </a:cubicBezTo>
                  <a:cubicBezTo>
                    <a:pt x="0" y="384"/>
                    <a:pt x="125" y="509"/>
                    <a:pt x="268" y="509"/>
                  </a:cubicBezTo>
                  <a:lnTo>
                    <a:pt x="3908" y="509"/>
                  </a:lnTo>
                  <a:cubicBezTo>
                    <a:pt x="4041" y="509"/>
                    <a:pt x="4166" y="411"/>
                    <a:pt x="4175" y="268"/>
                  </a:cubicBezTo>
                  <a:cubicBezTo>
                    <a:pt x="4184" y="126"/>
                    <a:pt x="4068" y="1"/>
                    <a:pt x="3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14;p46">
              <a:extLst>
                <a:ext uri="{FF2B5EF4-FFF2-40B4-BE49-F238E27FC236}">
                  <a16:creationId xmlns:a16="http://schemas.microsoft.com/office/drawing/2014/main" id="{F70998E5-CE90-4D12-A84A-3C50D85BBB20}"/>
                </a:ext>
              </a:extLst>
            </p:cNvPr>
            <p:cNvSpPr/>
            <p:nvPr/>
          </p:nvSpPr>
          <p:spPr>
            <a:xfrm>
              <a:off x="4146875" y="3739875"/>
              <a:ext cx="104625" cy="12950"/>
            </a:xfrm>
            <a:custGeom>
              <a:avLst/>
              <a:gdLst/>
              <a:ahLst/>
              <a:cxnLst/>
              <a:rect l="l" t="t" r="r" b="b"/>
              <a:pathLst>
                <a:path w="4185" h="518" extrusionOk="0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5"/>
                    <a:pt x="4068" y="0"/>
                    <a:pt x="3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15;p46">
              <a:extLst>
                <a:ext uri="{FF2B5EF4-FFF2-40B4-BE49-F238E27FC236}">
                  <a16:creationId xmlns:a16="http://schemas.microsoft.com/office/drawing/2014/main" id="{B0568E2A-C21D-46E4-BE3C-424E199019F2}"/>
                </a:ext>
              </a:extLst>
            </p:cNvPr>
            <p:cNvSpPr/>
            <p:nvPr/>
          </p:nvSpPr>
          <p:spPr>
            <a:xfrm>
              <a:off x="4146875" y="3716450"/>
              <a:ext cx="104625" cy="12975"/>
            </a:xfrm>
            <a:custGeom>
              <a:avLst/>
              <a:gdLst/>
              <a:ahLst/>
              <a:cxnLst/>
              <a:rect l="l" t="t" r="r" b="b"/>
              <a:pathLst>
                <a:path w="4185" h="519" extrusionOk="0">
                  <a:moveTo>
                    <a:pt x="277" y="1"/>
                  </a:moveTo>
                  <a:cubicBezTo>
                    <a:pt x="143" y="1"/>
                    <a:pt x="18" y="108"/>
                    <a:pt x="9" y="242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6"/>
                    <a:pt x="4068" y="1"/>
                    <a:pt x="3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16;p46">
              <a:extLst>
                <a:ext uri="{FF2B5EF4-FFF2-40B4-BE49-F238E27FC236}">
                  <a16:creationId xmlns:a16="http://schemas.microsoft.com/office/drawing/2014/main" id="{C7E7D407-6146-4827-8366-7E6F48EC56C5}"/>
                </a:ext>
              </a:extLst>
            </p:cNvPr>
            <p:cNvSpPr/>
            <p:nvPr/>
          </p:nvSpPr>
          <p:spPr>
            <a:xfrm>
              <a:off x="4041600" y="3500575"/>
              <a:ext cx="210125" cy="52225"/>
            </a:xfrm>
            <a:custGeom>
              <a:avLst/>
              <a:gdLst/>
              <a:ahLst/>
              <a:cxnLst/>
              <a:rect l="l" t="t" r="r" b="b"/>
              <a:pathLst>
                <a:path w="8405" h="2089" extrusionOk="0">
                  <a:moveTo>
                    <a:pt x="268" y="0"/>
                  </a:moveTo>
                  <a:cubicBezTo>
                    <a:pt x="125" y="0"/>
                    <a:pt x="1" y="116"/>
                    <a:pt x="1" y="259"/>
                  </a:cubicBezTo>
                  <a:lnTo>
                    <a:pt x="1" y="1829"/>
                  </a:lnTo>
                  <a:cubicBezTo>
                    <a:pt x="1" y="1972"/>
                    <a:pt x="116" y="2088"/>
                    <a:pt x="259" y="2088"/>
                  </a:cubicBezTo>
                  <a:lnTo>
                    <a:pt x="1160" y="2088"/>
                  </a:lnTo>
                  <a:cubicBezTo>
                    <a:pt x="1294" y="2088"/>
                    <a:pt x="1419" y="1981"/>
                    <a:pt x="1428" y="1847"/>
                  </a:cubicBezTo>
                  <a:cubicBezTo>
                    <a:pt x="1437" y="1695"/>
                    <a:pt x="1312" y="1570"/>
                    <a:pt x="1169" y="1570"/>
                  </a:cubicBezTo>
                  <a:lnTo>
                    <a:pt x="518" y="1570"/>
                  </a:lnTo>
                  <a:lnTo>
                    <a:pt x="518" y="518"/>
                  </a:lnTo>
                  <a:lnTo>
                    <a:pt x="7887" y="518"/>
                  </a:lnTo>
                  <a:lnTo>
                    <a:pt x="7887" y="1570"/>
                  </a:lnTo>
                  <a:lnTo>
                    <a:pt x="2142" y="1570"/>
                  </a:lnTo>
                  <a:cubicBezTo>
                    <a:pt x="1999" y="1579"/>
                    <a:pt x="1874" y="1695"/>
                    <a:pt x="1874" y="1838"/>
                  </a:cubicBezTo>
                  <a:cubicBezTo>
                    <a:pt x="1874" y="1975"/>
                    <a:pt x="1990" y="2088"/>
                    <a:pt x="2126" y="2088"/>
                  </a:cubicBezTo>
                  <a:cubicBezTo>
                    <a:pt x="2131" y="2088"/>
                    <a:pt x="2136" y="2088"/>
                    <a:pt x="2142" y="2088"/>
                  </a:cubicBezTo>
                  <a:lnTo>
                    <a:pt x="8154" y="2088"/>
                  </a:lnTo>
                  <a:cubicBezTo>
                    <a:pt x="8157" y="2088"/>
                    <a:pt x="8159" y="2088"/>
                    <a:pt x="8162" y="2088"/>
                  </a:cubicBezTo>
                  <a:cubicBezTo>
                    <a:pt x="8309" y="2088"/>
                    <a:pt x="8404" y="1838"/>
                    <a:pt x="8404" y="1838"/>
                  </a:cubicBezTo>
                  <a:lnTo>
                    <a:pt x="8404" y="277"/>
                  </a:lnTo>
                  <a:cubicBezTo>
                    <a:pt x="8404" y="125"/>
                    <a:pt x="8288" y="0"/>
                    <a:pt x="8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17;p46">
              <a:extLst>
                <a:ext uri="{FF2B5EF4-FFF2-40B4-BE49-F238E27FC236}">
                  <a16:creationId xmlns:a16="http://schemas.microsoft.com/office/drawing/2014/main" id="{B08E704A-A097-4569-8422-7CC585F16A89}"/>
                </a:ext>
              </a:extLst>
            </p:cNvPr>
            <p:cNvSpPr/>
            <p:nvPr/>
          </p:nvSpPr>
          <p:spPr>
            <a:xfrm>
              <a:off x="4041600" y="3625250"/>
              <a:ext cx="93025" cy="92800"/>
            </a:xfrm>
            <a:custGeom>
              <a:avLst/>
              <a:gdLst/>
              <a:ahLst/>
              <a:cxnLst/>
              <a:rect l="l" t="t" r="r" b="b"/>
              <a:pathLst>
                <a:path w="3721" h="3712" extrusionOk="0">
                  <a:moveTo>
                    <a:pt x="2811" y="509"/>
                  </a:moveTo>
                  <a:lnTo>
                    <a:pt x="1847" y="1472"/>
                  </a:lnTo>
                  <a:lnTo>
                    <a:pt x="893" y="509"/>
                  </a:lnTo>
                  <a:close/>
                  <a:moveTo>
                    <a:pt x="518" y="883"/>
                  </a:moveTo>
                  <a:lnTo>
                    <a:pt x="1481" y="1847"/>
                  </a:lnTo>
                  <a:lnTo>
                    <a:pt x="518" y="2801"/>
                  </a:lnTo>
                  <a:lnTo>
                    <a:pt x="518" y="883"/>
                  </a:lnTo>
                  <a:close/>
                  <a:moveTo>
                    <a:pt x="3176" y="883"/>
                  </a:moveTo>
                  <a:lnTo>
                    <a:pt x="3176" y="2801"/>
                  </a:lnTo>
                  <a:lnTo>
                    <a:pt x="2213" y="1847"/>
                  </a:lnTo>
                  <a:lnTo>
                    <a:pt x="3176" y="883"/>
                  </a:lnTo>
                  <a:close/>
                  <a:moveTo>
                    <a:pt x="1847" y="2212"/>
                  </a:moveTo>
                  <a:lnTo>
                    <a:pt x="2811" y="3167"/>
                  </a:lnTo>
                  <a:lnTo>
                    <a:pt x="893" y="3167"/>
                  </a:lnTo>
                  <a:lnTo>
                    <a:pt x="1847" y="2212"/>
                  </a:lnTo>
                  <a:close/>
                  <a:moveTo>
                    <a:pt x="268" y="0"/>
                  </a:moveTo>
                  <a:cubicBezTo>
                    <a:pt x="125" y="0"/>
                    <a:pt x="1" y="116"/>
                    <a:pt x="1" y="259"/>
                  </a:cubicBezTo>
                  <a:lnTo>
                    <a:pt x="1" y="3452"/>
                  </a:lnTo>
                  <a:cubicBezTo>
                    <a:pt x="1" y="3595"/>
                    <a:pt x="125" y="3711"/>
                    <a:pt x="268" y="3711"/>
                  </a:cubicBezTo>
                  <a:lnTo>
                    <a:pt x="3462" y="3711"/>
                  </a:lnTo>
                  <a:cubicBezTo>
                    <a:pt x="3605" y="3711"/>
                    <a:pt x="3721" y="3595"/>
                    <a:pt x="3721" y="3452"/>
                  </a:cubicBezTo>
                  <a:lnTo>
                    <a:pt x="3721" y="259"/>
                  </a:lnTo>
                  <a:cubicBezTo>
                    <a:pt x="3721" y="116"/>
                    <a:pt x="3605" y="0"/>
                    <a:pt x="3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1D920E-72B4-4179-B7F1-35090F562650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&lt;/43&gt;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06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06. Future Works and Conclusion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 Work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80F1A3-68B3-46C4-8878-A5E025A6DD9F}"/>
              </a:ext>
            </a:extLst>
          </p:cNvPr>
          <p:cNvSpPr txBox="1"/>
          <p:nvPr/>
        </p:nvSpPr>
        <p:spPr>
          <a:xfrm>
            <a:off x="1678159" y="2602420"/>
            <a:ext cx="5424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🔍  Improve the data selection process and data volume</a:t>
            </a:r>
          </a:p>
          <a:p>
            <a:endParaRPr lang="en-SG" dirty="0"/>
          </a:p>
          <a:p>
            <a:r>
              <a:rPr lang="en-SG" dirty="0"/>
              <a:t>🔍  Explore Cross-lingual properties of the synthetic embeddings</a:t>
            </a:r>
          </a:p>
        </p:txBody>
      </p:sp>
      <p:grpSp>
        <p:nvGrpSpPr>
          <p:cNvPr id="54" name="Google Shape;2972;p46">
            <a:extLst>
              <a:ext uri="{FF2B5EF4-FFF2-40B4-BE49-F238E27FC236}">
                <a16:creationId xmlns:a16="http://schemas.microsoft.com/office/drawing/2014/main" id="{19C1AFB3-B89B-4538-85F2-559425CD2892}"/>
              </a:ext>
            </a:extLst>
          </p:cNvPr>
          <p:cNvGrpSpPr/>
          <p:nvPr/>
        </p:nvGrpSpPr>
        <p:grpSpPr>
          <a:xfrm>
            <a:off x="979353" y="2764171"/>
            <a:ext cx="531742" cy="463999"/>
            <a:chOff x="2419975" y="1894800"/>
            <a:chExt cx="386975" cy="337675"/>
          </a:xfrm>
        </p:grpSpPr>
        <p:sp>
          <p:nvSpPr>
            <p:cNvPr id="55" name="Google Shape;2973;p46">
              <a:extLst>
                <a:ext uri="{FF2B5EF4-FFF2-40B4-BE49-F238E27FC236}">
                  <a16:creationId xmlns:a16="http://schemas.microsoft.com/office/drawing/2014/main" id="{D3B40FF7-57FE-47AF-851C-EF8C42528177}"/>
                </a:ext>
              </a:extLst>
            </p:cNvPr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74;p46">
              <a:extLst>
                <a:ext uri="{FF2B5EF4-FFF2-40B4-BE49-F238E27FC236}">
                  <a16:creationId xmlns:a16="http://schemas.microsoft.com/office/drawing/2014/main" id="{FD0169F2-4E21-4B21-A5A5-74EDD89F8E9B}"/>
                </a:ext>
              </a:extLst>
            </p:cNvPr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75;p46">
              <a:extLst>
                <a:ext uri="{FF2B5EF4-FFF2-40B4-BE49-F238E27FC236}">
                  <a16:creationId xmlns:a16="http://schemas.microsoft.com/office/drawing/2014/main" id="{623990D1-867D-44F0-9F62-88805DB9E2A7}"/>
                </a:ext>
              </a:extLst>
            </p:cNvPr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76;p46">
              <a:extLst>
                <a:ext uri="{FF2B5EF4-FFF2-40B4-BE49-F238E27FC236}">
                  <a16:creationId xmlns:a16="http://schemas.microsoft.com/office/drawing/2014/main" id="{7ABDD296-B5B2-4864-8C87-88D49BC91586}"/>
                </a:ext>
              </a:extLst>
            </p:cNvPr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77;p46">
              <a:extLst>
                <a:ext uri="{FF2B5EF4-FFF2-40B4-BE49-F238E27FC236}">
                  <a16:creationId xmlns:a16="http://schemas.microsoft.com/office/drawing/2014/main" id="{1A2473C3-4D4A-45C8-97C8-A4ABE6BF7267}"/>
                </a:ext>
              </a:extLst>
            </p:cNvPr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78;p46">
              <a:extLst>
                <a:ext uri="{FF2B5EF4-FFF2-40B4-BE49-F238E27FC236}">
                  <a16:creationId xmlns:a16="http://schemas.microsoft.com/office/drawing/2014/main" id="{0D188126-BEE7-42A0-9CA6-8D2CD6F11826}"/>
                </a:ext>
              </a:extLst>
            </p:cNvPr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79;p46">
              <a:extLst>
                <a:ext uri="{FF2B5EF4-FFF2-40B4-BE49-F238E27FC236}">
                  <a16:creationId xmlns:a16="http://schemas.microsoft.com/office/drawing/2014/main" id="{D1B7E910-67AF-41DE-9A5D-A4B095F59D0C}"/>
                </a:ext>
              </a:extLst>
            </p:cNvPr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80;p46">
              <a:extLst>
                <a:ext uri="{FF2B5EF4-FFF2-40B4-BE49-F238E27FC236}">
                  <a16:creationId xmlns:a16="http://schemas.microsoft.com/office/drawing/2014/main" id="{39515F2D-B54F-472A-8DBE-F9F1284D9E72}"/>
                </a:ext>
              </a:extLst>
            </p:cNvPr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81;p46">
              <a:extLst>
                <a:ext uri="{FF2B5EF4-FFF2-40B4-BE49-F238E27FC236}">
                  <a16:creationId xmlns:a16="http://schemas.microsoft.com/office/drawing/2014/main" id="{E7000398-C275-4475-A7E5-11E57CCABFAC}"/>
                </a:ext>
              </a:extLst>
            </p:cNvPr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82;p46">
              <a:extLst>
                <a:ext uri="{FF2B5EF4-FFF2-40B4-BE49-F238E27FC236}">
                  <a16:creationId xmlns:a16="http://schemas.microsoft.com/office/drawing/2014/main" id="{BE3A0DBC-B53E-49C9-A845-7204CFBC3A8E}"/>
                </a:ext>
              </a:extLst>
            </p:cNvPr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83;p46">
              <a:extLst>
                <a:ext uri="{FF2B5EF4-FFF2-40B4-BE49-F238E27FC236}">
                  <a16:creationId xmlns:a16="http://schemas.microsoft.com/office/drawing/2014/main" id="{0968F855-5A2B-47EF-B315-B0B54BA514C7}"/>
                </a:ext>
              </a:extLst>
            </p:cNvPr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84;p46">
              <a:extLst>
                <a:ext uri="{FF2B5EF4-FFF2-40B4-BE49-F238E27FC236}">
                  <a16:creationId xmlns:a16="http://schemas.microsoft.com/office/drawing/2014/main" id="{8CFD3308-CD23-4A4F-B9F2-94E3FE301D8B}"/>
                </a:ext>
              </a:extLst>
            </p:cNvPr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DFAA8F-6A95-4012-808C-10F8CA9CBEBC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&lt;/44&gt;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99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06. Future Works and Conclusion</a:t>
              </a:r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86625" y="1272839"/>
            <a:ext cx="73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Takeaways</a:t>
            </a:r>
            <a:endParaRPr lang="en-SG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>
            <a:cxnSpLocks/>
          </p:cNvCxnSpPr>
          <p:nvPr/>
        </p:nvCxnSpPr>
        <p:spPr>
          <a:xfrm>
            <a:off x="973794" y="1915330"/>
            <a:ext cx="65159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80F1A3-68B3-46C4-8878-A5E025A6DD9F}"/>
              </a:ext>
            </a:extLst>
          </p:cNvPr>
          <p:cNvSpPr txBox="1"/>
          <p:nvPr/>
        </p:nvSpPr>
        <p:spPr>
          <a:xfrm>
            <a:off x="1695349" y="2303732"/>
            <a:ext cx="537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🙇</a:t>
            </a:r>
            <a:r>
              <a:rPr lang="en-SG" dirty="0"/>
              <a:t>  Identify and scope a problem that is affecting NLP applications in production, hypothesize and brainstorm the solution to that problem </a:t>
            </a:r>
          </a:p>
          <a:p>
            <a:endParaRPr lang="en-SG" dirty="0"/>
          </a:p>
          <a:p>
            <a:r>
              <a:rPr lang="en-SG" b="1" dirty="0"/>
              <a:t>🙇  </a:t>
            </a:r>
            <a:r>
              <a:rPr lang="en-SG" dirty="0"/>
              <a:t>Explore the various candidate for each aspect of the solution  framework and select the most viable option</a:t>
            </a:r>
          </a:p>
          <a:p>
            <a:endParaRPr lang="en-SG" dirty="0"/>
          </a:p>
          <a:p>
            <a:r>
              <a:rPr lang="en-SG" b="1" dirty="0"/>
              <a:t>🙇  </a:t>
            </a:r>
            <a:r>
              <a:rPr lang="en-SG" dirty="0"/>
              <a:t>Create a minimum-viable-product for that solution</a:t>
            </a:r>
          </a:p>
        </p:txBody>
      </p:sp>
      <p:grpSp>
        <p:nvGrpSpPr>
          <p:cNvPr id="48" name="Google Shape;2376;p46">
            <a:extLst>
              <a:ext uri="{FF2B5EF4-FFF2-40B4-BE49-F238E27FC236}">
                <a16:creationId xmlns:a16="http://schemas.microsoft.com/office/drawing/2014/main" id="{669753B3-2AB2-476D-BEFD-5AA3ECAA4567}"/>
              </a:ext>
            </a:extLst>
          </p:cNvPr>
          <p:cNvGrpSpPr/>
          <p:nvPr/>
        </p:nvGrpSpPr>
        <p:grpSpPr>
          <a:xfrm>
            <a:off x="996894" y="2669525"/>
            <a:ext cx="531124" cy="398420"/>
            <a:chOff x="5918150" y="2969100"/>
            <a:chExt cx="386525" cy="289950"/>
          </a:xfrm>
        </p:grpSpPr>
        <p:sp>
          <p:nvSpPr>
            <p:cNvPr id="49" name="Google Shape;2377;p46">
              <a:extLst>
                <a:ext uri="{FF2B5EF4-FFF2-40B4-BE49-F238E27FC236}">
                  <a16:creationId xmlns:a16="http://schemas.microsoft.com/office/drawing/2014/main" id="{E6BB125E-0142-41BE-BC13-B7051B365B7B}"/>
                </a:ext>
              </a:extLst>
            </p:cNvPr>
            <p:cNvSpPr/>
            <p:nvPr/>
          </p:nvSpPr>
          <p:spPr>
            <a:xfrm>
              <a:off x="59248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78;p46">
              <a:extLst>
                <a:ext uri="{FF2B5EF4-FFF2-40B4-BE49-F238E27FC236}">
                  <a16:creationId xmlns:a16="http://schemas.microsoft.com/office/drawing/2014/main" id="{7B1196A2-16F5-4C06-906D-447B61B49CD8}"/>
                </a:ext>
              </a:extLst>
            </p:cNvPr>
            <p:cNvSpPr/>
            <p:nvPr/>
          </p:nvSpPr>
          <p:spPr>
            <a:xfrm>
              <a:off x="60660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79;p46">
              <a:extLst>
                <a:ext uri="{FF2B5EF4-FFF2-40B4-BE49-F238E27FC236}">
                  <a16:creationId xmlns:a16="http://schemas.microsoft.com/office/drawing/2014/main" id="{E165FBB4-ACA0-485F-94B8-AC1F4FF8A2BF}"/>
                </a:ext>
              </a:extLst>
            </p:cNvPr>
            <p:cNvSpPr/>
            <p:nvPr/>
          </p:nvSpPr>
          <p:spPr>
            <a:xfrm>
              <a:off x="59248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80;p46">
              <a:extLst>
                <a:ext uri="{FF2B5EF4-FFF2-40B4-BE49-F238E27FC236}">
                  <a16:creationId xmlns:a16="http://schemas.microsoft.com/office/drawing/2014/main" id="{18EB9100-FEE5-4367-9CC4-567F3ECAA855}"/>
                </a:ext>
              </a:extLst>
            </p:cNvPr>
            <p:cNvSpPr/>
            <p:nvPr/>
          </p:nvSpPr>
          <p:spPr>
            <a:xfrm>
              <a:off x="6132475" y="2975800"/>
              <a:ext cx="165275" cy="41725"/>
            </a:xfrm>
            <a:custGeom>
              <a:avLst/>
              <a:gdLst/>
              <a:ahLst/>
              <a:cxnLst/>
              <a:rect l="l" t="t" r="r" b="b"/>
              <a:pathLst>
                <a:path w="6611" h="1669" extrusionOk="0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1;p46">
              <a:extLst>
                <a:ext uri="{FF2B5EF4-FFF2-40B4-BE49-F238E27FC236}">
                  <a16:creationId xmlns:a16="http://schemas.microsoft.com/office/drawing/2014/main" id="{64CFC4C2-A46E-461F-962E-7E39BDA4B0FA}"/>
                </a:ext>
              </a:extLst>
            </p:cNvPr>
            <p:cNvSpPr/>
            <p:nvPr/>
          </p:nvSpPr>
          <p:spPr>
            <a:xfrm>
              <a:off x="5918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82;p46">
              <a:extLst>
                <a:ext uri="{FF2B5EF4-FFF2-40B4-BE49-F238E27FC236}">
                  <a16:creationId xmlns:a16="http://schemas.microsoft.com/office/drawing/2014/main" id="{CA1F3AEA-8159-484B-9603-BBB6A4F2F37E}"/>
                </a:ext>
              </a:extLst>
            </p:cNvPr>
            <p:cNvSpPr/>
            <p:nvPr/>
          </p:nvSpPr>
          <p:spPr>
            <a:xfrm>
              <a:off x="5918150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83;p46">
              <a:extLst>
                <a:ext uri="{FF2B5EF4-FFF2-40B4-BE49-F238E27FC236}">
                  <a16:creationId xmlns:a16="http://schemas.microsoft.com/office/drawing/2014/main" id="{C4A7873F-4BAF-4B9E-8D34-B04B782A123A}"/>
                </a:ext>
              </a:extLst>
            </p:cNvPr>
            <p:cNvSpPr/>
            <p:nvPr/>
          </p:nvSpPr>
          <p:spPr>
            <a:xfrm>
              <a:off x="5940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84;p46">
              <a:extLst>
                <a:ext uri="{FF2B5EF4-FFF2-40B4-BE49-F238E27FC236}">
                  <a16:creationId xmlns:a16="http://schemas.microsoft.com/office/drawing/2014/main" id="{D36102F8-A302-457D-8C0A-2E2364BB7A49}"/>
                </a:ext>
              </a:extLst>
            </p:cNvPr>
            <p:cNvSpPr/>
            <p:nvPr/>
          </p:nvSpPr>
          <p:spPr>
            <a:xfrm>
              <a:off x="59848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85;p46">
              <a:extLst>
                <a:ext uri="{FF2B5EF4-FFF2-40B4-BE49-F238E27FC236}">
                  <a16:creationId xmlns:a16="http://schemas.microsoft.com/office/drawing/2014/main" id="{E1F38545-73A3-42C8-BE49-8786D9A07D4E}"/>
                </a:ext>
              </a:extLst>
            </p:cNvPr>
            <p:cNvSpPr/>
            <p:nvPr/>
          </p:nvSpPr>
          <p:spPr>
            <a:xfrm>
              <a:off x="59627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86;p46">
              <a:extLst>
                <a:ext uri="{FF2B5EF4-FFF2-40B4-BE49-F238E27FC236}">
                  <a16:creationId xmlns:a16="http://schemas.microsoft.com/office/drawing/2014/main" id="{49748113-3CE1-4D07-AFBC-97956B81BE23}"/>
                </a:ext>
              </a:extLst>
            </p:cNvPr>
            <p:cNvSpPr/>
            <p:nvPr/>
          </p:nvSpPr>
          <p:spPr>
            <a:xfrm>
              <a:off x="5992175" y="3043150"/>
              <a:ext cx="103075" cy="13625"/>
            </a:xfrm>
            <a:custGeom>
              <a:avLst/>
              <a:gdLst/>
              <a:ahLst/>
              <a:cxnLst/>
              <a:rect l="l" t="t" r="r" b="b"/>
              <a:pathLst>
                <a:path w="4123" h="545" extrusionOk="0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87;p46">
              <a:extLst>
                <a:ext uri="{FF2B5EF4-FFF2-40B4-BE49-F238E27FC236}">
                  <a16:creationId xmlns:a16="http://schemas.microsoft.com/office/drawing/2014/main" id="{ACC196F9-2B69-4D15-9211-178632A2722A}"/>
                </a:ext>
              </a:extLst>
            </p:cNvPr>
            <p:cNvSpPr/>
            <p:nvPr/>
          </p:nvSpPr>
          <p:spPr>
            <a:xfrm>
              <a:off x="6046600" y="30665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88;p46">
              <a:extLst>
                <a:ext uri="{FF2B5EF4-FFF2-40B4-BE49-F238E27FC236}">
                  <a16:creationId xmlns:a16="http://schemas.microsoft.com/office/drawing/2014/main" id="{D733D2D9-4093-4785-9FEA-49ABF8ADE69B}"/>
                </a:ext>
              </a:extLst>
            </p:cNvPr>
            <p:cNvSpPr/>
            <p:nvPr/>
          </p:nvSpPr>
          <p:spPr>
            <a:xfrm>
              <a:off x="6006250" y="3066550"/>
              <a:ext cx="33250" cy="13650"/>
            </a:xfrm>
            <a:custGeom>
              <a:avLst/>
              <a:gdLst/>
              <a:ahLst/>
              <a:cxnLst/>
              <a:rect l="l" t="t" r="r" b="b"/>
              <a:pathLst>
                <a:path w="1330" h="546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89;p46">
              <a:extLst>
                <a:ext uri="{FF2B5EF4-FFF2-40B4-BE49-F238E27FC236}">
                  <a16:creationId xmlns:a16="http://schemas.microsoft.com/office/drawing/2014/main" id="{83AB47AA-B3D5-4476-B58C-6C3014727EFF}"/>
                </a:ext>
              </a:extLst>
            </p:cNvPr>
            <p:cNvSpPr/>
            <p:nvPr/>
          </p:nvSpPr>
          <p:spPr>
            <a:xfrm>
              <a:off x="602475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90;p46">
              <a:extLst>
                <a:ext uri="{FF2B5EF4-FFF2-40B4-BE49-F238E27FC236}">
                  <a16:creationId xmlns:a16="http://schemas.microsoft.com/office/drawing/2014/main" id="{DF8E4B72-F7A7-4B95-83C8-4C64A56AE3C4}"/>
                </a:ext>
              </a:extLst>
            </p:cNvPr>
            <p:cNvSpPr/>
            <p:nvPr/>
          </p:nvSpPr>
          <p:spPr>
            <a:xfrm>
              <a:off x="6060200" y="3114725"/>
              <a:ext cx="35050" cy="13650"/>
            </a:xfrm>
            <a:custGeom>
              <a:avLst/>
              <a:gdLst/>
              <a:ahLst/>
              <a:cxnLst/>
              <a:rect l="l" t="t" r="r" b="b"/>
              <a:pathLst>
                <a:path w="1402" h="546" extrusionOk="0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91;p46">
              <a:extLst>
                <a:ext uri="{FF2B5EF4-FFF2-40B4-BE49-F238E27FC236}">
                  <a16:creationId xmlns:a16="http://schemas.microsoft.com/office/drawing/2014/main" id="{A1F37E93-7F98-4CFE-8F1A-838355A12C45}"/>
                </a:ext>
              </a:extLst>
            </p:cNvPr>
            <p:cNvSpPr/>
            <p:nvPr/>
          </p:nvSpPr>
          <p:spPr>
            <a:xfrm>
              <a:off x="6001550" y="3114725"/>
              <a:ext cx="52875" cy="13650"/>
            </a:xfrm>
            <a:custGeom>
              <a:avLst/>
              <a:gdLst/>
              <a:ahLst/>
              <a:cxnLst/>
              <a:rect l="l" t="t" r="r" b="b"/>
              <a:pathLst>
                <a:path w="2115" h="546" extrusionOk="0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92;p46">
              <a:extLst>
                <a:ext uri="{FF2B5EF4-FFF2-40B4-BE49-F238E27FC236}">
                  <a16:creationId xmlns:a16="http://schemas.microsoft.com/office/drawing/2014/main" id="{678A1491-EC41-4CF4-810B-CCDD944C9FD4}"/>
                </a:ext>
              </a:extLst>
            </p:cNvPr>
            <p:cNvSpPr/>
            <p:nvPr/>
          </p:nvSpPr>
          <p:spPr>
            <a:xfrm>
              <a:off x="5963650" y="3138150"/>
              <a:ext cx="131600" cy="13625"/>
            </a:xfrm>
            <a:custGeom>
              <a:avLst/>
              <a:gdLst/>
              <a:ahLst/>
              <a:cxnLst/>
              <a:rect l="l" t="t" r="r" b="b"/>
              <a:pathLst>
                <a:path w="5264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93;p46">
              <a:extLst>
                <a:ext uri="{FF2B5EF4-FFF2-40B4-BE49-F238E27FC236}">
                  <a16:creationId xmlns:a16="http://schemas.microsoft.com/office/drawing/2014/main" id="{145163B8-D2F7-4D38-A36D-D96C55937D20}"/>
                </a:ext>
              </a:extLst>
            </p:cNvPr>
            <p:cNvSpPr/>
            <p:nvPr/>
          </p:nvSpPr>
          <p:spPr>
            <a:xfrm>
              <a:off x="6046600" y="31624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94;p46">
              <a:extLst>
                <a:ext uri="{FF2B5EF4-FFF2-40B4-BE49-F238E27FC236}">
                  <a16:creationId xmlns:a16="http://schemas.microsoft.com/office/drawing/2014/main" id="{CF235D05-4B7E-48CD-B2CA-64E1FE1AF77D}"/>
                </a:ext>
              </a:extLst>
            </p:cNvPr>
            <p:cNvSpPr/>
            <p:nvPr/>
          </p:nvSpPr>
          <p:spPr>
            <a:xfrm>
              <a:off x="6015375" y="3186550"/>
              <a:ext cx="79875" cy="13625"/>
            </a:xfrm>
            <a:custGeom>
              <a:avLst/>
              <a:gdLst/>
              <a:ahLst/>
              <a:cxnLst/>
              <a:rect l="l" t="t" r="r" b="b"/>
              <a:pathLst>
                <a:path w="3195" h="545" extrusionOk="0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95;p46">
              <a:extLst>
                <a:ext uri="{FF2B5EF4-FFF2-40B4-BE49-F238E27FC236}">
                  <a16:creationId xmlns:a16="http://schemas.microsoft.com/office/drawing/2014/main" id="{CC96B48A-1942-4DDE-B72E-8520C629E7A2}"/>
                </a:ext>
              </a:extLst>
            </p:cNvPr>
            <p:cNvSpPr/>
            <p:nvPr/>
          </p:nvSpPr>
          <p:spPr>
            <a:xfrm>
              <a:off x="6046600" y="3209975"/>
              <a:ext cx="48650" cy="13625"/>
            </a:xfrm>
            <a:custGeom>
              <a:avLst/>
              <a:gdLst/>
              <a:ahLst/>
              <a:cxnLst/>
              <a:rect l="l" t="t" r="r" b="b"/>
              <a:pathLst>
                <a:path w="1946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96;p46">
              <a:extLst>
                <a:ext uri="{FF2B5EF4-FFF2-40B4-BE49-F238E27FC236}">
                  <a16:creationId xmlns:a16="http://schemas.microsoft.com/office/drawing/2014/main" id="{B627DF51-000C-4418-BF52-FD06886D71B7}"/>
                </a:ext>
              </a:extLst>
            </p:cNvPr>
            <p:cNvSpPr/>
            <p:nvPr/>
          </p:nvSpPr>
          <p:spPr>
            <a:xfrm>
              <a:off x="6114400" y="3043150"/>
              <a:ext cx="56900" cy="13625"/>
            </a:xfrm>
            <a:custGeom>
              <a:avLst/>
              <a:gdLst/>
              <a:ahLst/>
              <a:cxnLst/>
              <a:rect l="l" t="t" r="r" b="b"/>
              <a:pathLst>
                <a:path w="2276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97;p46">
              <a:extLst>
                <a:ext uri="{FF2B5EF4-FFF2-40B4-BE49-F238E27FC236}">
                  <a16:creationId xmlns:a16="http://schemas.microsoft.com/office/drawing/2014/main" id="{2E3CBE86-72B5-4059-B997-C48B7CC8198D}"/>
                </a:ext>
              </a:extLst>
            </p:cNvPr>
            <p:cNvSpPr/>
            <p:nvPr/>
          </p:nvSpPr>
          <p:spPr>
            <a:xfrm>
              <a:off x="6114400" y="3066550"/>
              <a:ext cx="97725" cy="13650"/>
            </a:xfrm>
            <a:custGeom>
              <a:avLst/>
              <a:gdLst/>
              <a:ahLst/>
              <a:cxnLst/>
              <a:rect l="l" t="t" r="r" b="b"/>
              <a:pathLst>
                <a:path w="3909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98;p46">
              <a:extLst>
                <a:ext uri="{FF2B5EF4-FFF2-40B4-BE49-F238E27FC236}">
                  <a16:creationId xmlns:a16="http://schemas.microsoft.com/office/drawing/2014/main" id="{DE1432F2-5190-4D4B-841A-3E2DFC3B553C}"/>
                </a:ext>
              </a:extLst>
            </p:cNvPr>
            <p:cNvSpPr/>
            <p:nvPr/>
          </p:nvSpPr>
          <p:spPr>
            <a:xfrm>
              <a:off x="611440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99;p46">
              <a:extLst>
                <a:ext uri="{FF2B5EF4-FFF2-40B4-BE49-F238E27FC236}">
                  <a16:creationId xmlns:a16="http://schemas.microsoft.com/office/drawing/2014/main" id="{B7984E8F-6EE6-429F-BC20-96DDFB072E3D}"/>
                </a:ext>
              </a:extLst>
            </p:cNvPr>
            <p:cNvSpPr/>
            <p:nvPr/>
          </p:nvSpPr>
          <p:spPr>
            <a:xfrm>
              <a:off x="6114400" y="3114725"/>
              <a:ext cx="96150" cy="13650"/>
            </a:xfrm>
            <a:custGeom>
              <a:avLst/>
              <a:gdLst/>
              <a:ahLst/>
              <a:cxnLst/>
              <a:rect l="l" t="t" r="r" b="b"/>
              <a:pathLst>
                <a:path w="3846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00;p46">
              <a:extLst>
                <a:ext uri="{FF2B5EF4-FFF2-40B4-BE49-F238E27FC236}">
                  <a16:creationId xmlns:a16="http://schemas.microsoft.com/office/drawing/2014/main" id="{343993F3-AB48-410D-B77D-8F312AF6BBF1}"/>
                </a:ext>
              </a:extLst>
            </p:cNvPr>
            <p:cNvSpPr/>
            <p:nvPr/>
          </p:nvSpPr>
          <p:spPr>
            <a:xfrm>
              <a:off x="6114400" y="3138150"/>
              <a:ext cx="47300" cy="13625"/>
            </a:xfrm>
            <a:custGeom>
              <a:avLst/>
              <a:gdLst/>
              <a:ahLst/>
              <a:cxnLst/>
              <a:rect l="l" t="t" r="r" b="b"/>
              <a:pathLst>
                <a:path w="1892" h="545" extrusionOk="0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01;p46">
              <a:extLst>
                <a:ext uri="{FF2B5EF4-FFF2-40B4-BE49-F238E27FC236}">
                  <a16:creationId xmlns:a16="http://schemas.microsoft.com/office/drawing/2014/main" id="{8E67F409-80B4-4F5F-BB73-F36A061EAA19}"/>
                </a:ext>
              </a:extLst>
            </p:cNvPr>
            <p:cNvSpPr/>
            <p:nvPr/>
          </p:nvSpPr>
          <p:spPr>
            <a:xfrm>
              <a:off x="6167475" y="3138150"/>
              <a:ext cx="66275" cy="13625"/>
            </a:xfrm>
            <a:custGeom>
              <a:avLst/>
              <a:gdLst/>
              <a:ahLst/>
              <a:cxnLst/>
              <a:rect l="l" t="t" r="r" b="b"/>
              <a:pathLst>
                <a:path w="2651" h="545" extrusionOk="0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02;p46">
              <a:extLst>
                <a:ext uri="{FF2B5EF4-FFF2-40B4-BE49-F238E27FC236}">
                  <a16:creationId xmlns:a16="http://schemas.microsoft.com/office/drawing/2014/main" id="{FB32CB1D-DD01-4AE9-9326-368EE9457126}"/>
                </a:ext>
              </a:extLst>
            </p:cNvPr>
            <p:cNvSpPr/>
            <p:nvPr/>
          </p:nvSpPr>
          <p:spPr>
            <a:xfrm>
              <a:off x="6114400" y="3162450"/>
              <a:ext cx="158825" cy="13650"/>
            </a:xfrm>
            <a:custGeom>
              <a:avLst/>
              <a:gdLst/>
              <a:ahLst/>
              <a:cxnLst/>
              <a:rect l="l" t="t" r="r" b="b"/>
              <a:pathLst>
                <a:path w="6353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03;p46">
              <a:extLst>
                <a:ext uri="{FF2B5EF4-FFF2-40B4-BE49-F238E27FC236}">
                  <a16:creationId xmlns:a16="http://schemas.microsoft.com/office/drawing/2014/main" id="{6C4D3A2E-7208-4DE5-B3DA-70D1344AC79B}"/>
                </a:ext>
              </a:extLst>
            </p:cNvPr>
            <p:cNvSpPr/>
            <p:nvPr/>
          </p:nvSpPr>
          <p:spPr>
            <a:xfrm>
              <a:off x="6114400" y="3186550"/>
              <a:ext cx="108425" cy="13625"/>
            </a:xfrm>
            <a:custGeom>
              <a:avLst/>
              <a:gdLst/>
              <a:ahLst/>
              <a:cxnLst/>
              <a:rect l="l" t="t" r="r" b="b"/>
              <a:pathLst>
                <a:path w="4337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04;p46">
              <a:extLst>
                <a:ext uri="{FF2B5EF4-FFF2-40B4-BE49-F238E27FC236}">
                  <a16:creationId xmlns:a16="http://schemas.microsoft.com/office/drawing/2014/main" id="{C12BA59F-912F-41C8-A064-B43843DF5BB8}"/>
                </a:ext>
              </a:extLst>
            </p:cNvPr>
            <p:cNvSpPr/>
            <p:nvPr/>
          </p:nvSpPr>
          <p:spPr>
            <a:xfrm>
              <a:off x="6114400" y="3209975"/>
              <a:ext cx="74525" cy="13625"/>
            </a:xfrm>
            <a:custGeom>
              <a:avLst/>
              <a:gdLst/>
              <a:ahLst/>
              <a:cxnLst/>
              <a:rect l="l" t="t" r="r" b="b"/>
              <a:pathLst>
                <a:path w="2981" h="545" extrusionOk="0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E970B16-8BA5-4A53-867A-2F1CDEE82F32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&lt;/45&gt;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77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3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4"/>
          <p:cNvSpPr txBox="1">
            <a:spLocks noGrp="1"/>
          </p:cNvSpPr>
          <p:nvPr>
            <p:ph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452" name="Google Shape;1452;p34"/>
          <p:cNvSpPr txBox="1">
            <a:spLocks noGrp="1"/>
          </p:cNvSpPr>
          <p:nvPr>
            <p:ph type="subTitle" idx="1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QnA</a:t>
            </a:r>
            <a:endParaRPr dirty="0"/>
          </a:p>
        </p:txBody>
      </p:sp>
      <p:grpSp>
        <p:nvGrpSpPr>
          <p:cNvPr id="1453" name="Google Shape;1453;p3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454" name="Google Shape;1454;p3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0040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4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9" name="Google Shape;2289;p4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90" name="Google Shape;2290;p4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3" name="Google Shape;2293;p4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</a:t>
            </a:r>
            <a:endParaRPr/>
          </a:p>
        </p:txBody>
      </p:sp>
      <p:grpSp>
        <p:nvGrpSpPr>
          <p:cNvPr id="2294" name="Google Shape;2294;p46"/>
          <p:cNvGrpSpPr/>
          <p:nvPr/>
        </p:nvGrpSpPr>
        <p:grpSpPr>
          <a:xfrm>
            <a:off x="1146438" y="3022029"/>
            <a:ext cx="532361" cy="444075"/>
            <a:chOff x="1334725" y="2969100"/>
            <a:chExt cx="387425" cy="323175"/>
          </a:xfrm>
        </p:grpSpPr>
        <p:sp>
          <p:nvSpPr>
            <p:cNvPr id="2295" name="Google Shape;2295;p46"/>
            <p:cNvSpPr/>
            <p:nvPr/>
          </p:nvSpPr>
          <p:spPr>
            <a:xfrm>
              <a:off x="1491975" y="3229600"/>
              <a:ext cx="55100" cy="37700"/>
            </a:xfrm>
            <a:custGeom>
              <a:avLst/>
              <a:gdLst/>
              <a:ahLst/>
              <a:cxnLst/>
              <a:rect l="l" t="t" r="r" b="b"/>
              <a:pathLst>
                <a:path w="2204" h="1508" extrusionOk="0">
                  <a:moveTo>
                    <a:pt x="357" y="0"/>
                  </a:moveTo>
                  <a:lnTo>
                    <a:pt x="179" y="741"/>
                  </a:lnTo>
                  <a:lnTo>
                    <a:pt x="0" y="1508"/>
                  </a:lnTo>
                  <a:lnTo>
                    <a:pt x="2204" y="1508"/>
                  </a:lnTo>
                  <a:lnTo>
                    <a:pt x="2016" y="741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1496425" y="3210850"/>
              <a:ext cx="45975" cy="37725"/>
            </a:xfrm>
            <a:custGeom>
              <a:avLst/>
              <a:gdLst/>
              <a:ahLst/>
              <a:cxnLst/>
              <a:rect l="l" t="t" r="r" b="b"/>
              <a:pathLst>
                <a:path w="1839" h="1509" extrusionOk="0">
                  <a:moveTo>
                    <a:pt x="884" y="1"/>
                  </a:moveTo>
                  <a:lnTo>
                    <a:pt x="179" y="759"/>
                  </a:lnTo>
                  <a:lnTo>
                    <a:pt x="1" y="1508"/>
                  </a:lnTo>
                  <a:lnTo>
                    <a:pt x="1838" y="1508"/>
                  </a:lnTo>
                  <a:lnTo>
                    <a:pt x="1660" y="75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1372425" y="3012150"/>
              <a:ext cx="294650" cy="217475"/>
            </a:xfrm>
            <a:custGeom>
              <a:avLst/>
              <a:gdLst/>
              <a:ahLst/>
              <a:cxnLst/>
              <a:rect l="l" t="t" r="r" b="b"/>
              <a:pathLst>
                <a:path w="11786" h="8699" extrusionOk="0">
                  <a:moveTo>
                    <a:pt x="785" y="0"/>
                  </a:moveTo>
                  <a:cubicBezTo>
                    <a:pt x="357" y="0"/>
                    <a:pt x="0" y="348"/>
                    <a:pt x="0" y="776"/>
                  </a:cubicBezTo>
                  <a:lnTo>
                    <a:pt x="0" y="7922"/>
                  </a:lnTo>
                  <a:cubicBezTo>
                    <a:pt x="0" y="8350"/>
                    <a:pt x="357" y="8698"/>
                    <a:pt x="785" y="8698"/>
                  </a:cubicBezTo>
                  <a:lnTo>
                    <a:pt x="11000" y="8698"/>
                  </a:lnTo>
                  <a:cubicBezTo>
                    <a:pt x="11437" y="8698"/>
                    <a:pt x="11785" y="8350"/>
                    <a:pt x="11785" y="7922"/>
                  </a:cubicBezTo>
                  <a:lnTo>
                    <a:pt x="11785" y="776"/>
                  </a:lnTo>
                  <a:cubicBezTo>
                    <a:pt x="11785" y="348"/>
                    <a:pt x="11437" y="0"/>
                    <a:pt x="1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1490625" y="3012150"/>
              <a:ext cx="175550" cy="217475"/>
            </a:xfrm>
            <a:custGeom>
              <a:avLst/>
              <a:gdLst/>
              <a:ahLst/>
              <a:cxnLst/>
              <a:rect l="l" t="t" r="r" b="b"/>
              <a:pathLst>
                <a:path w="7022" h="8699" extrusionOk="0">
                  <a:moveTo>
                    <a:pt x="2436" y="0"/>
                  </a:moveTo>
                  <a:lnTo>
                    <a:pt x="1" y="8698"/>
                  </a:lnTo>
                  <a:lnTo>
                    <a:pt x="6245" y="8698"/>
                  </a:lnTo>
                  <a:cubicBezTo>
                    <a:pt x="6674" y="8698"/>
                    <a:pt x="7021" y="8350"/>
                    <a:pt x="7021" y="7922"/>
                  </a:cubicBezTo>
                  <a:lnTo>
                    <a:pt x="7021" y="776"/>
                  </a:lnTo>
                  <a:cubicBezTo>
                    <a:pt x="7021" y="348"/>
                    <a:pt x="6674" y="0"/>
                    <a:pt x="6245" y="0"/>
                  </a:cubicBezTo>
                  <a:close/>
                </a:path>
              </a:pathLst>
            </a:custGeom>
            <a:solidFill>
              <a:srgbClr val="FFC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1372425" y="3038450"/>
              <a:ext cx="294650" cy="164625"/>
            </a:xfrm>
            <a:custGeom>
              <a:avLst/>
              <a:gdLst/>
              <a:ahLst/>
              <a:cxnLst/>
              <a:rect l="l" t="t" r="r" b="b"/>
              <a:pathLst>
                <a:path w="11786" h="6585" extrusionOk="0">
                  <a:moveTo>
                    <a:pt x="0" y="1"/>
                  </a:moveTo>
                  <a:lnTo>
                    <a:pt x="0" y="6585"/>
                  </a:lnTo>
                  <a:lnTo>
                    <a:pt x="11785" y="6585"/>
                  </a:lnTo>
                  <a:lnTo>
                    <a:pt x="11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1497550" y="3038450"/>
              <a:ext cx="168625" cy="164625"/>
            </a:xfrm>
            <a:custGeom>
              <a:avLst/>
              <a:gdLst/>
              <a:ahLst/>
              <a:cxnLst/>
              <a:rect l="l" t="t" r="r" b="b"/>
              <a:pathLst>
                <a:path w="6745" h="6585" extrusionOk="0">
                  <a:moveTo>
                    <a:pt x="1847" y="1"/>
                  </a:moveTo>
                  <a:lnTo>
                    <a:pt x="0" y="6585"/>
                  </a:lnTo>
                  <a:lnTo>
                    <a:pt x="6744" y="6585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1615750" y="2975125"/>
              <a:ext cx="99500" cy="174425"/>
            </a:xfrm>
            <a:custGeom>
              <a:avLst/>
              <a:gdLst/>
              <a:ahLst/>
              <a:cxnLst/>
              <a:rect l="l" t="t" r="r" b="b"/>
              <a:pathLst>
                <a:path w="3980" h="6977" extrusionOk="0">
                  <a:moveTo>
                    <a:pt x="527" y="0"/>
                  </a:moveTo>
                  <a:cubicBezTo>
                    <a:pt x="232" y="0"/>
                    <a:pt x="0" y="241"/>
                    <a:pt x="0" y="536"/>
                  </a:cubicBezTo>
                  <a:lnTo>
                    <a:pt x="0" y="6441"/>
                  </a:lnTo>
                  <a:cubicBezTo>
                    <a:pt x="0" y="6736"/>
                    <a:pt x="232" y="6977"/>
                    <a:pt x="527" y="6977"/>
                  </a:cubicBezTo>
                  <a:lnTo>
                    <a:pt x="3453" y="6977"/>
                  </a:lnTo>
                  <a:cubicBezTo>
                    <a:pt x="3747" y="6977"/>
                    <a:pt x="3979" y="6736"/>
                    <a:pt x="3979" y="6441"/>
                  </a:cubicBezTo>
                  <a:lnTo>
                    <a:pt x="3979" y="536"/>
                  </a:lnTo>
                  <a:cubicBezTo>
                    <a:pt x="3979" y="241"/>
                    <a:pt x="3747" y="0"/>
                    <a:pt x="3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1638725" y="2975125"/>
              <a:ext cx="76525" cy="174425"/>
            </a:xfrm>
            <a:custGeom>
              <a:avLst/>
              <a:gdLst/>
              <a:ahLst/>
              <a:cxnLst/>
              <a:rect l="l" t="t" r="r" b="b"/>
              <a:pathLst>
                <a:path w="3061" h="6977" extrusionOk="0">
                  <a:moveTo>
                    <a:pt x="1954" y="0"/>
                  </a:moveTo>
                  <a:lnTo>
                    <a:pt x="0" y="6977"/>
                  </a:lnTo>
                  <a:lnTo>
                    <a:pt x="2534" y="6977"/>
                  </a:lnTo>
                  <a:cubicBezTo>
                    <a:pt x="2828" y="6977"/>
                    <a:pt x="3060" y="6736"/>
                    <a:pt x="3060" y="6441"/>
                  </a:cubicBezTo>
                  <a:lnTo>
                    <a:pt x="3060" y="536"/>
                  </a:lnTo>
                  <a:cubicBezTo>
                    <a:pt x="3060" y="241"/>
                    <a:pt x="2828" y="0"/>
                    <a:pt x="2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1615750" y="3008350"/>
              <a:ext cx="99500" cy="107300"/>
            </a:xfrm>
            <a:custGeom>
              <a:avLst/>
              <a:gdLst/>
              <a:ahLst/>
              <a:cxnLst/>
              <a:rect l="l" t="t" r="r" b="b"/>
              <a:pathLst>
                <a:path w="3980" h="4292" extrusionOk="0">
                  <a:moveTo>
                    <a:pt x="0" y="1"/>
                  </a:moveTo>
                  <a:lnTo>
                    <a:pt x="0" y="4292"/>
                  </a:lnTo>
                  <a:lnTo>
                    <a:pt x="3979" y="4292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1647850" y="3008350"/>
              <a:ext cx="67400" cy="107300"/>
            </a:xfrm>
            <a:custGeom>
              <a:avLst/>
              <a:gdLst/>
              <a:ahLst/>
              <a:cxnLst/>
              <a:rect l="l" t="t" r="r" b="b"/>
              <a:pathLst>
                <a:path w="2696" h="4292" extrusionOk="0">
                  <a:moveTo>
                    <a:pt x="1205" y="1"/>
                  </a:moveTo>
                  <a:lnTo>
                    <a:pt x="1" y="4292"/>
                  </a:lnTo>
                  <a:lnTo>
                    <a:pt x="2695" y="4292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1341650" y="3110950"/>
              <a:ext cx="133625" cy="174425"/>
            </a:xfrm>
            <a:custGeom>
              <a:avLst/>
              <a:gdLst/>
              <a:ahLst/>
              <a:cxnLst/>
              <a:rect l="l" t="t" r="r" b="b"/>
              <a:pathLst>
                <a:path w="5345" h="6977" extrusionOk="0">
                  <a:moveTo>
                    <a:pt x="527" y="0"/>
                  </a:moveTo>
                  <a:cubicBezTo>
                    <a:pt x="232" y="0"/>
                    <a:pt x="0" y="241"/>
                    <a:pt x="0" y="535"/>
                  </a:cubicBezTo>
                  <a:lnTo>
                    <a:pt x="0" y="6450"/>
                  </a:lnTo>
                  <a:cubicBezTo>
                    <a:pt x="0" y="6744"/>
                    <a:pt x="232" y="6976"/>
                    <a:pt x="527" y="6976"/>
                  </a:cubicBezTo>
                  <a:lnTo>
                    <a:pt x="4809" y="6976"/>
                  </a:lnTo>
                  <a:cubicBezTo>
                    <a:pt x="5103" y="6976"/>
                    <a:pt x="5344" y="6744"/>
                    <a:pt x="5344" y="6450"/>
                  </a:cubicBezTo>
                  <a:lnTo>
                    <a:pt x="5344" y="535"/>
                  </a:lnTo>
                  <a:cubicBezTo>
                    <a:pt x="5344" y="241"/>
                    <a:pt x="5103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1341650" y="3145075"/>
              <a:ext cx="133625" cy="107300"/>
            </a:xfrm>
            <a:custGeom>
              <a:avLst/>
              <a:gdLst/>
              <a:ahLst/>
              <a:cxnLst/>
              <a:rect l="l" t="t" r="r" b="b"/>
              <a:pathLst>
                <a:path w="5345" h="4292" extrusionOk="0">
                  <a:moveTo>
                    <a:pt x="0" y="0"/>
                  </a:moveTo>
                  <a:lnTo>
                    <a:pt x="0" y="4291"/>
                  </a:lnTo>
                  <a:lnTo>
                    <a:pt x="5344" y="4291"/>
                  </a:lnTo>
                  <a:lnTo>
                    <a:pt x="5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1382675" y="3110950"/>
              <a:ext cx="92600" cy="174425"/>
            </a:xfrm>
            <a:custGeom>
              <a:avLst/>
              <a:gdLst/>
              <a:ahLst/>
              <a:cxnLst/>
              <a:rect l="l" t="t" r="r" b="b"/>
              <a:pathLst>
                <a:path w="3704" h="6977" extrusionOk="0">
                  <a:moveTo>
                    <a:pt x="1955" y="0"/>
                  </a:moveTo>
                  <a:lnTo>
                    <a:pt x="1" y="6976"/>
                  </a:lnTo>
                  <a:lnTo>
                    <a:pt x="3168" y="6976"/>
                  </a:lnTo>
                  <a:cubicBezTo>
                    <a:pt x="3462" y="6976"/>
                    <a:pt x="3703" y="6744"/>
                    <a:pt x="3703" y="6450"/>
                  </a:cubicBezTo>
                  <a:lnTo>
                    <a:pt x="3703" y="535"/>
                  </a:lnTo>
                  <a:cubicBezTo>
                    <a:pt x="3703" y="241"/>
                    <a:pt x="3462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1391825" y="3145075"/>
              <a:ext cx="83450" cy="107300"/>
            </a:xfrm>
            <a:custGeom>
              <a:avLst/>
              <a:gdLst/>
              <a:ahLst/>
              <a:cxnLst/>
              <a:rect l="l" t="t" r="r" b="b"/>
              <a:pathLst>
                <a:path w="3338" h="4292" extrusionOk="0">
                  <a:moveTo>
                    <a:pt x="1205" y="0"/>
                  </a:moveTo>
                  <a:lnTo>
                    <a:pt x="1" y="4291"/>
                  </a:lnTo>
                  <a:lnTo>
                    <a:pt x="3337" y="4291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1486175" y="3161575"/>
              <a:ext cx="185575" cy="112650"/>
            </a:xfrm>
            <a:custGeom>
              <a:avLst/>
              <a:gdLst/>
              <a:ahLst/>
              <a:cxnLst/>
              <a:rect l="l" t="t" r="r" b="b"/>
              <a:pathLst>
                <a:path w="7423" h="4506" extrusionOk="0">
                  <a:moveTo>
                    <a:pt x="1981" y="2989"/>
                  </a:moveTo>
                  <a:lnTo>
                    <a:pt x="2222" y="3988"/>
                  </a:lnTo>
                  <a:lnTo>
                    <a:pt x="669" y="3988"/>
                  </a:lnTo>
                  <a:lnTo>
                    <a:pt x="910" y="2989"/>
                  </a:lnTo>
                  <a:close/>
                  <a:moveTo>
                    <a:pt x="7173" y="0"/>
                  </a:moveTo>
                  <a:cubicBezTo>
                    <a:pt x="7030" y="0"/>
                    <a:pt x="6905" y="250"/>
                    <a:pt x="6905" y="250"/>
                  </a:cubicBezTo>
                  <a:lnTo>
                    <a:pt x="6905" y="2213"/>
                  </a:lnTo>
                  <a:cubicBezTo>
                    <a:pt x="6905" y="2355"/>
                    <a:pt x="6780" y="2480"/>
                    <a:pt x="6637" y="2480"/>
                  </a:cubicBezTo>
                  <a:lnTo>
                    <a:pt x="286" y="2480"/>
                  </a:lnTo>
                  <a:cubicBezTo>
                    <a:pt x="250" y="2480"/>
                    <a:pt x="214" y="2498"/>
                    <a:pt x="196" y="2525"/>
                  </a:cubicBezTo>
                  <a:cubicBezTo>
                    <a:pt x="0" y="2739"/>
                    <a:pt x="152" y="2989"/>
                    <a:pt x="357" y="2989"/>
                  </a:cubicBezTo>
                  <a:lnTo>
                    <a:pt x="393" y="2989"/>
                  </a:lnTo>
                  <a:lnTo>
                    <a:pt x="98" y="4193"/>
                  </a:lnTo>
                  <a:cubicBezTo>
                    <a:pt x="89" y="4229"/>
                    <a:pt x="89" y="4265"/>
                    <a:pt x="98" y="4300"/>
                  </a:cubicBezTo>
                  <a:cubicBezTo>
                    <a:pt x="125" y="4425"/>
                    <a:pt x="232" y="4505"/>
                    <a:pt x="348" y="4505"/>
                  </a:cubicBezTo>
                  <a:lnTo>
                    <a:pt x="3711" y="4505"/>
                  </a:lnTo>
                  <a:cubicBezTo>
                    <a:pt x="3827" y="4505"/>
                    <a:pt x="3925" y="4434"/>
                    <a:pt x="3961" y="4327"/>
                  </a:cubicBezTo>
                  <a:cubicBezTo>
                    <a:pt x="4015" y="4149"/>
                    <a:pt x="3881" y="3988"/>
                    <a:pt x="3711" y="3988"/>
                  </a:cubicBezTo>
                  <a:lnTo>
                    <a:pt x="2739" y="3988"/>
                  </a:lnTo>
                  <a:lnTo>
                    <a:pt x="2498" y="2989"/>
                  </a:lnTo>
                  <a:lnTo>
                    <a:pt x="6397" y="2989"/>
                  </a:lnTo>
                  <a:cubicBezTo>
                    <a:pt x="6959" y="2980"/>
                    <a:pt x="7422" y="2525"/>
                    <a:pt x="7414" y="1954"/>
                  </a:cubicBezTo>
                  <a:lnTo>
                    <a:pt x="7414" y="250"/>
                  </a:lnTo>
                  <a:cubicBezTo>
                    <a:pt x="7422" y="116"/>
                    <a:pt x="7307" y="0"/>
                    <a:pt x="7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1365725" y="3006800"/>
              <a:ext cx="237100" cy="91450"/>
            </a:xfrm>
            <a:custGeom>
              <a:avLst/>
              <a:gdLst/>
              <a:ahLst/>
              <a:cxnLst/>
              <a:rect l="l" t="t" r="r" b="b"/>
              <a:pathLst>
                <a:path w="9484" h="3658" extrusionOk="0">
                  <a:moveTo>
                    <a:pt x="1045" y="0"/>
                  </a:moveTo>
                  <a:cubicBezTo>
                    <a:pt x="483" y="0"/>
                    <a:pt x="19" y="464"/>
                    <a:pt x="1" y="1026"/>
                  </a:cubicBezTo>
                  <a:lnTo>
                    <a:pt x="1" y="3408"/>
                  </a:lnTo>
                  <a:cubicBezTo>
                    <a:pt x="19" y="3551"/>
                    <a:pt x="135" y="3658"/>
                    <a:pt x="268" y="3658"/>
                  </a:cubicBezTo>
                  <a:cubicBezTo>
                    <a:pt x="411" y="3658"/>
                    <a:pt x="518" y="3551"/>
                    <a:pt x="518" y="3408"/>
                  </a:cubicBezTo>
                  <a:lnTo>
                    <a:pt x="518" y="1026"/>
                  </a:lnTo>
                  <a:cubicBezTo>
                    <a:pt x="518" y="751"/>
                    <a:pt x="743" y="517"/>
                    <a:pt x="1015" y="517"/>
                  </a:cubicBezTo>
                  <a:cubicBezTo>
                    <a:pt x="1025" y="517"/>
                    <a:pt x="1035" y="517"/>
                    <a:pt x="1045" y="518"/>
                  </a:cubicBezTo>
                  <a:lnTo>
                    <a:pt x="9234" y="518"/>
                  </a:lnTo>
                  <a:cubicBezTo>
                    <a:pt x="9377" y="500"/>
                    <a:pt x="9484" y="393"/>
                    <a:pt x="9484" y="250"/>
                  </a:cubicBezTo>
                  <a:cubicBezTo>
                    <a:pt x="9484" y="116"/>
                    <a:pt x="9377" y="0"/>
                    <a:pt x="9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1608825" y="2969100"/>
              <a:ext cx="113325" cy="187375"/>
            </a:xfrm>
            <a:custGeom>
              <a:avLst/>
              <a:gdLst/>
              <a:ahLst/>
              <a:cxnLst/>
              <a:rect l="l" t="t" r="r" b="b"/>
              <a:pathLst>
                <a:path w="4533" h="7495" extrusionOk="0">
                  <a:moveTo>
                    <a:pt x="786" y="0"/>
                  </a:moveTo>
                  <a:cubicBezTo>
                    <a:pt x="349" y="0"/>
                    <a:pt x="1" y="348"/>
                    <a:pt x="1" y="786"/>
                  </a:cubicBezTo>
                  <a:lnTo>
                    <a:pt x="1" y="6709"/>
                  </a:lnTo>
                  <a:cubicBezTo>
                    <a:pt x="1" y="7137"/>
                    <a:pt x="349" y="7494"/>
                    <a:pt x="786" y="7494"/>
                  </a:cubicBezTo>
                  <a:lnTo>
                    <a:pt x="4265" y="7494"/>
                  </a:lnTo>
                  <a:cubicBezTo>
                    <a:pt x="4408" y="7494"/>
                    <a:pt x="4533" y="7369"/>
                    <a:pt x="4533" y="7226"/>
                  </a:cubicBezTo>
                  <a:lnTo>
                    <a:pt x="4533" y="5300"/>
                  </a:lnTo>
                  <a:cubicBezTo>
                    <a:pt x="4533" y="5273"/>
                    <a:pt x="4524" y="5246"/>
                    <a:pt x="4506" y="5237"/>
                  </a:cubicBezTo>
                  <a:cubicBezTo>
                    <a:pt x="4429" y="5164"/>
                    <a:pt x="4348" y="5133"/>
                    <a:pt x="4273" y="5133"/>
                  </a:cubicBezTo>
                  <a:cubicBezTo>
                    <a:pt x="4131" y="5133"/>
                    <a:pt x="4015" y="5245"/>
                    <a:pt x="4015" y="5380"/>
                  </a:cubicBezTo>
                  <a:lnTo>
                    <a:pt x="4015" y="6691"/>
                  </a:lnTo>
                  <a:cubicBezTo>
                    <a:pt x="4015" y="6852"/>
                    <a:pt x="3890" y="6977"/>
                    <a:pt x="3730" y="6977"/>
                  </a:cubicBezTo>
                  <a:lnTo>
                    <a:pt x="804" y="6977"/>
                  </a:lnTo>
                  <a:cubicBezTo>
                    <a:pt x="643" y="6977"/>
                    <a:pt x="518" y="6852"/>
                    <a:pt x="518" y="6691"/>
                  </a:cubicBezTo>
                  <a:lnTo>
                    <a:pt x="518" y="794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3748" y="518"/>
                  </a:lnTo>
                  <a:cubicBezTo>
                    <a:pt x="3899" y="518"/>
                    <a:pt x="4015" y="634"/>
                    <a:pt x="4015" y="786"/>
                  </a:cubicBezTo>
                  <a:lnTo>
                    <a:pt x="4015" y="4639"/>
                  </a:lnTo>
                  <a:cubicBezTo>
                    <a:pt x="4015" y="4738"/>
                    <a:pt x="4078" y="4827"/>
                    <a:pt x="4167" y="4862"/>
                  </a:cubicBezTo>
                  <a:cubicBezTo>
                    <a:pt x="4204" y="4876"/>
                    <a:pt x="4240" y="4883"/>
                    <a:pt x="4275" y="4883"/>
                  </a:cubicBezTo>
                  <a:cubicBezTo>
                    <a:pt x="4417" y="4883"/>
                    <a:pt x="4533" y="4774"/>
                    <a:pt x="4533" y="4630"/>
                  </a:cubicBezTo>
                  <a:lnTo>
                    <a:pt x="4533" y="786"/>
                  </a:lnTo>
                  <a:cubicBezTo>
                    <a:pt x="4533" y="348"/>
                    <a:pt x="4185" y="0"/>
                    <a:pt x="3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1501100" y="3078550"/>
              <a:ext cx="85225" cy="44675"/>
            </a:xfrm>
            <a:custGeom>
              <a:avLst/>
              <a:gdLst/>
              <a:ahLst/>
              <a:cxnLst/>
              <a:rect l="l" t="t" r="r" b="b"/>
              <a:pathLst>
                <a:path w="3409" h="1787" extrusionOk="0">
                  <a:moveTo>
                    <a:pt x="2510" y="0"/>
                  </a:moveTo>
                  <a:cubicBezTo>
                    <a:pt x="2388" y="0"/>
                    <a:pt x="2267" y="92"/>
                    <a:pt x="2249" y="279"/>
                  </a:cubicBezTo>
                  <a:cubicBezTo>
                    <a:pt x="2249" y="324"/>
                    <a:pt x="2267" y="360"/>
                    <a:pt x="2294" y="395"/>
                  </a:cubicBezTo>
                  <a:lnTo>
                    <a:pt x="2534" y="636"/>
                  </a:lnTo>
                  <a:lnTo>
                    <a:pt x="295" y="636"/>
                  </a:lnTo>
                  <a:cubicBezTo>
                    <a:pt x="251" y="636"/>
                    <a:pt x="206" y="654"/>
                    <a:pt x="179" y="690"/>
                  </a:cubicBezTo>
                  <a:cubicBezTo>
                    <a:pt x="1" y="904"/>
                    <a:pt x="153" y="1153"/>
                    <a:pt x="349" y="1153"/>
                  </a:cubicBezTo>
                  <a:lnTo>
                    <a:pt x="2534" y="1153"/>
                  </a:lnTo>
                  <a:lnTo>
                    <a:pt x="2294" y="1394"/>
                  </a:lnTo>
                  <a:cubicBezTo>
                    <a:pt x="2267" y="1421"/>
                    <a:pt x="2249" y="1466"/>
                    <a:pt x="2249" y="1501"/>
                  </a:cubicBezTo>
                  <a:cubicBezTo>
                    <a:pt x="2267" y="1689"/>
                    <a:pt x="2392" y="1787"/>
                    <a:pt x="2517" y="1787"/>
                  </a:cubicBezTo>
                  <a:cubicBezTo>
                    <a:pt x="2579" y="1787"/>
                    <a:pt x="2642" y="1760"/>
                    <a:pt x="2686" y="1716"/>
                  </a:cubicBezTo>
                  <a:lnTo>
                    <a:pt x="3311" y="1073"/>
                  </a:lnTo>
                  <a:cubicBezTo>
                    <a:pt x="3409" y="975"/>
                    <a:pt x="3409" y="814"/>
                    <a:pt x="3311" y="707"/>
                  </a:cubicBezTo>
                  <a:lnTo>
                    <a:pt x="2686" y="74"/>
                  </a:lnTo>
                  <a:cubicBezTo>
                    <a:pt x="2637" y="25"/>
                    <a:pt x="2574" y="0"/>
                    <a:pt x="2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1503575" y="3122250"/>
              <a:ext cx="84550" cy="44700"/>
            </a:xfrm>
            <a:custGeom>
              <a:avLst/>
              <a:gdLst/>
              <a:ahLst/>
              <a:cxnLst/>
              <a:rect l="l" t="t" r="r" b="b"/>
              <a:pathLst>
                <a:path w="3382" h="1788" extrusionOk="0">
                  <a:moveTo>
                    <a:pt x="874" y="1"/>
                  </a:moveTo>
                  <a:cubicBezTo>
                    <a:pt x="809" y="1"/>
                    <a:pt x="745" y="26"/>
                    <a:pt x="696" y="75"/>
                  </a:cubicBezTo>
                  <a:lnTo>
                    <a:pt x="80" y="717"/>
                  </a:lnTo>
                  <a:cubicBezTo>
                    <a:pt x="27" y="761"/>
                    <a:pt x="0" y="824"/>
                    <a:pt x="0" y="895"/>
                  </a:cubicBezTo>
                  <a:cubicBezTo>
                    <a:pt x="0" y="967"/>
                    <a:pt x="27" y="1029"/>
                    <a:pt x="80" y="1074"/>
                  </a:cubicBezTo>
                  <a:lnTo>
                    <a:pt x="696" y="1716"/>
                  </a:lnTo>
                  <a:cubicBezTo>
                    <a:pt x="749" y="1770"/>
                    <a:pt x="812" y="1787"/>
                    <a:pt x="874" y="1787"/>
                  </a:cubicBezTo>
                  <a:cubicBezTo>
                    <a:pt x="999" y="1787"/>
                    <a:pt x="1124" y="1698"/>
                    <a:pt x="1133" y="1511"/>
                  </a:cubicBezTo>
                  <a:cubicBezTo>
                    <a:pt x="1133" y="1475"/>
                    <a:pt x="1115" y="1422"/>
                    <a:pt x="1097" y="1395"/>
                  </a:cubicBezTo>
                  <a:lnTo>
                    <a:pt x="856" y="1154"/>
                  </a:lnTo>
                  <a:lnTo>
                    <a:pt x="3033" y="1154"/>
                  </a:lnTo>
                  <a:cubicBezTo>
                    <a:pt x="3238" y="1154"/>
                    <a:pt x="3381" y="904"/>
                    <a:pt x="3203" y="690"/>
                  </a:cubicBezTo>
                  <a:cubicBezTo>
                    <a:pt x="3176" y="663"/>
                    <a:pt x="3140" y="637"/>
                    <a:pt x="3096" y="637"/>
                  </a:cubicBezTo>
                  <a:lnTo>
                    <a:pt x="856" y="637"/>
                  </a:lnTo>
                  <a:lnTo>
                    <a:pt x="1097" y="396"/>
                  </a:lnTo>
                  <a:cubicBezTo>
                    <a:pt x="1124" y="369"/>
                    <a:pt x="1133" y="324"/>
                    <a:pt x="1133" y="280"/>
                  </a:cubicBezTo>
                  <a:cubicBezTo>
                    <a:pt x="1121" y="92"/>
                    <a:pt x="998" y="1"/>
                    <a:pt x="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1334725" y="3104925"/>
              <a:ext cx="146550" cy="187350"/>
            </a:xfrm>
            <a:custGeom>
              <a:avLst/>
              <a:gdLst/>
              <a:ahLst/>
              <a:cxnLst/>
              <a:rect l="l" t="t" r="r" b="b"/>
              <a:pathLst>
                <a:path w="5862" h="7494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355"/>
                  </a:lnTo>
                  <a:cubicBezTo>
                    <a:pt x="1" y="2382"/>
                    <a:pt x="10" y="2409"/>
                    <a:pt x="28" y="2427"/>
                  </a:cubicBezTo>
                  <a:cubicBezTo>
                    <a:pt x="102" y="2496"/>
                    <a:pt x="182" y="2524"/>
                    <a:pt x="255" y="2524"/>
                  </a:cubicBezTo>
                  <a:cubicBezTo>
                    <a:pt x="400" y="2524"/>
                    <a:pt x="518" y="2412"/>
                    <a:pt x="518" y="2275"/>
                  </a:cubicBezTo>
                  <a:lnTo>
                    <a:pt x="518" y="803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5095" y="518"/>
                  </a:lnTo>
                  <a:cubicBezTo>
                    <a:pt x="5255" y="518"/>
                    <a:pt x="5380" y="643"/>
                    <a:pt x="5380" y="803"/>
                  </a:cubicBezTo>
                  <a:lnTo>
                    <a:pt x="5380" y="6691"/>
                  </a:lnTo>
                  <a:cubicBezTo>
                    <a:pt x="5380" y="6852"/>
                    <a:pt x="5255" y="6977"/>
                    <a:pt x="5095" y="6977"/>
                  </a:cubicBezTo>
                  <a:lnTo>
                    <a:pt x="786" y="6977"/>
                  </a:lnTo>
                  <a:cubicBezTo>
                    <a:pt x="634" y="6977"/>
                    <a:pt x="518" y="6861"/>
                    <a:pt x="518" y="6709"/>
                  </a:cubicBezTo>
                  <a:lnTo>
                    <a:pt x="518" y="3042"/>
                  </a:lnTo>
                  <a:cubicBezTo>
                    <a:pt x="518" y="2944"/>
                    <a:pt x="456" y="2855"/>
                    <a:pt x="367" y="2819"/>
                  </a:cubicBezTo>
                  <a:cubicBezTo>
                    <a:pt x="328" y="2803"/>
                    <a:pt x="290" y="2795"/>
                    <a:pt x="254" y="2795"/>
                  </a:cubicBezTo>
                  <a:cubicBezTo>
                    <a:pt x="114" y="2795"/>
                    <a:pt x="1" y="2908"/>
                    <a:pt x="1" y="3042"/>
                  </a:cubicBezTo>
                  <a:lnTo>
                    <a:pt x="1" y="6709"/>
                  </a:lnTo>
                  <a:cubicBezTo>
                    <a:pt x="1" y="7146"/>
                    <a:pt x="358" y="7494"/>
                    <a:pt x="786" y="7494"/>
                  </a:cubicBezTo>
                  <a:lnTo>
                    <a:pt x="5077" y="7494"/>
                  </a:lnTo>
                  <a:cubicBezTo>
                    <a:pt x="5514" y="7494"/>
                    <a:pt x="5862" y="7146"/>
                    <a:pt x="5862" y="6709"/>
                  </a:cubicBezTo>
                  <a:lnTo>
                    <a:pt x="5862" y="785"/>
                  </a:lnTo>
                  <a:cubicBezTo>
                    <a:pt x="5862" y="357"/>
                    <a:pt x="5505" y="0"/>
                    <a:pt x="50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1659225" y="31263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08" y="1"/>
                    <a:pt x="1" y="117"/>
                    <a:pt x="1" y="251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5" y="500"/>
                    <a:pt x="500" y="393"/>
                    <a:pt x="500" y="251"/>
                  </a:cubicBezTo>
                  <a:cubicBezTo>
                    <a:pt x="500" y="117"/>
                    <a:pt x="385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1401875" y="3262825"/>
              <a:ext cx="12500" cy="12500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4"/>
                    <a:pt x="116" y="500"/>
                    <a:pt x="250" y="500"/>
                  </a:cubicBezTo>
                  <a:cubicBezTo>
                    <a:pt x="393" y="500"/>
                    <a:pt x="500" y="384"/>
                    <a:pt x="500" y="250"/>
                  </a:cubicBezTo>
                  <a:cubicBezTo>
                    <a:pt x="500" y="107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7" name="Google Shape;2317;p46"/>
          <p:cNvGrpSpPr/>
          <p:nvPr/>
        </p:nvGrpSpPr>
        <p:grpSpPr>
          <a:xfrm>
            <a:off x="1147056" y="3678780"/>
            <a:ext cx="531124" cy="455411"/>
            <a:chOff x="1335175" y="3463550"/>
            <a:chExt cx="386525" cy="331425"/>
          </a:xfrm>
        </p:grpSpPr>
        <p:sp>
          <p:nvSpPr>
            <p:cNvPr id="2318" name="Google Shape;2318;p46"/>
            <p:cNvSpPr/>
            <p:nvPr/>
          </p:nvSpPr>
          <p:spPr>
            <a:xfrm>
              <a:off x="1472125" y="3747450"/>
              <a:ext cx="59575" cy="40625"/>
            </a:xfrm>
            <a:custGeom>
              <a:avLst/>
              <a:gdLst/>
              <a:ahLst/>
              <a:cxnLst/>
              <a:rect l="l" t="t" r="r" b="b"/>
              <a:pathLst>
                <a:path w="2383" h="1625" extrusionOk="0">
                  <a:moveTo>
                    <a:pt x="393" y="1"/>
                  </a:moveTo>
                  <a:lnTo>
                    <a:pt x="196" y="795"/>
                  </a:lnTo>
                  <a:lnTo>
                    <a:pt x="0" y="1624"/>
                  </a:lnTo>
                  <a:lnTo>
                    <a:pt x="2382" y="1624"/>
                  </a:lnTo>
                  <a:lnTo>
                    <a:pt x="2177" y="79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1476800" y="3726050"/>
              <a:ext cx="49975" cy="41050"/>
            </a:xfrm>
            <a:custGeom>
              <a:avLst/>
              <a:gdLst/>
              <a:ahLst/>
              <a:cxnLst/>
              <a:rect l="l" t="t" r="r" b="b"/>
              <a:pathLst>
                <a:path w="1999" h="1642" extrusionOk="0">
                  <a:moveTo>
                    <a:pt x="964" y="0"/>
                  </a:moveTo>
                  <a:lnTo>
                    <a:pt x="197" y="830"/>
                  </a:lnTo>
                  <a:lnTo>
                    <a:pt x="0" y="1642"/>
                  </a:lnTo>
                  <a:lnTo>
                    <a:pt x="1999" y="1642"/>
                  </a:lnTo>
                  <a:lnTo>
                    <a:pt x="1811" y="83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1341875" y="3510375"/>
              <a:ext cx="320275" cy="237100"/>
            </a:xfrm>
            <a:custGeom>
              <a:avLst/>
              <a:gdLst/>
              <a:ahLst/>
              <a:cxnLst/>
              <a:rect l="l" t="t" r="r" b="b"/>
              <a:pathLst>
                <a:path w="12811" h="9484" extrusionOk="0">
                  <a:moveTo>
                    <a:pt x="848" y="1"/>
                  </a:moveTo>
                  <a:cubicBezTo>
                    <a:pt x="384" y="1"/>
                    <a:pt x="0" y="375"/>
                    <a:pt x="0" y="848"/>
                  </a:cubicBezTo>
                  <a:lnTo>
                    <a:pt x="0" y="8636"/>
                  </a:lnTo>
                  <a:cubicBezTo>
                    <a:pt x="0" y="9100"/>
                    <a:pt x="384" y="9484"/>
                    <a:pt x="848" y="9484"/>
                  </a:cubicBezTo>
                  <a:lnTo>
                    <a:pt x="11963" y="9484"/>
                  </a:lnTo>
                  <a:cubicBezTo>
                    <a:pt x="12427" y="9484"/>
                    <a:pt x="12811" y="9100"/>
                    <a:pt x="12811" y="8636"/>
                  </a:cubicBezTo>
                  <a:lnTo>
                    <a:pt x="12811" y="848"/>
                  </a:lnTo>
                  <a:cubicBezTo>
                    <a:pt x="12811" y="375"/>
                    <a:pt x="12427" y="1"/>
                    <a:pt x="1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1470550" y="3510375"/>
              <a:ext cx="191600" cy="237100"/>
            </a:xfrm>
            <a:custGeom>
              <a:avLst/>
              <a:gdLst/>
              <a:ahLst/>
              <a:cxnLst/>
              <a:rect l="l" t="t" r="r" b="b"/>
              <a:pathLst>
                <a:path w="7664" h="9484" extrusionOk="0">
                  <a:moveTo>
                    <a:pt x="2659" y="1"/>
                  </a:moveTo>
                  <a:lnTo>
                    <a:pt x="1" y="9484"/>
                  </a:lnTo>
                  <a:lnTo>
                    <a:pt x="6816" y="9484"/>
                  </a:lnTo>
                  <a:cubicBezTo>
                    <a:pt x="7280" y="9484"/>
                    <a:pt x="7664" y="9100"/>
                    <a:pt x="7664" y="8636"/>
                  </a:cubicBezTo>
                  <a:lnTo>
                    <a:pt x="7664" y="848"/>
                  </a:lnTo>
                  <a:cubicBezTo>
                    <a:pt x="7664" y="375"/>
                    <a:pt x="7280" y="1"/>
                    <a:pt x="6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1341875" y="3538925"/>
              <a:ext cx="320275" cy="179125"/>
            </a:xfrm>
            <a:custGeom>
              <a:avLst/>
              <a:gdLst/>
              <a:ahLst/>
              <a:cxnLst/>
              <a:rect l="l" t="t" r="r" b="b"/>
              <a:pathLst>
                <a:path w="12811" h="7165" extrusionOk="0">
                  <a:moveTo>
                    <a:pt x="0" y="1"/>
                  </a:moveTo>
                  <a:lnTo>
                    <a:pt x="0" y="7164"/>
                  </a:lnTo>
                  <a:lnTo>
                    <a:pt x="12811" y="716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1478800" y="3538925"/>
              <a:ext cx="183350" cy="179125"/>
            </a:xfrm>
            <a:custGeom>
              <a:avLst/>
              <a:gdLst/>
              <a:ahLst/>
              <a:cxnLst/>
              <a:rect l="l" t="t" r="r" b="b"/>
              <a:pathLst>
                <a:path w="7334" h="7165" extrusionOk="0">
                  <a:moveTo>
                    <a:pt x="2008" y="1"/>
                  </a:moveTo>
                  <a:lnTo>
                    <a:pt x="1" y="7164"/>
                  </a:lnTo>
                  <a:lnTo>
                    <a:pt x="7334" y="7164"/>
                  </a:lnTo>
                  <a:lnTo>
                    <a:pt x="7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1606150" y="3470225"/>
              <a:ext cx="108875" cy="189600"/>
            </a:xfrm>
            <a:custGeom>
              <a:avLst/>
              <a:gdLst/>
              <a:ahLst/>
              <a:cxnLst/>
              <a:rect l="l" t="t" r="r" b="b"/>
              <a:pathLst>
                <a:path w="4355" h="7584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lnTo>
                    <a:pt x="1" y="7004"/>
                  </a:lnTo>
                  <a:cubicBezTo>
                    <a:pt x="1" y="7325"/>
                    <a:pt x="259" y="7584"/>
                    <a:pt x="581" y="7584"/>
                  </a:cubicBezTo>
                  <a:lnTo>
                    <a:pt x="3774" y="7584"/>
                  </a:lnTo>
                  <a:cubicBezTo>
                    <a:pt x="4095" y="7584"/>
                    <a:pt x="4354" y="7325"/>
                    <a:pt x="4354" y="7004"/>
                  </a:cubicBezTo>
                  <a:lnTo>
                    <a:pt x="4354" y="581"/>
                  </a:lnTo>
                  <a:cubicBezTo>
                    <a:pt x="4354" y="260"/>
                    <a:pt x="4095" y="1"/>
                    <a:pt x="3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1631575" y="3470225"/>
              <a:ext cx="83450" cy="189600"/>
            </a:xfrm>
            <a:custGeom>
              <a:avLst/>
              <a:gdLst/>
              <a:ahLst/>
              <a:cxnLst/>
              <a:rect l="l" t="t" r="r" b="b"/>
              <a:pathLst>
                <a:path w="3338" h="7584" extrusionOk="0">
                  <a:moveTo>
                    <a:pt x="2133" y="1"/>
                  </a:moveTo>
                  <a:lnTo>
                    <a:pt x="1" y="7584"/>
                  </a:lnTo>
                  <a:lnTo>
                    <a:pt x="2757" y="7584"/>
                  </a:lnTo>
                  <a:cubicBezTo>
                    <a:pt x="3078" y="7584"/>
                    <a:pt x="3337" y="7325"/>
                    <a:pt x="3337" y="7004"/>
                  </a:cubicBezTo>
                  <a:lnTo>
                    <a:pt x="3337" y="581"/>
                  </a:lnTo>
                  <a:cubicBezTo>
                    <a:pt x="3337" y="260"/>
                    <a:pt x="3078" y="1"/>
                    <a:pt x="2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1606150" y="3506600"/>
              <a:ext cx="108875" cy="116200"/>
            </a:xfrm>
            <a:custGeom>
              <a:avLst/>
              <a:gdLst/>
              <a:ahLst/>
              <a:cxnLst/>
              <a:rect l="l" t="t" r="r" b="b"/>
              <a:pathLst>
                <a:path w="4355" h="4648" extrusionOk="0">
                  <a:moveTo>
                    <a:pt x="1" y="0"/>
                  </a:moveTo>
                  <a:lnTo>
                    <a:pt x="1" y="4648"/>
                  </a:lnTo>
                  <a:lnTo>
                    <a:pt x="4354" y="4648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1641850" y="3506600"/>
              <a:ext cx="73175" cy="116200"/>
            </a:xfrm>
            <a:custGeom>
              <a:avLst/>
              <a:gdLst/>
              <a:ahLst/>
              <a:cxnLst/>
              <a:rect l="l" t="t" r="r" b="b"/>
              <a:pathLst>
                <a:path w="2927" h="4648" extrusionOk="0">
                  <a:moveTo>
                    <a:pt x="1303" y="0"/>
                  </a:moveTo>
                  <a:lnTo>
                    <a:pt x="0" y="4648"/>
                  </a:lnTo>
                  <a:lnTo>
                    <a:pt x="2926" y="4648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1335175" y="3504125"/>
              <a:ext cx="260300" cy="60950"/>
            </a:xfrm>
            <a:custGeom>
              <a:avLst/>
              <a:gdLst/>
              <a:ahLst/>
              <a:cxnLst/>
              <a:rect l="l" t="t" r="r" b="b"/>
              <a:pathLst>
                <a:path w="10412" h="2438" extrusionOk="0">
                  <a:moveTo>
                    <a:pt x="286" y="1"/>
                  </a:moveTo>
                  <a:cubicBezTo>
                    <a:pt x="126" y="1"/>
                    <a:pt x="1" y="135"/>
                    <a:pt x="1" y="286"/>
                  </a:cubicBezTo>
                  <a:lnTo>
                    <a:pt x="1" y="2169"/>
                  </a:lnTo>
                  <a:cubicBezTo>
                    <a:pt x="1" y="2315"/>
                    <a:pt x="123" y="2438"/>
                    <a:pt x="275" y="2438"/>
                  </a:cubicBezTo>
                  <a:cubicBezTo>
                    <a:pt x="355" y="2438"/>
                    <a:pt x="444" y="2404"/>
                    <a:pt x="527" y="2320"/>
                  </a:cubicBezTo>
                  <a:cubicBezTo>
                    <a:pt x="536" y="2303"/>
                    <a:pt x="545" y="2285"/>
                    <a:pt x="545" y="2267"/>
                  </a:cubicBezTo>
                  <a:lnTo>
                    <a:pt x="545" y="697"/>
                  </a:lnTo>
                  <a:cubicBezTo>
                    <a:pt x="545" y="616"/>
                    <a:pt x="607" y="545"/>
                    <a:pt x="688" y="545"/>
                  </a:cubicBezTo>
                  <a:lnTo>
                    <a:pt x="10126" y="545"/>
                  </a:lnTo>
                  <a:cubicBezTo>
                    <a:pt x="10144" y="545"/>
                    <a:pt x="10162" y="545"/>
                    <a:pt x="10171" y="527"/>
                  </a:cubicBezTo>
                  <a:cubicBezTo>
                    <a:pt x="10411" y="295"/>
                    <a:pt x="10251" y="1"/>
                    <a:pt x="100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1335175" y="3575450"/>
              <a:ext cx="332125" cy="219525"/>
            </a:xfrm>
            <a:custGeom>
              <a:avLst/>
              <a:gdLst/>
              <a:ahLst/>
              <a:cxnLst/>
              <a:rect l="l" t="t" r="r" b="b"/>
              <a:pathLst>
                <a:path w="13285" h="8781" extrusionOk="0">
                  <a:moveTo>
                    <a:pt x="7227" y="7148"/>
                  </a:moveTo>
                  <a:lnTo>
                    <a:pt x="7485" y="8237"/>
                  </a:lnTo>
                  <a:lnTo>
                    <a:pt x="5799" y="8237"/>
                  </a:lnTo>
                  <a:lnTo>
                    <a:pt x="6058" y="7148"/>
                  </a:lnTo>
                  <a:close/>
                  <a:moveTo>
                    <a:pt x="281" y="1"/>
                  </a:moveTo>
                  <a:cubicBezTo>
                    <a:pt x="126" y="1"/>
                    <a:pt x="1" y="120"/>
                    <a:pt x="1" y="270"/>
                  </a:cubicBezTo>
                  <a:lnTo>
                    <a:pt x="1" y="6033"/>
                  </a:lnTo>
                  <a:cubicBezTo>
                    <a:pt x="1" y="6649"/>
                    <a:pt x="500" y="7148"/>
                    <a:pt x="1116" y="7148"/>
                  </a:cubicBezTo>
                  <a:lnTo>
                    <a:pt x="5505" y="7148"/>
                  </a:lnTo>
                  <a:lnTo>
                    <a:pt x="5237" y="8237"/>
                  </a:lnTo>
                  <a:lnTo>
                    <a:pt x="4176" y="8237"/>
                  </a:lnTo>
                  <a:cubicBezTo>
                    <a:pt x="4042" y="8237"/>
                    <a:pt x="3917" y="8335"/>
                    <a:pt x="3899" y="8469"/>
                  </a:cubicBezTo>
                  <a:cubicBezTo>
                    <a:pt x="3872" y="8638"/>
                    <a:pt x="4006" y="8781"/>
                    <a:pt x="4167" y="8781"/>
                  </a:cubicBezTo>
                  <a:lnTo>
                    <a:pt x="9109" y="8781"/>
                  </a:lnTo>
                  <a:cubicBezTo>
                    <a:pt x="9252" y="8781"/>
                    <a:pt x="9368" y="8683"/>
                    <a:pt x="9386" y="8549"/>
                  </a:cubicBezTo>
                  <a:cubicBezTo>
                    <a:pt x="9412" y="8379"/>
                    <a:pt x="9287" y="8237"/>
                    <a:pt x="9118" y="8237"/>
                  </a:cubicBezTo>
                  <a:lnTo>
                    <a:pt x="8047" y="8237"/>
                  </a:lnTo>
                  <a:lnTo>
                    <a:pt x="7789" y="7148"/>
                  </a:lnTo>
                  <a:lnTo>
                    <a:pt x="13008" y="7148"/>
                  </a:lnTo>
                  <a:cubicBezTo>
                    <a:pt x="13159" y="7148"/>
                    <a:pt x="13284" y="7023"/>
                    <a:pt x="13284" y="6863"/>
                  </a:cubicBezTo>
                  <a:lnTo>
                    <a:pt x="13284" y="4097"/>
                  </a:lnTo>
                  <a:cubicBezTo>
                    <a:pt x="13284" y="4080"/>
                    <a:pt x="13284" y="4062"/>
                    <a:pt x="13266" y="4044"/>
                  </a:cubicBezTo>
                  <a:cubicBezTo>
                    <a:pt x="13185" y="3959"/>
                    <a:pt x="13097" y="3924"/>
                    <a:pt x="13017" y="3924"/>
                  </a:cubicBezTo>
                  <a:cubicBezTo>
                    <a:pt x="12869" y="3924"/>
                    <a:pt x="12749" y="4045"/>
                    <a:pt x="12749" y="4196"/>
                  </a:cubicBezTo>
                  <a:lnTo>
                    <a:pt x="12749" y="6033"/>
                  </a:lnTo>
                  <a:cubicBezTo>
                    <a:pt x="12749" y="6345"/>
                    <a:pt x="12490" y="6604"/>
                    <a:pt x="12169" y="6604"/>
                  </a:cubicBezTo>
                  <a:lnTo>
                    <a:pt x="1116" y="6604"/>
                  </a:lnTo>
                  <a:cubicBezTo>
                    <a:pt x="804" y="6604"/>
                    <a:pt x="545" y="6345"/>
                    <a:pt x="545" y="6033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3"/>
                  </a:cubicBezTo>
                  <a:cubicBezTo>
                    <a:pt x="302" y="2"/>
                    <a:pt x="291" y="1"/>
                    <a:pt x="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1496650" y="3563600"/>
              <a:ext cx="92125" cy="47400"/>
            </a:xfrm>
            <a:custGeom>
              <a:avLst/>
              <a:gdLst/>
              <a:ahLst/>
              <a:cxnLst/>
              <a:rect l="l" t="t" r="r" b="b"/>
              <a:pathLst>
                <a:path w="3685" h="1896" extrusionOk="0">
                  <a:moveTo>
                    <a:pt x="2733" y="1"/>
                  </a:moveTo>
                  <a:cubicBezTo>
                    <a:pt x="2599" y="1"/>
                    <a:pt x="2465" y="100"/>
                    <a:pt x="2454" y="298"/>
                  </a:cubicBezTo>
                  <a:cubicBezTo>
                    <a:pt x="2445" y="343"/>
                    <a:pt x="2463" y="387"/>
                    <a:pt x="2498" y="414"/>
                  </a:cubicBezTo>
                  <a:lnTo>
                    <a:pt x="2757" y="673"/>
                  </a:lnTo>
                  <a:lnTo>
                    <a:pt x="313" y="673"/>
                  </a:lnTo>
                  <a:cubicBezTo>
                    <a:pt x="268" y="673"/>
                    <a:pt x="223" y="700"/>
                    <a:pt x="197" y="726"/>
                  </a:cubicBezTo>
                  <a:cubicBezTo>
                    <a:pt x="0" y="958"/>
                    <a:pt x="161" y="1217"/>
                    <a:pt x="384" y="1217"/>
                  </a:cubicBezTo>
                  <a:lnTo>
                    <a:pt x="2757" y="1217"/>
                  </a:lnTo>
                  <a:lnTo>
                    <a:pt x="2498" y="1476"/>
                  </a:lnTo>
                  <a:cubicBezTo>
                    <a:pt x="2472" y="1503"/>
                    <a:pt x="2445" y="1556"/>
                    <a:pt x="2454" y="1601"/>
                  </a:cubicBezTo>
                  <a:cubicBezTo>
                    <a:pt x="2463" y="1797"/>
                    <a:pt x="2596" y="1895"/>
                    <a:pt x="2739" y="1895"/>
                  </a:cubicBezTo>
                  <a:cubicBezTo>
                    <a:pt x="2802" y="1895"/>
                    <a:pt x="2873" y="1868"/>
                    <a:pt x="2927" y="1815"/>
                  </a:cubicBezTo>
                  <a:lnTo>
                    <a:pt x="3605" y="1137"/>
                  </a:lnTo>
                  <a:cubicBezTo>
                    <a:pt x="3649" y="1092"/>
                    <a:pt x="3685" y="1021"/>
                    <a:pt x="3685" y="949"/>
                  </a:cubicBezTo>
                  <a:cubicBezTo>
                    <a:pt x="3685" y="878"/>
                    <a:pt x="3649" y="807"/>
                    <a:pt x="3605" y="753"/>
                  </a:cubicBezTo>
                  <a:lnTo>
                    <a:pt x="2927" y="84"/>
                  </a:lnTo>
                  <a:cubicBezTo>
                    <a:pt x="2874" y="29"/>
                    <a:pt x="2803" y="1"/>
                    <a:pt x="2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1497775" y="3611950"/>
              <a:ext cx="93675" cy="47425"/>
            </a:xfrm>
            <a:custGeom>
              <a:avLst/>
              <a:gdLst/>
              <a:ahLst/>
              <a:cxnLst/>
              <a:rect l="l" t="t" r="r" b="b"/>
              <a:pathLst>
                <a:path w="3747" h="1897" extrusionOk="0">
                  <a:moveTo>
                    <a:pt x="1010" y="0"/>
                  </a:moveTo>
                  <a:cubicBezTo>
                    <a:pt x="941" y="0"/>
                    <a:pt x="872" y="26"/>
                    <a:pt x="821" y="77"/>
                  </a:cubicBezTo>
                  <a:lnTo>
                    <a:pt x="54" y="844"/>
                  </a:lnTo>
                  <a:cubicBezTo>
                    <a:pt x="0" y="898"/>
                    <a:pt x="0" y="996"/>
                    <a:pt x="54" y="1049"/>
                  </a:cubicBezTo>
                  <a:lnTo>
                    <a:pt x="821" y="1817"/>
                  </a:lnTo>
                  <a:cubicBezTo>
                    <a:pt x="874" y="1870"/>
                    <a:pt x="946" y="1897"/>
                    <a:pt x="1008" y="1897"/>
                  </a:cubicBezTo>
                  <a:cubicBezTo>
                    <a:pt x="1142" y="1897"/>
                    <a:pt x="1285" y="1799"/>
                    <a:pt x="1294" y="1594"/>
                  </a:cubicBezTo>
                  <a:cubicBezTo>
                    <a:pt x="1303" y="1558"/>
                    <a:pt x="1276" y="1504"/>
                    <a:pt x="1249" y="1478"/>
                  </a:cubicBezTo>
                  <a:lnTo>
                    <a:pt x="990" y="1219"/>
                  </a:lnTo>
                  <a:lnTo>
                    <a:pt x="3363" y="1219"/>
                  </a:lnTo>
                  <a:cubicBezTo>
                    <a:pt x="3586" y="1219"/>
                    <a:pt x="3747" y="960"/>
                    <a:pt x="3551" y="728"/>
                  </a:cubicBezTo>
                  <a:cubicBezTo>
                    <a:pt x="3515" y="693"/>
                    <a:pt x="3479" y="675"/>
                    <a:pt x="3435" y="675"/>
                  </a:cubicBezTo>
                  <a:lnTo>
                    <a:pt x="990" y="675"/>
                  </a:lnTo>
                  <a:lnTo>
                    <a:pt x="1249" y="416"/>
                  </a:lnTo>
                  <a:cubicBezTo>
                    <a:pt x="1285" y="389"/>
                    <a:pt x="1303" y="345"/>
                    <a:pt x="1294" y="300"/>
                  </a:cubicBezTo>
                  <a:cubicBezTo>
                    <a:pt x="1282" y="99"/>
                    <a:pt x="1145" y="0"/>
                    <a:pt x="1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1653875" y="3634825"/>
              <a:ext cx="13625" cy="13400"/>
            </a:xfrm>
            <a:custGeom>
              <a:avLst/>
              <a:gdLst/>
              <a:ahLst/>
              <a:cxnLst/>
              <a:rect l="l" t="t" r="r" b="b"/>
              <a:pathLst>
                <a:path w="545" h="536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36"/>
                    <a:pt x="268" y="536"/>
                  </a:cubicBezTo>
                  <a:cubicBezTo>
                    <a:pt x="420" y="536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1599475" y="3463550"/>
              <a:ext cx="122225" cy="202975"/>
            </a:xfrm>
            <a:custGeom>
              <a:avLst/>
              <a:gdLst/>
              <a:ahLst/>
              <a:cxnLst/>
              <a:rect l="l" t="t" r="r" b="b"/>
              <a:pathLst>
                <a:path w="4889" h="8119" extrusionOk="0">
                  <a:moveTo>
                    <a:pt x="848" y="0"/>
                  </a:moveTo>
                  <a:cubicBezTo>
                    <a:pt x="384" y="0"/>
                    <a:pt x="0" y="375"/>
                    <a:pt x="0" y="848"/>
                  </a:cubicBezTo>
                  <a:lnTo>
                    <a:pt x="0" y="7271"/>
                  </a:lnTo>
                  <a:cubicBezTo>
                    <a:pt x="0" y="7744"/>
                    <a:pt x="384" y="8118"/>
                    <a:pt x="848" y="8118"/>
                  </a:cubicBezTo>
                  <a:lnTo>
                    <a:pt x="4603" y="8118"/>
                  </a:lnTo>
                  <a:cubicBezTo>
                    <a:pt x="4764" y="8118"/>
                    <a:pt x="4889" y="7994"/>
                    <a:pt x="4889" y="7842"/>
                  </a:cubicBezTo>
                  <a:lnTo>
                    <a:pt x="4889" y="5737"/>
                  </a:lnTo>
                  <a:cubicBezTo>
                    <a:pt x="4889" y="5710"/>
                    <a:pt x="4880" y="5683"/>
                    <a:pt x="4862" y="5665"/>
                  </a:cubicBezTo>
                  <a:cubicBezTo>
                    <a:pt x="4783" y="5590"/>
                    <a:pt x="4699" y="5558"/>
                    <a:pt x="4621" y="5558"/>
                  </a:cubicBezTo>
                  <a:cubicBezTo>
                    <a:pt x="4469" y="5558"/>
                    <a:pt x="4345" y="5678"/>
                    <a:pt x="4345" y="5826"/>
                  </a:cubicBezTo>
                  <a:lnTo>
                    <a:pt x="4345" y="7271"/>
                  </a:lnTo>
                  <a:cubicBezTo>
                    <a:pt x="4345" y="7440"/>
                    <a:pt x="4211" y="7574"/>
                    <a:pt x="4041" y="7574"/>
                  </a:cubicBezTo>
                  <a:lnTo>
                    <a:pt x="848" y="7574"/>
                  </a:lnTo>
                  <a:cubicBezTo>
                    <a:pt x="678" y="7574"/>
                    <a:pt x="544" y="7440"/>
                    <a:pt x="544" y="7271"/>
                  </a:cubicBezTo>
                  <a:lnTo>
                    <a:pt x="544" y="848"/>
                  </a:lnTo>
                  <a:cubicBezTo>
                    <a:pt x="544" y="678"/>
                    <a:pt x="678" y="544"/>
                    <a:pt x="848" y="544"/>
                  </a:cubicBezTo>
                  <a:lnTo>
                    <a:pt x="4068" y="544"/>
                  </a:lnTo>
                  <a:cubicBezTo>
                    <a:pt x="4220" y="544"/>
                    <a:pt x="4345" y="669"/>
                    <a:pt x="4345" y="821"/>
                  </a:cubicBezTo>
                  <a:lnTo>
                    <a:pt x="4345" y="5032"/>
                  </a:lnTo>
                  <a:cubicBezTo>
                    <a:pt x="4345" y="5130"/>
                    <a:pt x="4398" y="5219"/>
                    <a:pt x="4487" y="5264"/>
                  </a:cubicBezTo>
                  <a:cubicBezTo>
                    <a:pt x="4533" y="5286"/>
                    <a:pt x="4578" y="5295"/>
                    <a:pt x="4621" y="5295"/>
                  </a:cubicBezTo>
                  <a:cubicBezTo>
                    <a:pt x="4770" y="5295"/>
                    <a:pt x="4889" y="5175"/>
                    <a:pt x="4889" y="5023"/>
                  </a:cubicBezTo>
                  <a:lnTo>
                    <a:pt x="4889" y="848"/>
                  </a:lnTo>
                  <a:cubicBezTo>
                    <a:pt x="4889" y="375"/>
                    <a:pt x="4505" y="0"/>
                    <a:pt x="4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4" name="Google Shape;2334;p46"/>
          <p:cNvGrpSpPr/>
          <p:nvPr/>
        </p:nvGrpSpPr>
        <p:grpSpPr>
          <a:xfrm>
            <a:off x="1903258" y="3693226"/>
            <a:ext cx="535109" cy="426521"/>
            <a:chOff x="1892525" y="3470300"/>
            <a:chExt cx="389425" cy="310400"/>
          </a:xfrm>
        </p:grpSpPr>
        <p:sp>
          <p:nvSpPr>
            <p:cNvPr id="2335" name="Google Shape;2335;p46"/>
            <p:cNvSpPr/>
            <p:nvPr/>
          </p:nvSpPr>
          <p:spPr>
            <a:xfrm>
              <a:off x="2020525" y="3735425"/>
              <a:ext cx="56250" cy="38375"/>
            </a:xfrm>
            <a:custGeom>
              <a:avLst/>
              <a:gdLst/>
              <a:ahLst/>
              <a:cxnLst/>
              <a:rect l="l" t="t" r="r" b="b"/>
              <a:pathLst>
                <a:path w="2250" h="1535" extrusionOk="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2025225" y="3715775"/>
              <a:ext cx="46850" cy="38400"/>
            </a:xfrm>
            <a:custGeom>
              <a:avLst/>
              <a:gdLst/>
              <a:ahLst/>
              <a:cxnLst/>
              <a:rect l="l" t="t" r="r" b="b"/>
              <a:pathLst>
                <a:path w="1874" h="1536" extrusionOk="0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1898550" y="3513275"/>
              <a:ext cx="299775" cy="222150"/>
            </a:xfrm>
            <a:custGeom>
              <a:avLst/>
              <a:gdLst/>
              <a:ahLst/>
              <a:cxnLst/>
              <a:rect l="l" t="t" r="r" b="b"/>
              <a:pathLst>
                <a:path w="11991" h="8886" extrusionOk="0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2019650" y="3513275"/>
              <a:ext cx="179325" cy="222150"/>
            </a:xfrm>
            <a:custGeom>
              <a:avLst/>
              <a:gdLst/>
              <a:ahLst/>
              <a:cxnLst/>
              <a:rect l="l" t="t" r="r" b="b"/>
              <a:pathLst>
                <a:path w="7173" h="8886" extrusionOk="0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1898550" y="3540500"/>
              <a:ext cx="299775" cy="167725"/>
            </a:xfrm>
            <a:custGeom>
              <a:avLst/>
              <a:gdLst/>
              <a:ahLst/>
              <a:cxnLst/>
              <a:rect l="l" t="t" r="r" b="b"/>
              <a:pathLst>
                <a:path w="11991" h="6709" extrusionOk="0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2027225" y="3540500"/>
              <a:ext cx="171750" cy="167725"/>
            </a:xfrm>
            <a:custGeom>
              <a:avLst/>
              <a:gdLst/>
              <a:ahLst/>
              <a:cxnLst/>
              <a:rect l="l" t="t" r="r" b="b"/>
              <a:pathLst>
                <a:path w="6870" h="6709" extrusionOk="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2087000" y="3502725"/>
              <a:ext cx="124250" cy="109625"/>
            </a:xfrm>
            <a:custGeom>
              <a:avLst/>
              <a:gdLst/>
              <a:ahLst/>
              <a:cxnLst/>
              <a:rect l="l" t="t" r="r" b="b"/>
              <a:pathLst>
                <a:path w="4970" h="4385" extrusionOk="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2057325" y="3476525"/>
              <a:ext cx="180250" cy="162000"/>
            </a:xfrm>
            <a:custGeom>
              <a:avLst/>
              <a:gdLst/>
              <a:ahLst/>
              <a:cxnLst/>
              <a:rect l="l" t="t" r="r" b="b"/>
              <a:pathLst>
                <a:path w="7210" h="6480" extrusionOk="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2183350" y="3612300"/>
              <a:ext cx="91450" cy="108200"/>
            </a:xfrm>
            <a:custGeom>
              <a:avLst/>
              <a:gdLst/>
              <a:ahLst/>
              <a:cxnLst/>
              <a:rect l="l" t="t" r="r" b="b"/>
              <a:pathLst>
                <a:path w="3658" h="4328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2183350" y="3612300"/>
              <a:ext cx="36600" cy="33025"/>
            </a:xfrm>
            <a:custGeom>
              <a:avLst/>
              <a:gdLst/>
              <a:ahLst/>
              <a:cxnLst/>
              <a:rect l="l" t="t" r="r" b="b"/>
              <a:pathLst>
                <a:path w="1464" h="1321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2091225" y="3533800"/>
              <a:ext cx="86350" cy="78350"/>
            </a:xfrm>
            <a:custGeom>
              <a:avLst/>
              <a:gdLst/>
              <a:ahLst/>
              <a:cxnLst/>
              <a:rect l="l" t="t" r="r" b="b"/>
              <a:pathLst>
                <a:path w="3454" h="3134" extrusionOk="0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2099700" y="3502550"/>
              <a:ext cx="111550" cy="101750"/>
            </a:xfrm>
            <a:custGeom>
              <a:avLst/>
              <a:gdLst/>
              <a:ahLst/>
              <a:cxnLst/>
              <a:rect l="l" t="t" r="r" b="b"/>
              <a:pathLst>
                <a:path w="4462" h="4070" extrusionOk="0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1892525" y="3508150"/>
              <a:ext cx="179550" cy="57350"/>
            </a:xfrm>
            <a:custGeom>
              <a:avLst/>
              <a:gdLst/>
              <a:ahLst/>
              <a:cxnLst/>
              <a:rect l="l" t="t" r="r" b="b"/>
              <a:pathLst>
                <a:path w="7182" h="2294" extrusionOk="0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1892525" y="3573350"/>
              <a:ext cx="311375" cy="207350"/>
            </a:xfrm>
            <a:custGeom>
              <a:avLst/>
              <a:gdLst/>
              <a:ahLst/>
              <a:cxnLst/>
              <a:rect l="l" t="t" r="r" b="b"/>
              <a:pathLst>
                <a:path w="12455" h="8294" extrusionOk="0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2050200" y="3470300"/>
              <a:ext cx="231750" cy="256650"/>
            </a:xfrm>
            <a:custGeom>
              <a:avLst/>
              <a:gdLst/>
              <a:ahLst/>
              <a:cxnLst/>
              <a:rect l="l" t="t" r="r" b="b"/>
              <a:pathLst>
                <a:path w="9270" h="10266" extrusionOk="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46"/>
          <p:cNvGrpSpPr/>
          <p:nvPr/>
        </p:nvGrpSpPr>
        <p:grpSpPr>
          <a:xfrm>
            <a:off x="4072841" y="3676170"/>
            <a:ext cx="531433" cy="460633"/>
            <a:chOff x="3457050" y="3457975"/>
            <a:chExt cx="386750" cy="335225"/>
          </a:xfrm>
        </p:grpSpPr>
        <p:sp>
          <p:nvSpPr>
            <p:cNvPr id="2351" name="Google Shape;2351;p46"/>
            <p:cNvSpPr/>
            <p:nvPr/>
          </p:nvSpPr>
          <p:spPr>
            <a:xfrm>
              <a:off x="3593100" y="3746350"/>
              <a:ext cx="59350" cy="40825"/>
            </a:xfrm>
            <a:custGeom>
              <a:avLst/>
              <a:gdLst/>
              <a:ahLst/>
              <a:cxnLst/>
              <a:rect l="l" t="t" r="r" b="b"/>
              <a:pathLst>
                <a:path w="2374" h="1633" extrusionOk="0">
                  <a:moveTo>
                    <a:pt x="393" y="0"/>
                  </a:moveTo>
                  <a:lnTo>
                    <a:pt x="197" y="803"/>
                  </a:lnTo>
                  <a:lnTo>
                    <a:pt x="0" y="1633"/>
                  </a:lnTo>
                  <a:lnTo>
                    <a:pt x="2373" y="1633"/>
                  </a:lnTo>
                  <a:lnTo>
                    <a:pt x="2177" y="803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3597775" y="3725825"/>
              <a:ext cx="49975" cy="40825"/>
            </a:xfrm>
            <a:custGeom>
              <a:avLst/>
              <a:gdLst/>
              <a:ahLst/>
              <a:cxnLst/>
              <a:rect l="l" t="t" r="r" b="b"/>
              <a:pathLst>
                <a:path w="1999" h="1633" extrusionOk="0">
                  <a:moveTo>
                    <a:pt x="955" y="0"/>
                  </a:moveTo>
                  <a:lnTo>
                    <a:pt x="197" y="830"/>
                  </a:lnTo>
                  <a:lnTo>
                    <a:pt x="1" y="1633"/>
                  </a:lnTo>
                  <a:lnTo>
                    <a:pt x="1999" y="1633"/>
                  </a:lnTo>
                  <a:lnTo>
                    <a:pt x="1803" y="8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3463075" y="3509925"/>
              <a:ext cx="319400" cy="236450"/>
            </a:xfrm>
            <a:custGeom>
              <a:avLst/>
              <a:gdLst/>
              <a:ahLst/>
              <a:cxnLst/>
              <a:rect l="l" t="t" r="r" b="b"/>
              <a:pathLst>
                <a:path w="12776" h="9458" extrusionOk="0">
                  <a:moveTo>
                    <a:pt x="848" y="1"/>
                  </a:moveTo>
                  <a:cubicBezTo>
                    <a:pt x="384" y="1"/>
                    <a:pt x="0" y="384"/>
                    <a:pt x="0" y="848"/>
                  </a:cubicBezTo>
                  <a:lnTo>
                    <a:pt x="0" y="8610"/>
                  </a:lnTo>
                  <a:cubicBezTo>
                    <a:pt x="0" y="9074"/>
                    <a:pt x="384" y="9457"/>
                    <a:pt x="848" y="9457"/>
                  </a:cubicBezTo>
                  <a:lnTo>
                    <a:pt x="11937" y="9457"/>
                  </a:lnTo>
                  <a:cubicBezTo>
                    <a:pt x="12401" y="9457"/>
                    <a:pt x="12775" y="9074"/>
                    <a:pt x="12775" y="8610"/>
                  </a:cubicBezTo>
                  <a:lnTo>
                    <a:pt x="12775" y="848"/>
                  </a:lnTo>
                  <a:cubicBezTo>
                    <a:pt x="12775" y="384"/>
                    <a:pt x="12401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3591750" y="3509925"/>
              <a:ext cx="190725" cy="236450"/>
            </a:xfrm>
            <a:custGeom>
              <a:avLst/>
              <a:gdLst/>
              <a:ahLst/>
              <a:cxnLst/>
              <a:rect l="l" t="t" r="r" b="b"/>
              <a:pathLst>
                <a:path w="7629" h="9458" extrusionOk="0">
                  <a:moveTo>
                    <a:pt x="2650" y="1"/>
                  </a:moveTo>
                  <a:lnTo>
                    <a:pt x="1" y="9457"/>
                  </a:lnTo>
                  <a:lnTo>
                    <a:pt x="6790" y="9457"/>
                  </a:lnTo>
                  <a:cubicBezTo>
                    <a:pt x="7254" y="9457"/>
                    <a:pt x="7628" y="9074"/>
                    <a:pt x="7628" y="8610"/>
                  </a:cubicBezTo>
                  <a:lnTo>
                    <a:pt x="7628" y="848"/>
                  </a:lnTo>
                  <a:cubicBezTo>
                    <a:pt x="7628" y="384"/>
                    <a:pt x="7254" y="1"/>
                    <a:pt x="6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3463075" y="3538700"/>
              <a:ext cx="319400" cy="178225"/>
            </a:xfrm>
            <a:custGeom>
              <a:avLst/>
              <a:gdLst/>
              <a:ahLst/>
              <a:cxnLst/>
              <a:rect l="l" t="t" r="r" b="b"/>
              <a:pathLst>
                <a:path w="12776" h="7129" extrusionOk="0">
                  <a:moveTo>
                    <a:pt x="0" y="1"/>
                  </a:moveTo>
                  <a:lnTo>
                    <a:pt x="0" y="7129"/>
                  </a:lnTo>
                  <a:lnTo>
                    <a:pt x="12775" y="7129"/>
                  </a:lnTo>
                  <a:lnTo>
                    <a:pt x="12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3600000" y="3538700"/>
              <a:ext cx="182475" cy="178225"/>
            </a:xfrm>
            <a:custGeom>
              <a:avLst/>
              <a:gdLst/>
              <a:ahLst/>
              <a:cxnLst/>
              <a:rect l="l" t="t" r="r" b="b"/>
              <a:pathLst>
                <a:path w="7299" h="7129" extrusionOk="0">
                  <a:moveTo>
                    <a:pt x="1999" y="1"/>
                  </a:moveTo>
                  <a:lnTo>
                    <a:pt x="1" y="7129"/>
                  </a:lnTo>
                  <a:lnTo>
                    <a:pt x="7298" y="7129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3617850" y="3464650"/>
              <a:ext cx="219025" cy="176675"/>
            </a:xfrm>
            <a:custGeom>
              <a:avLst/>
              <a:gdLst/>
              <a:ahLst/>
              <a:cxnLst/>
              <a:rect l="l" t="t" r="r" b="b"/>
              <a:pathLst>
                <a:path w="8761" h="7067" extrusionOk="0">
                  <a:moveTo>
                    <a:pt x="750" y="1"/>
                  </a:moveTo>
                  <a:cubicBezTo>
                    <a:pt x="340" y="1"/>
                    <a:pt x="1" y="331"/>
                    <a:pt x="1" y="741"/>
                  </a:cubicBezTo>
                  <a:lnTo>
                    <a:pt x="1" y="4845"/>
                  </a:lnTo>
                  <a:cubicBezTo>
                    <a:pt x="1" y="5255"/>
                    <a:pt x="340" y="5585"/>
                    <a:pt x="750" y="5585"/>
                  </a:cubicBezTo>
                  <a:lnTo>
                    <a:pt x="1999" y="5585"/>
                  </a:lnTo>
                  <a:lnTo>
                    <a:pt x="1999" y="7066"/>
                  </a:lnTo>
                  <a:lnTo>
                    <a:pt x="3480" y="5585"/>
                  </a:lnTo>
                  <a:lnTo>
                    <a:pt x="8021" y="5585"/>
                  </a:lnTo>
                  <a:cubicBezTo>
                    <a:pt x="8431" y="5585"/>
                    <a:pt x="8761" y="5255"/>
                    <a:pt x="8761" y="4845"/>
                  </a:cubicBezTo>
                  <a:lnTo>
                    <a:pt x="8761" y="741"/>
                  </a:lnTo>
                  <a:cubicBezTo>
                    <a:pt x="8761" y="331"/>
                    <a:pt x="8431" y="1"/>
                    <a:pt x="8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3457050" y="3503250"/>
              <a:ext cx="149000" cy="60825"/>
            </a:xfrm>
            <a:custGeom>
              <a:avLst/>
              <a:gdLst/>
              <a:ahLst/>
              <a:cxnLst/>
              <a:rect l="l" t="t" r="r" b="b"/>
              <a:pathLst>
                <a:path w="5960" h="2433" extrusionOk="0">
                  <a:moveTo>
                    <a:pt x="1116" y="0"/>
                  </a:moveTo>
                  <a:cubicBezTo>
                    <a:pt x="500" y="0"/>
                    <a:pt x="0" y="500"/>
                    <a:pt x="0" y="1115"/>
                  </a:cubicBezTo>
                  <a:lnTo>
                    <a:pt x="0" y="2159"/>
                  </a:lnTo>
                  <a:cubicBezTo>
                    <a:pt x="0" y="2310"/>
                    <a:pt x="123" y="2432"/>
                    <a:pt x="274" y="2432"/>
                  </a:cubicBezTo>
                  <a:cubicBezTo>
                    <a:pt x="346" y="2432"/>
                    <a:pt x="425" y="2404"/>
                    <a:pt x="500" y="2338"/>
                  </a:cubicBezTo>
                  <a:cubicBezTo>
                    <a:pt x="527" y="2311"/>
                    <a:pt x="545" y="2275"/>
                    <a:pt x="545" y="2230"/>
                  </a:cubicBezTo>
                  <a:lnTo>
                    <a:pt x="545" y="821"/>
                  </a:lnTo>
                  <a:cubicBezTo>
                    <a:pt x="545" y="669"/>
                    <a:pt x="678" y="544"/>
                    <a:pt x="830" y="544"/>
                  </a:cubicBezTo>
                  <a:lnTo>
                    <a:pt x="5647" y="544"/>
                  </a:lnTo>
                  <a:cubicBezTo>
                    <a:pt x="5692" y="544"/>
                    <a:pt x="5728" y="527"/>
                    <a:pt x="5755" y="491"/>
                  </a:cubicBezTo>
                  <a:cubicBezTo>
                    <a:pt x="5960" y="259"/>
                    <a:pt x="5799" y="0"/>
                    <a:pt x="5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3457050" y="3573625"/>
              <a:ext cx="331675" cy="219575"/>
            </a:xfrm>
            <a:custGeom>
              <a:avLst/>
              <a:gdLst/>
              <a:ahLst/>
              <a:cxnLst/>
              <a:rect l="l" t="t" r="r" b="b"/>
              <a:pathLst>
                <a:path w="13267" h="8783" extrusionOk="0">
                  <a:moveTo>
                    <a:pt x="7209" y="7150"/>
                  </a:moveTo>
                  <a:lnTo>
                    <a:pt x="7476" y="8238"/>
                  </a:lnTo>
                  <a:lnTo>
                    <a:pt x="5781" y="8238"/>
                  </a:lnTo>
                  <a:lnTo>
                    <a:pt x="6049" y="7150"/>
                  </a:lnTo>
                  <a:close/>
                  <a:moveTo>
                    <a:pt x="271" y="1"/>
                  </a:moveTo>
                  <a:cubicBezTo>
                    <a:pt x="127" y="1"/>
                    <a:pt x="0" y="125"/>
                    <a:pt x="0" y="272"/>
                  </a:cubicBezTo>
                  <a:lnTo>
                    <a:pt x="0" y="6035"/>
                  </a:lnTo>
                  <a:cubicBezTo>
                    <a:pt x="0" y="6650"/>
                    <a:pt x="500" y="7150"/>
                    <a:pt x="1116" y="7150"/>
                  </a:cubicBezTo>
                  <a:lnTo>
                    <a:pt x="5505" y="7150"/>
                  </a:lnTo>
                  <a:lnTo>
                    <a:pt x="5246" y="8238"/>
                  </a:lnTo>
                  <a:lnTo>
                    <a:pt x="4158" y="8238"/>
                  </a:lnTo>
                  <a:cubicBezTo>
                    <a:pt x="4033" y="8238"/>
                    <a:pt x="3917" y="8319"/>
                    <a:pt x="3890" y="8444"/>
                  </a:cubicBezTo>
                  <a:cubicBezTo>
                    <a:pt x="3845" y="8622"/>
                    <a:pt x="3979" y="8783"/>
                    <a:pt x="4149" y="8783"/>
                  </a:cubicBezTo>
                  <a:lnTo>
                    <a:pt x="9100" y="8783"/>
                  </a:lnTo>
                  <a:cubicBezTo>
                    <a:pt x="9225" y="8783"/>
                    <a:pt x="9341" y="8693"/>
                    <a:pt x="9368" y="8568"/>
                  </a:cubicBezTo>
                  <a:cubicBezTo>
                    <a:pt x="9412" y="8390"/>
                    <a:pt x="9278" y="8238"/>
                    <a:pt x="9109" y="8238"/>
                  </a:cubicBezTo>
                  <a:lnTo>
                    <a:pt x="8020" y="8238"/>
                  </a:lnTo>
                  <a:lnTo>
                    <a:pt x="7762" y="7150"/>
                  </a:lnTo>
                  <a:lnTo>
                    <a:pt x="12142" y="7150"/>
                  </a:lnTo>
                  <a:cubicBezTo>
                    <a:pt x="12758" y="7150"/>
                    <a:pt x="13266" y="6650"/>
                    <a:pt x="13266" y="6044"/>
                  </a:cubicBezTo>
                  <a:lnTo>
                    <a:pt x="13266" y="2092"/>
                  </a:lnTo>
                  <a:cubicBezTo>
                    <a:pt x="13266" y="1949"/>
                    <a:pt x="13141" y="1824"/>
                    <a:pt x="12989" y="1824"/>
                  </a:cubicBezTo>
                  <a:cubicBezTo>
                    <a:pt x="12838" y="1824"/>
                    <a:pt x="12722" y="1949"/>
                    <a:pt x="12722" y="2092"/>
                  </a:cubicBezTo>
                  <a:lnTo>
                    <a:pt x="12722" y="6035"/>
                  </a:lnTo>
                  <a:cubicBezTo>
                    <a:pt x="12722" y="6347"/>
                    <a:pt x="12463" y="6606"/>
                    <a:pt x="12151" y="6606"/>
                  </a:cubicBezTo>
                  <a:lnTo>
                    <a:pt x="1116" y="6606"/>
                  </a:lnTo>
                  <a:cubicBezTo>
                    <a:pt x="803" y="6606"/>
                    <a:pt x="545" y="6347"/>
                    <a:pt x="545" y="6035"/>
                  </a:cubicBez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9" y="2"/>
                    <a:pt x="285" y="1"/>
                    <a:pt x="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3611150" y="3457975"/>
              <a:ext cx="232650" cy="190250"/>
            </a:xfrm>
            <a:custGeom>
              <a:avLst/>
              <a:gdLst/>
              <a:ahLst/>
              <a:cxnLst/>
              <a:rect l="l" t="t" r="r" b="b"/>
              <a:pathLst>
                <a:path w="9306" h="7610" extrusionOk="0">
                  <a:moveTo>
                    <a:pt x="1018" y="0"/>
                  </a:moveTo>
                  <a:cubicBezTo>
                    <a:pt x="456" y="0"/>
                    <a:pt x="1" y="446"/>
                    <a:pt x="1" y="1008"/>
                  </a:cubicBezTo>
                  <a:lnTo>
                    <a:pt x="1" y="5112"/>
                  </a:lnTo>
                  <a:cubicBezTo>
                    <a:pt x="1" y="5674"/>
                    <a:pt x="456" y="6129"/>
                    <a:pt x="1018" y="6129"/>
                  </a:cubicBezTo>
                  <a:lnTo>
                    <a:pt x="2026" y="6129"/>
                  </a:lnTo>
                  <a:lnTo>
                    <a:pt x="2026" y="7324"/>
                  </a:lnTo>
                  <a:cubicBezTo>
                    <a:pt x="2026" y="7414"/>
                    <a:pt x="2062" y="7494"/>
                    <a:pt x="2124" y="7547"/>
                  </a:cubicBezTo>
                  <a:cubicBezTo>
                    <a:pt x="2178" y="7583"/>
                    <a:pt x="2231" y="7610"/>
                    <a:pt x="2294" y="7610"/>
                  </a:cubicBezTo>
                  <a:cubicBezTo>
                    <a:pt x="2365" y="7610"/>
                    <a:pt x="2436" y="7574"/>
                    <a:pt x="2490" y="7530"/>
                  </a:cubicBezTo>
                  <a:lnTo>
                    <a:pt x="3882" y="6129"/>
                  </a:lnTo>
                  <a:lnTo>
                    <a:pt x="8289" y="6129"/>
                  </a:lnTo>
                  <a:cubicBezTo>
                    <a:pt x="8851" y="6129"/>
                    <a:pt x="9306" y="5674"/>
                    <a:pt x="9306" y="5112"/>
                  </a:cubicBezTo>
                  <a:lnTo>
                    <a:pt x="9306" y="1008"/>
                  </a:lnTo>
                  <a:cubicBezTo>
                    <a:pt x="9306" y="446"/>
                    <a:pt x="8851" y="0"/>
                    <a:pt x="8289" y="0"/>
                  </a:cubicBezTo>
                  <a:lnTo>
                    <a:pt x="7164" y="0"/>
                  </a:lnTo>
                  <a:cubicBezTo>
                    <a:pt x="7031" y="0"/>
                    <a:pt x="6915" y="81"/>
                    <a:pt x="6888" y="205"/>
                  </a:cubicBezTo>
                  <a:cubicBezTo>
                    <a:pt x="6852" y="384"/>
                    <a:pt x="6986" y="536"/>
                    <a:pt x="7156" y="536"/>
                  </a:cubicBezTo>
                  <a:lnTo>
                    <a:pt x="8289" y="536"/>
                  </a:lnTo>
                  <a:cubicBezTo>
                    <a:pt x="8547" y="536"/>
                    <a:pt x="8761" y="750"/>
                    <a:pt x="8761" y="1008"/>
                  </a:cubicBezTo>
                  <a:lnTo>
                    <a:pt x="8761" y="5112"/>
                  </a:lnTo>
                  <a:cubicBezTo>
                    <a:pt x="8761" y="5371"/>
                    <a:pt x="8547" y="5585"/>
                    <a:pt x="8289" y="5585"/>
                  </a:cubicBezTo>
                  <a:lnTo>
                    <a:pt x="3757" y="5585"/>
                  </a:lnTo>
                  <a:cubicBezTo>
                    <a:pt x="3757" y="5585"/>
                    <a:pt x="3623" y="5621"/>
                    <a:pt x="3569" y="5674"/>
                  </a:cubicBezTo>
                  <a:lnTo>
                    <a:pt x="2534" y="6691"/>
                  </a:lnTo>
                  <a:lnTo>
                    <a:pt x="2534" y="5861"/>
                  </a:lnTo>
                  <a:cubicBezTo>
                    <a:pt x="2551" y="5720"/>
                    <a:pt x="2444" y="5610"/>
                    <a:pt x="2306" y="5610"/>
                  </a:cubicBezTo>
                  <a:cubicBezTo>
                    <a:pt x="2296" y="5610"/>
                    <a:pt x="2286" y="5610"/>
                    <a:pt x="2276" y="5612"/>
                  </a:cubicBezTo>
                  <a:lnTo>
                    <a:pt x="1000" y="5612"/>
                  </a:lnTo>
                  <a:cubicBezTo>
                    <a:pt x="741" y="5594"/>
                    <a:pt x="518" y="5121"/>
                    <a:pt x="518" y="5121"/>
                  </a:cubicBezTo>
                  <a:lnTo>
                    <a:pt x="518" y="821"/>
                  </a:lnTo>
                  <a:cubicBezTo>
                    <a:pt x="518" y="669"/>
                    <a:pt x="643" y="536"/>
                    <a:pt x="795" y="536"/>
                  </a:cubicBezTo>
                  <a:lnTo>
                    <a:pt x="6299" y="536"/>
                  </a:lnTo>
                  <a:cubicBezTo>
                    <a:pt x="6353" y="536"/>
                    <a:pt x="6397" y="518"/>
                    <a:pt x="6424" y="482"/>
                  </a:cubicBezTo>
                  <a:cubicBezTo>
                    <a:pt x="6620" y="250"/>
                    <a:pt x="6460" y="0"/>
                    <a:pt x="6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3758350" y="3487850"/>
              <a:ext cx="45300" cy="93500"/>
            </a:xfrm>
            <a:custGeom>
              <a:avLst/>
              <a:gdLst/>
              <a:ahLst/>
              <a:cxnLst/>
              <a:rect l="l" t="t" r="r" b="b"/>
              <a:pathLst>
                <a:path w="1812" h="3740" extrusionOk="0">
                  <a:moveTo>
                    <a:pt x="907" y="553"/>
                  </a:moveTo>
                  <a:cubicBezTo>
                    <a:pt x="917" y="553"/>
                    <a:pt x="927" y="553"/>
                    <a:pt x="937" y="554"/>
                  </a:cubicBezTo>
                  <a:cubicBezTo>
                    <a:pt x="1134" y="572"/>
                    <a:pt x="1268" y="741"/>
                    <a:pt x="1268" y="928"/>
                  </a:cubicBezTo>
                  <a:lnTo>
                    <a:pt x="1268" y="2811"/>
                  </a:lnTo>
                  <a:cubicBezTo>
                    <a:pt x="1268" y="3007"/>
                    <a:pt x="1134" y="3168"/>
                    <a:pt x="937" y="3185"/>
                  </a:cubicBezTo>
                  <a:cubicBezTo>
                    <a:pt x="927" y="3186"/>
                    <a:pt x="917" y="3187"/>
                    <a:pt x="907" y="3187"/>
                  </a:cubicBezTo>
                  <a:cubicBezTo>
                    <a:pt x="706" y="3187"/>
                    <a:pt x="545" y="3024"/>
                    <a:pt x="545" y="2829"/>
                  </a:cubicBezTo>
                  <a:lnTo>
                    <a:pt x="545" y="920"/>
                  </a:lnTo>
                  <a:cubicBezTo>
                    <a:pt x="545" y="716"/>
                    <a:pt x="706" y="553"/>
                    <a:pt x="907" y="553"/>
                  </a:cubicBezTo>
                  <a:close/>
                  <a:moveTo>
                    <a:pt x="921" y="1"/>
                  </a:moveTo>
                  <a:cubicBezTo>
                    <a:pt x="411" y="1"/>
                    <a:pt x="1" y="408"/>
                    <a:pt x="1" y="911"/>
                  </a:cubicBezTo>
                  <a:lnTo>
                    <a:pt x="1" y="2820"/>
                  </a:lnTo>
                  <a:cubicBezTo>
                    <a:pt x="1" y="3310"/>
                    <a:pt x="384" y="3730"/>
                    <a:pt x="884" y="3739"/>
                  </a:cubicBezTo>
                  <a:cubicBezTo>
                    <a:pt x="895" y="3739"/>
                    <a:pt x="905" y="3739"/>
                    <a:pt x="916" y="3739"/>
                  </a:cubicBezTo>
                  <a:cubicBezTo>
                    <a:pt x="1410" y="3739"/>
                    <a:pt x="1812" y="3335"/>
                    <a:pt x="1812" y="2838"/>
                  </a:cubicBezTo>
                  <a:lnTo>
                    <a:pt x="1812" y="928"/>
                  </a:lnTo>
                  <a:cubicBezTo>
                    <a:pt x="1812" y="438"/>
                    <a:pt x="1428" y="19"/>
                    <a:pt x="937" y="1"/>
                  </a:cubicBezTo>
                  <a:cubicBezTo>
                    <a:pt x="932" y="1"/>
                    <a:pt x="926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3705500" y="3488075"/>
              <a:ext cx="43525" cy="93700"/>
            </a:xfrm>
            <a:custGeom>
              <a:avLst/>
              <a:gdLst/>
              <a:ahLst/>
              <a:cxnLst/>
              <a:rect l="l" t="t" r="r" b="b"/>
              <a:pathLst>
                <a:path w="1741" h="3748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lnTo>
                    <a:pt x="0" y="3471"/>
                  </a:lnTo>
                  <a:cubicBezTo>
                    <a:pt x="0" y="3623"/>
                    <a:pt x="125" y="3747"/>
                    <a:pt x="268" y="3747"/>
                  </a:cubicBezTo>
                  <a:lnTo>
                    <a:pt x="1428" y="3747"/>
                  </a:lnTo>
                  <a:cubicBezTo>
                    <a:pt x="1553" y="3747"/>
                    <a:pt x="1669" y="3658"/>
                    <a:pt x="1695" y="3533"/>
                  </a:cubicBezTo>
                  <a:cubicBezTo>
                    <a:pt x="1740" y="3355"/>
                    <a:pt x="1606" y="3203"/>
                    <a:pt x="1437" y="3203"/>
                  </a:cubicBezTo>
                  <a:lnTo>
                    <a:pt x="545" y="3203"/>
                  </a:lnTo>
                  <a:lnTo>
                    <a:pt x="545" y="2142"/>
                  </a:lnTo>
                  <a:lnTo>
                    <a:pt x="1062" y="2142"/>
                  </a:lnTo>
                  <a:cubicBezTo>
                    <a:pt x="1187" y="2142"/>
                    <a:pt x="1303" y="2061"/>
                    <a:pt x="1330" y="1936"/>
                  </a:cubicBezTo>
                  <a:cubicBezTo>
                    <a:pt x="1365" y="1758"/>
                    <a:pt x="1232" y="1597"/>
                    <a:pt x="1062" y="1597"/>
                  </a:cubicBezTo>
                  <a:lnTo>
                    <a:pt x="545" y="1597"/>
                  </a:lnTo>
                  <a:lnTo>
                    <a:pt x="545" y="545"/>
                  </a:lnTo>
                  <a:lnTo>
                    <a:pt x="1428" y="545"/>
                  </a:lnTo>
                  <a:cubicBezTo>
                    <a:pt x="1553" y="545"/>
                    <a:pt x="1669" y="456"/>
                    <a:pt x="1695" y="331"/>
                  </a:cubicBezTo>
                  <a:cubicBezTo>
                    <a:pt x="1740" y="161"/>
                    <a:pt x="1606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3650200" y="3487700"/>
              <a:ext cx="44275" cy="93950"/>
            </a:xfrm>
            <a:custGeom>
              <a:avLst/>
              <a:gdLst/>
              <a:ahLst/>
              <a:cxnLst/>
              <a:rect l="l" t="t" r="r" b="b"/>
              <a:pathLst>
                <a:path w="1771" h="3758" extrusionOk="0">
                  <a:moveTo>
                    <a:pt x="859" y="0"/>
                  </a:moveTo>
                  <a:cubicBezTo>
                    <a:pt x="613" y="0"/>
                    <a:pt x="342" y="104"/>
                    <a:pt x="89" y="355"/>
                  </a:cubicBezTo>
                  <a:cubicBezTo>
                    <a:pt x="36" y="408"/>
                    <a:pt x="9" y="480"/>
                    <a:pt x="9" y="560"/>
                  </a:cubicBezTo>
                  <a:lnTo>
                    <a:pt x="9" y="1300"/>
                  </a:lnTo>
                  <a:cubicBezTo>
                    <a:pt x="9" y="1773"/>
                    <a:pt x="384" y="2148"/>
                    <a:pt x="848" y="2148"/>
                  </a:cubicBezTo>
                  <a:cubicBezTo>
                    <a:pt x="1017" y="2148"/>
                    <a:pt x="1160" y="2273"/>
                    <a:pt x="1160" y="2442"/>
                  </a:cubicBezTo>
                  <a:lnTo>
                    <a:pt x="1160" y="3013"/>
                  </a:lnTo>
                  <a:cubicBezTo>
                    <a:pt x="1160" y="3040"/>
                    <a:pt x="1142" y="3067"/>
                    <a:pt x="1124" y="3084"/>
                  </a:cubicBezTo>
                  <a:cubicBezTo>
                    <a:pt x="1034" y="3175"/>
                    <a:pt x="937" y="3212"/>
                    <a:pt x="849" y="3212"/>
                  </a:cubicBezTo>
                  <a:cubicBezTo>
                    <a:pt x="659" y="3212"/>
                    <a:pt x="508" y="3036"/>
                    <a:pt x="544" y="2835"/>
                  </a:cubicBezTo>
                  <a:cubicBezTo>
                    <a:pt x="553" y="2808"/>
                    <a:pt x="544" y="2781"/>
                    <a:pt x="526" y="2754"/>
                  </a:cubicBezTo>
                  <a:cubicBezTo>
                    <a:pt x="442" y="2667"/>
                    <a:pt x="352" y="2631"/>
                    <a:pt x="271" y="2631"/>
                  </a:cubicBezTo>
                  <a:cubicBezTo>
                    <a:pt x="121" y="2631"/>
                    <a:pt x="0" y="2755"/>
                    <a:pt x="0" y="2906"/>
                  </a:cubicBezTo>
                  <a:cubicBezTo>
                    <a:pt x="0" y="3374"/>
                    <a:pt x="380" y="3757"/>
                    <a:pt x="847" y="3757"/>
                  </a:cubicBezTo>
                  <a:cubicBezTo>
                    <a:pt x="1093" y="3757"/>
                    <a:pt x="1363" y="3652"/>
                    <a:pt x="1615" y="3397"/>
                  </a:cubicBezTo>
                  <a:cubicBezTo>
                    <a:pt x="1668" y="3343"/>
                    <a:pt x="1704" y="3272"/>
                    <a:pt x="1704" y="3200"/>
                  </a:cubicBezTo>
                  <a:lnTo>
                    <a:pt x="1704" y="2451"/>
                  </a:lnTo>
                  <a:cubicBezTo>
                    <a:pt x="1704" y="1987"/>
                    <a:pt x="1320" y="1612"/>
                    <a:pt x="856" y="1612"/>
                  </a:cubicBezTo>
                  <a:cubicBezTo>
                    <a:pt x="687" y="1612"/>
                    <a:pt x="553" y="1479"/>
                    <a:pt x="553" y="1309"/>
                  </a:cubicBezTo>
                  <a:lnTo>
                    <a:pt x="553" y="854"/>
                  </a:lnTo>
                  <a:cubicBezTo>
                    <a:pt x="553" y="683"/>
                    <a:pt x="692" y="544"/>
                    <a:pt x="863" y="544"/>
                  </a:cubicBezTo>
                  <a:cubicBezTo>
                    <a:pt x="958" y="544"/>
                    <a:pt x="1064" y="588"/>
                    <a:pt x="1160" y="694"/>
                  </a:cubicBezTo>
                  <a:cubicBezTo>
                    <a:pt x="1178" y="720"/>
                    <a:pt x="1187" y="747"/>
                    <a:pt x="1178" y="783"/>
                  </a:cubicBezTo>
                  <a:cubicBezTo>
                    <a:pt x="1134" y="964"/>
                    <a:pt x="1269" y="1123"/>
                    <a:pt x="1443" y="1123"/>
                  </a:cubicBezTo>
                  <a:cubicBezTo>
                    <a:pt x="1518" y="1123"/>
                    <a:pt x="1599" y="1093"/>
                    <a:pt x="1677" y="1024"/>
                  </a:cubicBezTo>
                  <a:cubicBezTo>
                    <a:pt x="1686" y="1006"/>
                    <a:pt x="1704" y="979"/>
                    <a:pt x="1704" y="961"/>
                  </a:cubicBezTo>
                  <a:cubicBezTo>
                    <a:pt x="1770" y="444"/>
                    <a:pt x="1366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4" name="Google Shape;2364;p46"/>
          <p:cNvGrpSpPr/>
          <p:nvPr/>
        </p:nvGrpSpPr>
        <p:grpSpPr>
          <a:xfrm>
            <a:off x="6039402" y="3674640"/>
            <a:ext cx="531742" cy="463690"/>
            <a:chOff x="4901150" y="3438125"/>
            <a:chExt cx="386975" cy="337450"/>
          </a:xfrm>
        </p:grpSpPr>
        <p:sp>
          <p:nvSpPr>
            <p:cNvPr id="2365" name="Google Shape;2365;p46"/>
            <p:cNvSpPr/>
            <p:nvPr/>
          </p:nvSpPr>
          <p:spPr>
            <a:xfrm>
              <a:off x="5059725" y="3721350"/>
              <a:ext cx="69375" cy="47550"/>
            </a:xfrm>
            <a:custGeom>
              <a:avLst/>
              <a:gdLst/>
              <a:ahLst/>
              <a:cxnLst/>
              <a:rect l="l" t="t" r="r" b="b"/>
              <a:pathLst>
                <a:path w="2775" h="1902" extrusionOk="0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5065300" y="3696825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4908050" y="34450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5057700" y="34450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4908050" y="3478925"/>
              <a:ext cx="372925" cy="208350"/>
            </a:xfrm>
            <a:custGeom>
              <a:avLst/>
              <a:gdLst/>
              <a:ahLst/>
              <a:cxnLst/>
              <a:rect l="l" t="t" r="r" b="b"/>
              <a:pathLst>
                <a:path w="14917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5067525" y="3478925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4901150" y="3438125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4901150" y="35195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5080000" y="3524200"/>
              <a:ext cx="54450" cy="117200"/>
            </a:xfrm>
            <a:custGeom>
              <a:avLst/>
              <a:gdLst/>
              <a:ahLst/>
              <a:cxnLst/>
              <a:rect l="l" t="t" r="r" b="b"/>
              <a:pathLst>
                <a:path w="2178" h="4688" extrusionOk="0">
                  <a:moveTo>
                    <a:pt x="1187" y="545"/>
                  </a:moveTo>
                  <a:cubicBezTo>
                    <a:pt x="1437" y="545"/>
                    <a:pt x="1633" y="750"/>
                    <a:pt x="1633" y="1000"/>
                  </a:cubicBezTo>
                  <a:lnTo>
                    <a:pt x="1633" y="2356"/>
                  </a:lnTo>
                  <a:cubicBezTo>
                    <a:pt x="1633" y="2606"/>
                    <a:pt x="1428" y="2811"/>
                    <a:pt x="1178" y="2811"/>
                  </a:cubicBezTo>
                  <a:lnTo>
                    <a:pt x="545" y="2811"/>
                  </a:lnTo>
                  <a:lnTo>
                    <a:pt x="545" y="545"/>
                  </a:lnTo>
                  <a:close/>
                  <a:moveTo>
                    <a:pt x="277" y="1"/>
                  </a:moveTo>
                  <a:lnTo>
                    <a:pt x="277" y="28"/>
                  </a:lnTo>
                  <a:cubicBezTo>
                    <a:pt x="275" y="27"/>
                    <a:pt x="272" y="27"/>
                    <a:pt x="270" y="27"/>
                  </a:cubicBezTo>
                  <a:cubicBezTo>
                    <a:pt x="122" y="27"/>
                    <a:pt x="1" y="286"/>
                    <a:pt x="1" y="286"/>
                  </a:cubicBezTo>
                  <a:lnTo>
                    <a:pt x="1" y="4408"/>
                  </a:lnTo>
                  <a:cubicBezTo>
                    <a:pt x="1" y="4542"/>
                    <a:pt x="99" y="4667"/>
                    <a:pt x="233" y="4684"/>
                  </a:cubicBezTo>
                  <a:cubicBezTo>
                    <a:pt x="247" y="4687"/>
                    <a:pt x="262" y="4688"/>
                    <a:pt x="276" y="4688"/>
                  </a:cubicBezTo>
                  <a:cubicBezTo>
                    <a:pt x="426" y="4688"/>
                    <a:pt x="545" y="4563"/>
                    <a:pt x="545" y="4417"/>
                  </a:cubicBezTo>
                  <a:lnTo>
                    <a:pt x="545" y="3355"/>
                  </a:lnTo>
                  <a:lnTo>
                    <a:pt x="1178" y="3355"/>
                  </a:lnTo>
                  <a:cubicBezTo>
                    <a:pt x="1732" y="3355"/>
                    <a:pt x="2178" y="2909"/>
                    <a:pt x="2178" y="2356"/>
                  </a:cubicBezTo>
                  <a:lnTo>
                    <a:pt x="2178" y="1000"/>
                  </a:lnTo>
                  <a:cubicBezTo>
                    <a:pt x="2178" y="447"/>
                    <a:pt x="1732" y="1"/>
                    <a:pt x="1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4987450" y="3524650"/>
              <a:ext cx="68050" cy="116900"/>
            </a:xfrm>
            <a:custGeom>
              <a:avLst/>
              <a:gdLst/>
              <a:ahLst/>
              <a:cxnLst/>
              <a:rect l="l" t="t" r="r" b="b"/>
              <a:pathLst>
                <a:path w="2722" h="4676" extrusionOk="0">
                  <a:moveTo>
                    <a:pt x="1357" y="1"/>
                  </a:moveTo>
                  <a:cubicBezTo>
                    <a:pt x="1232" y="1"/>
                    <a:pt x="1125" y="81"/>
                    <a:pt x="1089" y="206"/>
                  </a:cubicBezTo>
                  <a:lnTo>
                    <a:pt x="36" y="4327"/>
                  </a:lnTo>
                  <a:cubicBezTo>
                    <a:pt x="1" y="4461"/>
                    <a:pt x="72" y="4613"/>
                    <a:pt x="206" y="4657"/>
                  </a:cubicBezTo>
                  <a:cubicBezTo>
                    <a:pt x="233" y="4666"/>
                    <a:pt x="268" y="4675"/>
                    <a:pt x="295" y="4675"/>
                  </a:cubicBezTo>
                  <a:cubicBezTo>
                    <a:pt x="420" y="4675"/>
                    <a:pt x="527" y="4595"/>
                    <a:pt x="563" y="4470"/>
                  </a:cubicBezTo>
                  <a:lnTo>
                    <a:pt x="723" y="3819"/>
                  </a:lnTo>
                  <a:lnTo>
                    <a:pt x="1990" y="3819"/>
                  </a:lnTo>
                  <a:lnTo>
                    <a:pt x="2151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3" y="4675"/>
                    <a:pt x="2481" y="4666"/>
                  </a:cubicBezTo>
                  <a:cubicBezTo>
                    <a:pt x="2632" y="4631"/>
                    <a:pt x="2722" y="4479"/>
                    <a:pt x="2677" y="4336"/>
                  </a:cubicBezTo>
                  <a:lnTo>
                    <a:pt x="2347" y="3025"/>
                  </a:lnTo>
                  <a:cubicBezTo>
                    <a:pt x="2317" y="2907"/>
                    <a:pt x="2209" y="2826"/>
                    <a:pt x="2092" y="2826"/>
                  </a:cubicBezTo>
                  <a:cubicBezTo>
                    <a:pt x="2067" y="2826"/>
                    <a:pt x="2042" y="2830"/>
                    <a:pt x="2017" y="2838"/>
                  </a:cubicBezTo>
                  <a:cubicBezTo>
                    <a:pt x="1865" y="2873"/>
                    <a:pt x="1785" y="3016"/>
                    <a:pt x="1821" y="3168"/>
                  </a:cubicBezTo>
                  <a:lnTo>
                    <a:pt x="1847" y="3275"/>
                  </a:lnTo>
                  <a:lnTo>
                    <a:pt x="866" y="3275"/>
                  </a:lnTo>
                  <a:lnTo>
                    <a:pt x="1357" y="1366"/>
                  </a:lnTo>
                  <a:lnTo>
                    <a:pt x="1606" y="2356"/>
                  </a:lnTo>
                  <a:cubicBezTo>
                    <a:pt x="1640" y="2483"/>
                    <a:pt x="1756" y="2571"/>
                    <a:pt x="1882" y="2571"/>
                  </a:cubicBezTo>
                  <a:cubicBezTo>
                    <a:pt x="1889" y="2571"/>
                    <a:pt x="1895" y="2570"/>
                    <a:pt x="1901" y="2570"/>
                  </a:cubicBezTo>
                  <a:cubicBezTo>
                    <a:pt x="2070" y="2552"/>
                    <a:pt x="2177" y="2391"/>
                    <a:pt x="2142" y="2231"/>
                  </a:cubicBezTo>
                  <a:lnTo>
                    <a:pt x="1624" y="206"/>
                  </a:lnTo>
                  <a:cubicBezTo>
                    <a:pt x="1589" y="81"/>
                    <a:pt x="1482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5149375" y="3524875"/>
              <a:ext cx="51775" cy="116450"/>
            </a:xfrm>
            <a:custGeom>
              <a:avLst/>
              <a:gdLst/>
              <a:ahLst/>
              <a:cxnLst/>
              <a:rect l="l" t="t" r="r" b="b"/>
              <a:pathLst>
                <a:path w="2071" h="4658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59" y="545"/>
                  </a:lnTo>
                  <a:lnTo>
                    <a:pt x="759" y="4113"/>
                  </a:lnTo>
                  <a:lnTo>
                    <a:pt x="304" y="4113"/>
                  </a:lnTo>
                  <a:cubicBezTo>
                    <a:pt x="161" y="4113"/>
                    <a:pt x="45" y="4211"/>
                    <a:pt x="27" y="4345"/>
                  </a:cubicBezTo>
                  <a:cubicBezTo>
                    <a:pt x="0" y="4515"/>
                    <a:pt x="125" y="4657"/>
                    <a:pt x="295" y="4657"/>
                  </a:cubicBezTo>
                  <a:lnTo>
                    <a:pt x="1767" y="4657"/>
                  </a:lnTo>
                  <a:cubicBezTo>
                    <a:pt x="1909" y="4657"/>
                    <a:pt x="2025" y="4559"/>
                    <a:pt x="2043" y="4425"/>
                  </a:cubicBezTo>
                  <a:cubicBezTo>
                    <a:pt x="2070" y="4256"/>
                    <a:pt x="1945" y="4113"/>
                    <a:pt x="1776" y="4113"/>
                  </a:cubicBezTo>
                  <a:lnTo>
                    <a:pt x="1303" y="4113"/>
                  </a:lnTo>
                  <a:lnTo>
                    <a:pt x="1303" y="545"/>
                  </a:lnTo>
                  <a:lnTo>
                    <a:pt x="1767" y="545"/>
                  </a:lnTo>
                  <a:cubicBezTo>
                    <a:pt x="1909" y="545"/>
                    <a:pt x="2025" y="456"/>
                    <a:pt x="2043" y="313"/>
                  </a:cubicBezTo>
                  <a:cubicBezTo>
                    <a:pt x="2070" y="152"/>
                    <a:pt x="1945" y="1"/>
                    <a:pt x="17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6" name="Google Shape;2376;p46"/>
          <p:cNvGrpSpPr/>
          <p:nvPr/>
        </p:nvGrpSpPr>
        <p:grpSpPr>
          <a:xfrm>
            <a:off x="7466129" y="3044856"/>
            <a:ext cx="531124" cy="398420"/>
            <a:chOff x="5918150" y="2969100"/>
            <a:chExt cx="386525" cy="289950"/>
          </a:xfrm>
        </p:grpSpPr>
        <p:sp>
          <p:nvSpPr>
            <p:cNvPr id="2377" name="Google Shape;2377;p46"/>
            <p:cNvSpPr/>
            <p:nvPr/>
          </p:nvSpPr>
          <p:spPr>
            <a:xfrm>
              <a:off x="59248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60660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59248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6132475" y="2975800"/>
              <a:ext cx="165275" cy="41725"/>
            </a:xfrm>
            <a:custGeom>
              <a:avLst/>
              <a:gdLst/>
              <a:ahLst/>
              <a:cxnLst/>
              <a:rect l="l" t="t" r="r" b="b"/>
              <a:pathLst>
                <a:path w="6611" h="1669" extrusionOk="0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5918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5918150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5940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59848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59627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5992175" y="3043150"/>
              <a:ext cx="103075" cy="13625"/>
            </a:xfrm>
            <a:custGeom>
              <a:avLst/>
              <a:gdLst/>
              <a:ahLst/>
              <a:cxnLst/>
              <a:rect l="l" t="t" r="r" b="b"/>
              <a:pathLst>
                <a:path w="4123" h="545" extrusionOk="0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6046600" y="30665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6006250" y="3066550"/>
              <a:ext cx="33250" cy="13650"/>
            </a:xfrm>
            <a:custGeom>
              <a:avLst/>
              <a:gdLst/>
              <a:ahLst/>
              <a:cxnLst/>
              <a:rect l="l" t="t" r="r" b="b"/>
              <a:pathLst>
                <a:path w="1330" h="546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602475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6060200" y="3114725"/>
              <a:ext cx="35050" cy="13650"/>
            </a:xfrm>
            <a:custGeom>
              <a:avLst/>
              <a:gdLst/>
              <a:ahLst/>
              <a:cxnLst/>
              <a:rect l="l" t="t" r="r" b="b"/>
              <a:pathLst>
                <a:path w="1402" h="546" extrusionOk="0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6"/>
            <p:cNvSpPr/>
            <p:nvPr/>
          </p:nvSpPr>
          <p:spPr>
            <a:xfrm>
              <a:off x="6001550" y="3114725"/>
              <a:ext cx="52875" cy="13650"/>
            </a:xfrm>
            <a:custGeom>
              <a:avLst/>
              <a:gdLst/>
              <a:ahLst/>
              <a:cxnLst/>
              <a:rect l="l" t="t" r="r" b="b"/>
              <a:pathLst>
                <a:path w="2115" h="546" extrusionOk="0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6"/>
            <p:cNvSpPr/>
            <p:nvPr/>
          </p:nvSpPr>
          <p:spPr>
            <a:xfrm>
              <a:off x="5963650" y="3138150"/>
              <a:ext cx="131600" cy="13625"/>
            </a:xfrm>
            <a:custGeom>
              <a:avLst/>
              <a:gdLst/>
              <a:ahLst/>
              <a:cxnLst/>
              <a:rect l="l" t="t" r="r" b="b"/>
              <a:pathLst>
                <a:path w="5264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6"/>
            <p:cNvSpPr/>
            <p:nvPr/>
          </p:nvSpPr>
          <p:spPr>
            <a:xfrm>
              <a:off x="6046600" y="31624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6"/>
            <p:cNvSpPr/>
            <p:nvPr/>
          </p:nvSpPr>
          <p:spPr>
            <a:xfrm>
              <a:off x="6015375" y="3186550"/>
              <a:ext cx="79875" cy="13625"/>
            </a:xfrm>
            <a:custGeom>
              <a:avLst/>
              <a:gdLst/>
              <a:ahLst/>
              <a:cxnLst/>
              <a:rect l="l" t="t" r="r" b="b"/>
              <a:pathLst>
                <a:path w="3195" h="545" extrusionOk="0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6"/>
            <p:cNvSpPr/>
            <p:nvPr/>
          </p:nvSpPr>
          <p:spPr>
            <a:xfrm>
              <a:off x="6046600" y="3209975"/>
              <a:ext cx="48650" cy="13625"/>
            </a:xfrm>
            <a:custGeom>
              <a:avLst/>
              <a:gdLst/>
              <a:ahLst/>
              <a:cxnLst/>
              <a:rect l="l" t="t" r="r" b="b"/>
              <a:pathLst>
                <a:path w="1946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6"/>
            <p:cNvSpPr/>
            <p:nvPr/>
          </p:nvSpPr>
          <p:spPr>
            <a:xfrm>
              <a:off x="6114400" y="3043150"/>
              <a:ext cx="56900" cy="13625"/>
            </a:xfrm>
            <a:custGeom>
              <a:avLst/>
              <a:gdLst/>
              <a:ahLst/>
              <a:cxnLst/>
              <a:rect l="l" t="t" r="r" b="b"/>
              <a:pathLst>
                <a:path w="2276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6"/>
            <p:cNvSpPr/>
            <p:nvPr/>
          </p:nvSpPr>
          <p:spPr>
            <a:xfrm>
              <a:off x="6114400" y="3066550"/>
              <a:ext cx="97725" cy="13650"/>
            </a:xfrm>
            <a:custGeom>
              <a:avLst/>
              <a:gdLst/>
              <a:ahLst/>
              <a:cxnLst/>
              <a:rect l="l" t="t" r="r" b="b"/>
              <a:pathLst>
                <a:path w="3909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6"/>
            <p:cNvSpPr/>
            <p:nvPr/>
          </p:nvSpPr>
          <p:spPr>
            <a:xfrm>
              <a:off x="611440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6"/>
            <p:cNvSpPr/>
            <p:nvPr/>
          </p:nvSpPr>
          <p:spPr>
            <a:xfrm>
              <a:off x="6114400" y="3114725"/>
              <a:ext cx="96150" cy="13650"/>
            </a:xfrm>
            <a:custGeom>
              <a:avLst/>
              <a:gdLst/>
              <a:ahLst/>
              <a:cxnLst/>
              <a:rect l="l" t="t" r="r" b="b"/>
              <a:pathLst>
                <a:path w="3846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6"/>
            <p:cNvSpPr/>
            <p:nvPr/>
          </p:nvSpPr>
          <p:spPr>
            <a:xfrm>
              <a:off x="6114400" y="3138150"/>
              <a:ext cx="47300" cy="13625"/>
            </a:xfrm>
            <a:custGeom>
              <a:avLst/>
              <a:gdLst/>
              <a:ahLst/>
              <a:cxnLst/>
              <a:rect l="l" t="t" r="r" b="b"/>
              <a:pathLst>
                <a:path w="1892" h="545" extrusionOk="0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6"/>
            <p:cNvSpPr/>
            <p:nvPr/>
          </p:nvSpPr>
          <p:spPr>
            <a:xfrm>
              <a:off x="6167475" y="3138150"/>
              <a:ext cx="66275" cy="13625"/>
            </a:xfrm>
            <a:custGeom>
              <a:avLst/>
              <a:gdLst/>
              <a:ahLst/>
              <a:cxnLst/>
              <a:rect l="l" t="t" r="r" b="b"/>
              <a:pathLst>
                <a:path w="2651" h="545" extrusionOk="0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6"/>
            <p:cNvSpPr/>
            <p:nvPr/>
          </p:nvSpPr>
          <p:spPr>
            <a:xfrm>
              <a:off x="6114400" y="3162450"/>
              <a:ext cx="158825" cy="13650"/>
            </a:xfrm>
            <a:custGeom>
              <a:avLst/>
              <a:gdLst/>
              <a:ahLst/>
              <a:cxnLst/>
              <a:rect l="l" t="t" r="r" b="b"/>
              <a:pathLst>
                <a:path w="6353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6"/>
            <p:cNvSpPr/>
            <p:nvPr/>
          </p:nvSpPr>
          <p:spPr>
            <a:xfrm>
              <a:off x="6114400" y="3186550"/>
              <a:ext cx="108425" cy="13625"/>
            </a:xfrm>
            <a:custGeom>
              <a:avLst/>
              <a:gdLst/>
              <a:ahLst/>
              <a:cxnLst/>
              <a:rect l="l" t="t" r="r" b="b"/>
              <a:pathLst>
                <a:path w="4337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6"/>
            <p:cNvSpPr/>
            <p:nvPr/>
          </p:nvSpPr>
          <p:spPr>
            <a:xfrm>
              <a:off x="6114400" y="3209975"/>
              <a:ext cx="74525" cy="13625"/>
            </a:xfrm>
            <a:custGeom>
              <a:avLst/>
              <a:gdLst/>
              <a:ahLst/>
              <a:cxnLst/>
              <a:rect l="l" t="t" r="r" b="b"/>
              <a:pathLst>
                <a:path w="2981" h="545" extrusionOk="0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5" name="Google Shape;2405;p46"/>
          <p:cNvGrpSpPr/>
          <p:nvPr/>
        </p:nvGrpSpPr>
        <p:grpSpPr>
          <a:xfrm>
            <a:off x="6745603" y="3012221"/>
            <a:ext cx="531742" cy="463690"/>
            <a:chOff x="5400950" y="2969100"/>
            <a:chExt cx="386975" cy="337450"/>
          </a:xfrm>
        </p:grpSpPr>
        <p:sp>
          <p:nvSpPr>
            <p:cNvPr id="2406" name="Google Shape;2406;p46"/>
            <p:cNvSpPr/>
            <p:nvPr/>
          </p:nvSpPr>
          <p:spPr>
            <a:xfrm>
              <a:off x="5559525" y="3252350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75" y="1900"/>
                  </a:lnTo>
                  <a:lnTo>
                    <a:pt x="2543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6"/>
            <p:cNvSpPr/>
            <p:nvPr/>
          </p:nvSpPr>
          <p:spPr>
            <a:xfrm>
              <a:off x="5565100" y="3227800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1"/>
                  </a:moveTo>
                  <a:lnTo>
                    <a:pt x="232" y="973"/>
                  </a:lnTo>
                  <a:lnTo>
                    <a:pt x="0" y="1910"/>
                  </a:lnTo>
                  <a:lnTo>
                    <a:pt x="2329" y="1910"/>
                  </a:lnTo>
                  <a:lnTo>
                    <a:pt x="2106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6"/>
            <p:cNvSpPr/>
            <p:nvPr/>
          </p:nvSpPr>
          <p:spPr>
            <a:xfrm>
              <a:off x="5407850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982" y="0"/>
                  </a:moveTo>
                  <a:cubicBezTo>
                    <a:pt x="438" y="0"/>
                    <a:pt x="1" y="446"/>
                    <a:pt x="1" y="990"/>
                  </a:cubicBezTo>
                  <a:lnTo>
                    <a:pt x="1" y="10072"/>
                  </a:lnTo>
                  <a:cubicBezTo>
                    <a:pt x="1" y="10616"/>
                    <a:pt x="438" y="11062"/>
                    <a:pt x="982" y="11062"/>
                  </a:cubicBezTo>
                  <a:lnTo>
                    <a:pt x="13927" y="11062"/>
                  </a:lnTo>
                  <a:cubicBezTo>
                    <a:pt x="14471" y="11062"/>
                    <a:pt x="14917" y="10616"/>
                    <a:pt x="14917" y="10072"/>
                  </a:cubicBezTo>
                  <a:lnTo>
                    <a:pt x="14917" y="990"/>
                  </a:lnTo>
                  <a:cubicBezTo>
                    <a:pt x="14917" y="446"/>
                    <a:pt x="14471" y="0"/>
                    <a:pt x="13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6"/>
            <p:cNvSpPr/>
            <p:nvPr/>
          </p:nvSpPr>
          <p:spPr>
            <a:xfrm>
              <a:off x="5557500" y="2975800"/>
              <a:ext cx="223275" cy="276575"/>
            </a:xfrm>
            <a:custGeom>
              <a:avLst/>
              <a:gdLst/>
              <a:ahLst/>
              <a:cxnLst/>
              <a:rect l="l" t="t" r="r" b="b"/>
              <a:pathLst>
                <a:path w="8931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7941" y="11062"/>
                  </a:lnTo>
                  <a:cubicBezTo>
                    <a:pt x="8485" y="11062"/>
                    <a:pt x="8931" y="10616"/>
                    <a:pt x="8931" y="10072"/>
                  </a:cubicBezTo>
                  <a:lnTo>
                    <a:pt x="8931" y="990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6"/>
            <p:cNvSpPr/>
            <p:nvPr/>
          </p:nvSpPr>
          <p:spPr>
            <a:xfrm>
              <a:off x="5407850" y="3009925"/>
              <a:ext cx="372925" cy="208325"/>
            </a:xfrm>
            <a:custGeom>
              <a:avLst/>
              <a:gdLst/>
              <a:ahLst/>
              <a:cxnLst/>
              <a:rect l="l" t="t" r="r" b="b"/>
              <a:pathLst>
                <a:path w="14917" h="8333" extrusionOk="0">
                  <a:moveTo>
                    <a:pt x="1" y="0"/>
                  </a:moveTo>
                  <a:lnTo>
                    <a:pt x="1" y="8332"/>
                  </a:lnTo>
                  <a:lnTo>
                    <a:pt x="14917" y="833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6"/>
            <p:cNvSpPr/>
            <p:nvPr/>
          </p:nvSpPr>
          <p:spPr>
            <a:xfrm>
              <a:off x="5567325" y="3009925"/>
              <a:ext cx="213450" cy="208325"/>
            </a:xfrm>
            <a:custGeom>
              <a:avLst/>
              <a:gdLst/>
              <a:ahLst/>
              <a:cxnLst/>
              <a:rect l="l" t="t" r="r" b="b"/>
              <a:pathLst>
                <a:path w="8538" h="8333" extrusionOk="0">
                  <a:moveTo>
                    <a:pt x="2338" y="0"/>
                  </a:moveTo>
                  <a:lnTo>
                    <a:pt x="0" y="8332"/>
                  </a:lnTo>
                  <a:lnTo>
                    <a:pt x="8538" y="8332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6"/>
            <p:cNvSpPr/>
            <p:nvPr/>
          </p:nvSpPr>
          <p:spPr>
            <a:xfrm>
              <a:off x="5400950" y="2969100"/>
              <a:ext cx="386750" cy="240100"/>
            </a:xfrm>
            <a:custGeom>
              <a:avLst/>
              <a:gdLst/>
              <a:ahLst/>
              <a:cxnLst/>
              <a:rect l="l" t="t" r="r" b="b"/>
              <a:pathLst>
                <a:path w="15470" h="9604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8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20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65" y="545"/>
                  </a:lnTo>
                  <a:cubicBezTo>
                    <a:pt x="14845" y="545"/>
                    <a:pt x="14925" y="616"/>
                    <a:pt x="14925" y="705"/>
                  </a:cubicBezTo>
                  <a:lnTo>
                    <a:pt x="14925" y="9439"/>
                  </a:lnTo>
                  <a:cubicBezTo>
                    <a:pt x="14925" y="9457"/>
                    <a:pt x="14925" y="9466"/>
                    <a:pt x="14934" y="9483"/>
                  </a:cubicBezTo>
                  <a:cubicBezTo>
                    <a:pt x="15019" y="9568"/>
                    <a:pt x="15110" y="9603"/>
                    <a:pt x="15192" y="9603"/>
                  </a:cubicBezTo>
                  <a:cubicBezTo>
                    <a:pt x="15345" y="9603"/>
                    <a:pt x="15469" y="9482"/>
                    <a:pt x="15469" y="9332"/>
                  </a:cubicBezTo>
                  <a:lnTo>
                    <a:pt x="15469" y="286"/>
                  </a:lnTo>
                  <a:cubicBezTo>
                    <a:pt x="15469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6"/>
            <p:cNvSpPr/>
            <p:nvPr/>
          </p:nvSpPr>
          <p:spPr>
            <a:xfrm>
              <a:off x="5400950" y="3050500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60" y="6813"/>
                    <a:pt x="15205" y="6813"/>
                  </a:cubicBezTo>
                  <a:cubicBezTo>
                    <a:pt x="15189" y="6813"/>
                    <a:pt x="15173" y="6814"/>
                    <a:pt x="15157" y="6816"/>
                  </a:cubicBezTo>
                  <a:cubicBezTo>
                    <a:pt x="15032" y="6834"/>
                    <a:pt x="14934" y="6950"/>
                    <a:pt x="14934" y="7084"/>
                  </a:cubicBezTo>
                  <a:cubicBezTo>
                    <a:pt x="14934" y="7476"/>
                    <a:pt x="14613" y="7798"/>
                    <a:pt x="14220" y="7798"/>
                  </a:cubicBezTo>
                  <a:lnTo>
                    <a:pt x="1258" y="7798"/>
                  </a:lnTo>
                  <a:cubicBezTo>
                    <a:pt x="866" y="7798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6"/>
            <p:cNvSpPr/>
            <p:nvPr/>
          </p:nvSpPr>
          <p:spPr>
            <a:xfrm>
              <a:off x="5543000" y="3025750"/>
              <a:ext cx="102625" cy="95475"/>
            </a:xfrm>
            <a:custGeom>
              <a:avLst/>
              <a:gdLst/>
              <a:ahLst/>
              <a:cxnLst/>
              <a:rect l="l" t="t" r="r" b="b"/>
              <a:pathLst>
                <a:path w="4105" h="3819" extrusionOk="0">
                  <a:moveTo>
                    <a:pt x="2047" y="0"/>
                  </a:moveTo>
                  <a:cubicBezTo>
                    <a:pt x="920" y="0"/>
                    <a:pt x="1" y="921"/>
                    <a:pt x="1" y="2052"/>
                  </a:cubicBezTo>
                  <a:lnTo>
                    <a:pt x="1" y="3542"/>
                  </a:lnTo>
                  <a:cubicBezTo>
                    <a:pt x="1" y="3694"/>
                    <a:pt x="117" y="3819"/>
                    <a:pt x="269" y="3819"/>
                  </a:cubicBezTo>
                  <a:cubicBezTo>
                    <a:pt x="420" y="3819"/>
                    <a:pt x="545" y="3694"/>
                    <a:pt x="545" y="3542"/>
                  </a:cubicBezTo>
                  <a:lnTo>
                    <a:pt x="545" y="2079"/>
                  </a:lnTo>
                  <a:cubicBezTo>
                    <a:pt x="545" y="1242"/>
                    <a:pt x="1215" y="544"/>
                    <a:pt x="2048" y="544"/>
                  </a:cubicBezTo>
                  <a:cubicBezTo>
                    <a:pt x="2059" y="544"/>
                    <a:pt x="2069" y="544"/>
                    <a:pt x="2080" y="545"/>
                  </a:cubicBezTo>
                  <a:cubicBezTo>
                    <a:pt x="2900" y="553"/>
                    <a:pt x="3560" y="1231"/>
                    <a:pt x="3560" y="2052"/>
                  </a:cubicBezTo>
                  <a:lnTo>
                    <a:pt x="3560" y="3542"/>
                  </a:lnTo>
                  <a:cubicBezTo>
                    <a:pt x="3560" y="3694"/>
                    <a:pt x="3685" y="3819"/>
                    <a:pt x="3837" y="3819"/>
                  </a:cubicBezTo>
                  <a:cubicBezTo>
                    <a:pt x="3980" y="3819"/>
                    <a:pt x="4105" y="3694"/>
                    <a:pt x="4105" y="3542"/>
                  </a:cubicBezTo>
                  <a:lnTo>
                    <a:pt x="4105" y="2088"/>
                  </a:lnTo>
                  <a:cubicBezTo>
                    <a:pt x="4105" y="955"/>
                    <a:pt x="3213" y="18"/>
                    <a:pt x="2080" y="0"/>
                  </a:cubicBezTo>
                  <a:cubicBezTo>
                    <a:pt x="2069" y="0"/>
                    <a:pt x="2058" y="0"/>
                    <a:pt x="2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6"/>
            <p:cNvSpPr/>
            <p:nvPr/>
          </p:nvSpPr>
          <p:spPr>
            <a:xfrm>
              <a:off x="5535425" y="3108050"/>
              <a:ext cx="118450" cy="86100"/>
            </a:xfrm>
            <a:custGeom>
              <a:avLst/>
              <a:gdLst/>
              <a:ahLst/>
              <a:cxnLst/>
              <a:rect l="l" t="t" r="r" b="b"/>
              <a:pathLst>
                <a:path w="4738" h="3444" extrusionOk="0">
                  <a:moveTo>
                    <a:pt x="1" y="0"/>
                  </a:moveTo>
                  <a:lnTo>
                    <a:pt x="1" y="3444"/>
                  </a:lnTo>
                  <a:lnTo>
                    <a:pt x="4738" y="3444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5574225" y="3108050"/>
              <a:ext cx="79650" cy="86100"/>
            </a:xfrm>
            <a:custGeom>
              <a:avLst/>
              <a:gdLst/>
              <a:ahLst/>
              <a:cxnLst/>
              <a:rect l="l" t="t" r="r" b="b"/>
              <a:pathLst>
                <a:path w="3186" h="3444" extrusionOk="0">
                  <a:moveTo>
                    <a:pt x="973" y="0"/>
                  </a:moveTo>
                  <a:lnTo>
                    <a:pt x="1" y="3444"/>
                  </a:lnTo>
                  <a:lnTo>
                    <a:pt x="3186" y="3444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5581150" y="3130125"/>
              <a:ext cx="26350" cy="26125"/>
            </a:xfrm>
            <a:custGeom>
              <a:avLst/>
              <a:gdLst/>
              <a:ahLst/>
              <a:cxnLst/>
              <a:rect l="l" t="t" r="r" b="b"/>
              <a:pathLst>
                <a:path w="1054" h="1045" extrusionOk="0">
                  <a:moveTo>
                    <a:pt x="527" y="0"/>
                  </a:moveTo>
                  <a:cubicBezTo>
                    <a:pt x="232" y="0"/>
                    <a:pt x="0" y="232"/>
                    <a:pt x="0" y="518"/>
                  </a:cubicBezTo>
                  <a:cubicBezTo>
                    <a:pt x="0" y="812"/>
                    <a:pt x="232" y="1044"/>
                    <a:pt x="527" y="1044"/>
                  </a:cubicBezTo>
                  <a:cubicBezTo>
                    <a:pt x="812" y="1044"/>
                    <a:pt x="1053" y="812"/>
                    <a:pt x="1053" y="518"/>
                  </a:cubicBezTo>
                  <a:cubicBezTo>
                    <a:pt x="1053" y="232"/>
                    <a:pt x="812" y="0"/>
                    <a:pt x="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5574225" y="3123400"/>
              <a:ext cx="41300" cy="55675"/>
            </a:xfrm>
            <a:custGeom>
              <a:avLst/>
              <a:gdLst/>
              <a:ahLst/>
              <a:cxnLst/>
              <a:rect l="l" t="t" r="r" b="b"/>
              <a:pathLst>
                <a:path w="1652" h="2227" extrusionOk="0">
                  <a:moveTo>
                    <a:pt x="804" y="546"/>
                  </a:moveTo>
                  <a:cubicBezTo>
                    <a:pt x="947" y="546"/>
                    <a:pt x="1054" y="662"/>
                    <a:pt x="1054" y="796"/>
                  </a:cubicBezTo>
                  <a:cubicBezTo>
                    <a:pt x="1054" y="938"/>
                    <a:pt x="947" y="1054"/>
                    <a:pt x="804" y="1054"/>
                  </a:cubicBezTo>
                  <a:cubicBezTo>
                    <a:pt x="661" y="1054"/>
                    <a:pt x="545" y="938"/>
                    <a:pt x="545" y="796"/>
                  </a:cubicBezTo>
                  <a:cubicBezTo>
                    <a:pt x="545" y="662"/>
                    <a:pt x="661" y="546"/>
                    <a:pt x="804" y="546"/>
                  </a:cubicBezTo>
                  <a:close/>
                  <a:moveTo>
                    <a:pt x="805" y="0"/>
                  </a:moveTo>
                  <a:cubicBezTo>
                    <a:pt x="363" y="0"/>
                    <a:pt x="1" y="357"/>
                    <a:pt x="1" y="796"/>
                  </a:cubicBezTo>
                  <a:cubicBezTo>
                    <a:pt x="1" y="1144"/>
                    <a:pt x="224" y="1438"/>
                    <a:pt x="527" y="1545"/>
                  </a:cubicBezTo>
                  <a:lnTo>
                    <a:pt x="527" y="1955"/>
                  </a:lnTo>
                  <a:cubicBezTo>
                    <a:pt x="527" y="2110"/>
                    <a:pt x="653" y="2227"/>
                    <a:pt x="796" y="2227"/>
                  </a:cubicBezTo>
                  <a:cubicBezTo>
                    <a:pt x="810" y="2227"/>
                    <a:pt x="825" y="2226"/>
                    <a:pt x="840" y="2223"/>
                  </a:cubicBezTo>
                  <a:cubicBezTo>
                    <a:pt x="973" y="2205"/>
                    <a:pt x="1071" y="2089"/>
                    <a:pt x="1071" y="1947"/>
                  </a:cubicBezTo>
                  <a:lnTo>
                    <a:pt x="1071" y="1545"/>
                  </a:lnTo>
                  <a:cubicBezTo>
                    <a:pt x="1419" y="1420"/>
                    <a:pt x="1651" y="1072"/>
                    <a:pt x="1589" y="671"/>
                  </a:cubicBezTo>
                  <a:cubicBezTo>
                    <a:pt x="1535" y="332"/>
                    <a:pt x="1268" y="64"/>
                    <a:pt x="938" y="11"/>
                  </a:cubicBezTo>
                  <a:cubicBezTo>
                    <a:pt x="893" y="4"/>
                    <a:pt x="849" y="0"/>
                    <a:pt x="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46"/>
          <p:cNvGrpSpPr/>
          <p:nvPr/>
        </p:nvGrpSpPr>
        <p:grpSpPr>
          <a:xfrm>
            <a:off x="6039711" y="3044856"/>
            <a:ext cx="531124" cy="398420"/>
            <a:chOff x="4890225" y="2969100"/>
            <a:chExt cx="386525" cy="289950"/>
          </a:xfrm>
        </p:grpSpPr>
        <p:sp>
          <p:nvSpPr>
            <p:cNvPr id="2420" name="Google Shape;2420;p46"/>
            <p:cNvSpPr/>
            <p:nvPr/>
          </p:nvSpPr>
          <p:spPr>
            <a:xfrm>
              <a:off x="489690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26" y="11062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6"/>
            <p:cNvSpPr/>
            <p:nvPr/>
          </p:nvSpPr>
          <p:spPr>
            <a:xfrm>
              <a:off x="50383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6"/>
            <p:cNvSpPr/>
            <p:nvPr/>
          </p:nvSpPr>
          <p:spPr>
            <a:xfrm>
              <a:off x="489690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26" y="1668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6"/>
            <p:cNvSpPr/>
            <p:nvPr/>
          </p:nvSpPr>
          <p:spPr>
            <a:xfrm>
              <a:off x="5104550" y="2975800"/>
              <a:ext cx="165500" cy="41725"/>
            </a:xfrm>
            <a:custGeom>
              <a:avLst/>
              <a:gdLst/>
              <a:ahLst/>
              <a:cxnLst/>
              <a:rect l="l" t="t" r="r" b="b"/>
              <a:pathLst>
                <a:path w="6620" h="1669" extrusionOk="0">
                  <a:moveTo>
                    <a:pt x="473" y="0"/>
                  </a:moveTo>
                  <a:lnTo>
                    <a:pt x="0" y="1668"/>
                  </a:lnTo>
                  <a:lnTo>
                    <a:pt x="6620" y="1668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6"/>
            <p:cNvSpPr/>
            <p:nvPr/>
          </p:nvSpPr>
          <p:spPr>
            <a:xfrm>
              <a:off x="48902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98" y="3747"/>
                    <a:pt x="232" y="3765"/>
                  </a:cubicBezTo>
                  <a:cubicBezTo>
                    <a:pt x="243" y="3766"/>
                    <a:pt x="254" y="3767"/>
                    <a:pt x="264" y="3767"/>
                  </a:cubicBezTo>
                  <a:cubicBezTo>
                    <a:pt x="419" y="3767"/>
                    <a:pt x="544" y="3648"/>
                    <a:pt x="544" y="3497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3" y="11054"/>
                    <a:pt x="14077" y="11152"/>
                    <a:pt x="14051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44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6"/>
            <p:cNvSpPr/>
            <p:nvPr/>
          </p:nvSpPr>
          <p:spPr>
            <a:xfrm>
              <a:off x="4890225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82" y="7362"/>
                  </a:lnTo>
                  <a:cubicBezTo>
                    <a:pt x="13542" y="7362"/>
                    <a:pt x="13676" y="7219"/>
                    <a:pt x="13649" y="7050"/>
                  </a:cubicBezTo>
                  <a:cubicBezTo>
                    <a:pt x="13631" y="6916"/>
                    <a:pt x="13507" y="6818"/>
                    <a:pt x="13373" y="6818"/>
                  </a:cubicBezTo>
                  <a:lnTo>
                    <a:pt x="544" y="6818"/>
                  </a:lnTo>
                  <a:lnTo>
                    <a:pt x="544" y="287"/>
                  </a:lnTo>
                  <a:cubicBezTo>
                    <a:pt x="544" y="145"/>
                    <a:pt x="446" y="29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6"/>
            <p:cNvSpPr/>
            <p:nvPr/>
          </p:nvSpPr>
          <p:spPr>
            <a:xfrm>
              <a:off x="49129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6"/>
            <p:cNvSpPr/>
            <p:nvPr/>
          </p:nvSpPr>
          <p:spPr>
            <a:xfrm>
              <a:off x="4956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6"/>
            <p:cNvSpPr/>
            <p:nvPr/>
          </p:nvSpPr>
          <p:spPr>
            <a:xfrm>
              <a:off x="4935050" y="29907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20" y="545"/>
                    <a:pt x="535" y="429"/>
                    <a:pt x="535" y="277"/>
                  </a:cubicBezTo>
                  <a:cubicBezTo>
                    <a:pt x="53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6"/>
            <p:cNvSpPr/>
            <p:nvPr/>
          </p:nvSpPr>
          <p:spPr>
            <a:xfrm>
              <a:off x="4945300" y="3151450"/>
              <a:ext cx="13625" cy="79150"/>
            </a:xfrm>
            <a:custGeom>
              <a:avLst/>
              <a:gdLst/>
              <a:ahLst/>
              <a:cxnLst/>
              <a:rect l="l" t="t" r="r" b="b"/>
              <a:pathLst>
                <a:path w="545" h="3166" extrusionOk="0">
                  <a:moveTo>
                    <a:pt x="270" y="0"/>
                  </a:moveTo>
                  <a:cubicBezTo>
                    <a:pt x="120" y="0"/>
                    <a:pt x="1" y="125"/>
                    <a:pt x="1" y="271"/>
                  </a:cubicBezTo>
                  <a:lnTo>
                    <a:pt x="1" y="2885"/>
                  </a:lnTo>
                  <a:cubicBezTo>
                    <a:pt x="1" y="3028"/>
                    <a:pt x="99" y="3144"/>
                    <a:pt x="233" y="3162"/>
                  </a:cubicBezTo>
                  <a:cubicBezTo>
                    <a:pt x="248" y="3164"/>
                    <a:pt x="263" y="3165"/>
                    <a:pt x="278" y="3165"/>
                  </a:cubicBezTo>
                  <a:cubicBezTo>
                    <a:pt x="427" y="3165"/>
                    <a:pt x="545" y="3048"/>
                    <a:pt x="545" y="2894"/>
                  </a:cubicBezTo>
                  <a:lnTo>
                    <a:pt x="545" y="280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6"/>
            <p:cNvSpPr/>
            <p:nvPr/>
          </p:nvSpPr>
          <p:spPr>
            <a:xfrm>
              <a:off x="5011100" y="3037750"/>
              <a:ext cx="13400" cy="85575"/>
            </a:xfrm>
            <a:custGeom>
              <a:avLst/>
              <a:gdLst/>
              <a:ahLst/>
              <a:cxnLst/>
              <a:rect l="l" t="t" r="r" b="b"/>
              <a:pathLst>
                <a:path w="536" h="3423" extrusionOk="0">
                  <a:moveTo>
                    <a:pt x="280" y="0"/>
                  </a:moveTo>
                  <a:cubicBezTo>
                    <a:pt x="125" y="0"/>
                    <a:pt x="0" y="120"/>
                    <a:pt x="0" y="279"/>
                  </a:cubicBezTo>
                  <a:lnTo>
                    <a:pt x="0" y="3142"/>
                  </a:lnTo>
                  <a:cubicBezTo>
                    <a:pt x="0" y="3276"/>
                    <a:pt x="90" y="3401"/>
                    <a:pt x="223" y="3419"/>
                  </a:cubicBezTo>
                  <a:cubicBezTo>
                    <a:pt x="238" y="3421"/>
                    <a:pt x="252" y="3422"/>
                    <a:pt x="267" y="3422"/>
                  </a:cubicBezTo>
                  <a:cubicBezTo>
                    <a:pt x="416" y="3422"/>
                    <a:pt x="536" y="3298"/>
                    <a:pt x="536" y="3151"/>
                  </a:cubicBezTo>
                  <a:lnTo>
                    <a:pt x="536" y="279"/>
                  </a:lnTo>
                  <a:cubicBezTo>
                    <a:pt x="536" y="145"/>
                    <a:pt x="446" y="29"/>
                    <a:pt x="313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6"/>
            <p:cNvSpPr/>
            <p:nvPr/>
          </p:nvSpPr>
          <p:spPr>
            <a:xfrm>
              <a:off x="5076675" y="3037750"/>
              <a:ext cx="13625" cy="119250"/>
            </a:xfrm>
            <a:custGeom>
              <a:avLst/>
              <a:gdLst/>
              <a:ahLst/>
              <a:cxnLst/>
              <a:rect l="l" t="t" r="r" b="b"/>
              <a:pathLst>
                <a:path w="545" h="4770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4489"/>
                  </a:lnTo>
                  <a:cubicBezTo>
                    <a:pt x="0" y="4623"/>
                    <a:pt x="98" y="4748"/>
                    <a:pt x="232" y="4766"/>
                  </a:cubicBezTo>
                  <a:cubicBezTo>
                    <a:pt x="247" y="4768"/>
                    <a:pt x="261" y="4769"/>
                    <a:pt x="275" y="4769"/>
                  </a:cubicBezTo>
                  <a:cubicBezTo>
                    <a:pt x="425" y="4769"/>
                    <a:pt x="544" y="4645"/>
                    <a:pt x="544" y="449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6"/>
            <p:cNvSpPr/>
            <p:nvPr/>
          </p:nvSpPr>
          <p:spPr>
            <a:xfrm>
              <a:off x="5142450" y="3173075"/>
              <a:ext cx="13625" cy="57525"/>
            </a:xfrm>
            <a:custGeom>
              <a:avLst/>
              <a:gdLst/>
              <a:ahLst/>
              <a:cxnLst/>
              <a:rect l="l" t="t" r="r" b="b"/>
              <a:pathLst>
                <a:path w="545" h="2301" extrusionOk="0">
                  <a:moveTo>
                    <a:pt x="274" y="1"/>
                  </a:moveTo>
                  <a:cubicBezTo>
                    <a:pt x="260" y="1"/>
                    <a:pt x="247" y="2"/>
                    <a:pt x="233" y="4"/>
                  </a:cubicBezTo>
                  <a:cubicBezTo>
                    <a:pt x="90" y="22"/>
                    <a:pt x="1" y="147"/>
                    <a:pt x="1" y="281"/>
                  </a:cubicBezTo>
                  <a:lnTo>
                    <a:pt x="1" y="2020"/>
                  </a:lnTo>
                  <a:cubicBezTo>
                    <a:pt x="1" y="2163"/>
                    <a:pt x="90" y="2279"/>
                    <a:pt x="233" y="2297"/>
                  </a:cubicBezTo>
                  <a:cubicBezTo>
                    <a:pt x="247" y="2299"/>
                    <a:pt x="262" y="2300"/>
                    <a:pt x="276" y="2300"/>
                  </a:cubicBezTo>
                  <a:cubicBezTo>
                    <a:pt x="420" y="2300"/>
                    <a:pt x="545" y="2183"/>
                    <a:pt x="545" y="2029"/>
                  </a:cubicBezTo>
                  <a:lnTo>
                    <a:pt x="545" y="272"/>
                  </a:lnTo>
                  <a:cubicBezTo>
                    <a:pt x="545" y="125"/>
                    <a:pt x="418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6"/>
            <p:cNvSpPr/>
            <p:nvPr/>
          </p:nvSpPr>
          <p:spPr>
            <a:xfrm>
              <a:off x="4945300" y="3037800"/>
              <a:ext cx="13625" cy="77175"/>
            </a:xfrm>
            <a:custGeom>
              <a:avLst/>
              <a:gdLst/>
              <a:ahLst/>
              <a:cxnLst/>
              <a:rect l="l" t="t" r="r" b="b"/>
              <a:pathLst>
                <a:path w="545" h="3087" extrusionOk="0">
                  <a:moveTo>
                    <a:pt x="268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2810"/>
                  </a:lnTo>
                  <a:cubicBezTo>
                    <a:pt x="1" y="2962"/>
                    <a:pt x="125" y="3087"/>
                    <a:pt x="268" y="3087"/>
                  </a:cubicBezTo>
                  <a:cubicBezTo>
                    <a:pt x="420" y="3087"/>
                    <a:pt x="545" y="2962"/>
                    <a:pt x="545" y="2810"/>
                  </a:cubicBezTo>
                  <a:lnTo>
                    <a:pt x="545" y="277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5011100" y="3158000"/>
              <a:ext cx="13400" cy="72725"/>
            </a:xfrm>
            <a:custGeom>
              <a:avLst/>
              <a:gdLst/>
              <a:ahLst/>
              <a:cxnLst/>
              <a:rect l="l" t="t" r="r" b="b"/>
              <a:pathLst>
                <a:path w="536" h="2909" extrusionOk="0">
                  <a:moveTo>
                    <a:pt x="268" y="1"/>
                  </a:moveTo>
                  <a:cubicBezTo>
                    <a:pt x="116" y="1"/>
                    <a:pt x="0" y="125"/>
                    <a:pt x="0" y="277"/>
                  </a:cubicBezTo>
                  <a:lnTo>
                    <a:pt x="0" y="2632"/>
                  </a:lnTo>
                  <a:cubicBezTo>
                    <a:pt x="0" y="2784"/>
                    <a:pt x="116" y="2909"/>
                    <a:pt x="268" y="2909"/>
                  </a:cubicBezTo>
                  <a:cubicBezTo>
                    <a:pt x="420" y="2909"/>
                    <a:pt x="536" y="2784"/>
                    <a:pt x="536" y="2632"/>
                  </a:cubicBezTo>
                  <a:lnTo>
                    <a:pt x="536" y="277"/>
                  </a:lnTo>
                  <a:cubicBezTo>
                    <a:pt x="536" y="125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5076675" y="3203275"/>
              <a:ext cx="13625" cy="27450"/>
            </a:xfrm>
            <a:custGeom>
              <a:avLst/>
              <a:gdLst/>
              <a:ahLst/>
              <a:cxnLst/>
              <a:rect l="l" t="t" r="r" b="b"/>
              <a:pathLst>
                <a:path w="545" h="1098" extrusionOk="0"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821"/>
                  </a:lnTo>
                  <a:cubicBezTo>
                    <a:pt x="0" y="973"/>
                    <a:pt x="125" y="1098"/>
                    <a:pt x="277" y="1098"/>
                  </a:cubicBezTo>
                  <a:cubicBezTo>
                    <a:pt x="419" y="1098"/>
                    <a:pt x="544" y="973"/>
                    <a:pt x="544" y="821"/>
                  </a:cubicBezTo>
                  <a:lnTo>
                    <a:pt x="544" y="277"/>
                  </a:lnTo>
                  <a:cubicBezTo>
                    <a:pt x="544" y="125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5142450" y="3037800"/>
              <a:ext cx="13625" cy="127375"/>
            </a:xfrm>
            <a:custGeom>
              <a:avLst/>
              <a:gdLst/>
              <a:ahLst/>
              <a:cxnLst/>
              <a:rect l="l" t="t" r="r" b="b"/>
              <a:pathLst>
                <a:path w="545" h="5095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4817"/>
                  </a:lnTo>
                  <a:cubicBezTo>
                    <a:pt x="1" y="4969"/>
                    <a:pt x="117" y="5094"/>
                    <a:pt x="268" y="5094"/>
                  </a:cubicBezTo>
                  <a:cubicBezTo>
                    <a:pt x="420" y="5094"/>
                    <a:pt x="545" y="4969"/>
                    <a:pt x="545" y="4817"/>
                  </a:cubicBezTo>
                  <a:lnTo>
                    <a:pt x="545" y="268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5208025" y="3037800"/>
              <a:ext cx="13625" cy="192700"/>
            </a:xfrm>
            <a:custGeom>
              <a:avLst/>
              <a:gdLst/>
              <a:ahLst/>
              <a:cxnLst/>
              <a:rect l="l" t="t" r="r" b="b"/>
              <a:pathLst>
                <a:path w="545" h="7708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lnTo>
                    <a:pt x="1" y="7440"/>
                  </a:lnTo>
                  <a:cubicBezTo>
                    <a:pt x="1" y="7592"/>
                    <a:pt x="125" y="7708"/>
                    <a:pt x="277" y="7708"/>
                  </a:cubicBezTo>
                  <a:cubicBezTo>
                    <a:pt x="420" y="7708"/>
                    <a:pt x="545" y="7592"/>
                    <a:pt x="545" y="7440"/>
                  </a:cubicBezTo>
                  <a:lnTo>
                    <a:pt x="545" y="268"/>
                  </a:ln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6"/>
            <p:cNvSpPr/>
            <p:nvPr/>
          </p:nvSpPr>
          <p:spPr>
            <a:xfrm>
              <a:off x="49334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22" y="0"/>
                    <a:pt x="1" y="321"/>
                    <a:pt x="1" y="732"/>
                  </a:cubicBezTo>
                  <a:cubicBezTo>
                    <a:pt x="1" y="1133"/>
                    <a:pt x="322" y="1463"/>
                    <a:pt x="732" y="1463"/>
                  </a:cubicBezTo>
                  <a:cubicBezTo>
                    <a:pt x="1134" y="1463"/>
                    <a:pt x="1464" y="1133"/>
                    <a:pt x="1464" y="732"/>
                  </a:cubicBezTo>
                  <a:cubicBezTo>
                    <a:pt x="1464" y="321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6"/>
            <p:cNvSpPr/>
            <p:nvPr/>
          </p:nvSpPr>
          <p:spPr>
            <a:xfrm>
              <a:off x="4999275" y="313480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31" y="1"/>
                    <a:pt x="0" y="322"/>
                    <a:pt x="0" y="732"/>
                  </a:cubicBezTo>
                  <a:cubicBezTo>
                    <a:pt x="0" y="1134"/>
                    <a:pt x="331" y="1464"/>
                    <a:pt x="732" y="1464"/>
                  </a:cubicBezTo>
                  <a:cubicBezTo>
                    <a:pt x="1142" y="1464"/>
                    <a:pt x="1464" y="1134"/>
                    <a:pt x="1464" y="732"/>
                  </a:cubicBezTo>
                  <a:cubicBezTo>
                    <a:pt x="1464" y="322"/>
                    <a:pt x="1142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5065075" y="3173400"/>
              <a:ext cx="36825" cy="36825"/>
            </a:xfrm>
            <a:custGeom>
              <a:avLst/>
              <a:gdLst/>
              <a:ahLst/>
              <a:cxnLst/>
              <a:rect l="l" t="t" r="r" b="b"/>
              <a:pathLst>
                <a:path w="1473" h="1473" extrusionOk="0">
                  <a:moveTo>
                    <a:pt x="741" y="0"/>
                  </a:moveTo>
                  <a:cubicBezTo>
                    <a:pt x="330" y="0"/>
                    <a:pt x="0" y="330"/>
                    <a:pt x="0" y="741"/>
                  </a:cubicBezTo>
                  <a:cubicBezTo>
                    <a:pt x="0" y="1142"/>
                    <a:pt x="330" y="1472"/>
                    <a:pt x="741" y="1472"/>
                  </a:cubicBezTo>
                  <a:cubicBezTo>
                    <a:pt x="1142" y="1472"/>
                    <a:pt x="1472" y="1142"/>
                    <a:pt x="1472" y="741"/>
                  </a:cubicBezTo>
                  <a:cubicBezTo>
                    <a:pt x="1472" y="330"/>
                    <a:pt x="1142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5131075" y="3075025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22" y="1"/>
                    <a:pt x="1" y="331"/>
                    <a:pt x="1" y="732"/>
                  </a:cubicBezTo>
                  <a:cubicBezTo>
                    <a:pt x="1" y="1134"/>
                    <a:pt x="322" y="1464"/>
                    <a:pt x="732" y="1464"/>
                  </a:cubicBezTo>
                  <a:cubicBezTo>
                    <a:pt x="1134" y="1464"/>
                    <a:pt x="1464" y="1134"/>
                    <a:pt x="1464" y="732"/>
                  </a:cubicBezTo>
                  <a:cubicBezTo>
                    <a:pt x="1464" y="331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51968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31" y="0"/>
                    <a:pt x="1" y="321"/>
                    <a:pt x="1" y="732"/>
                  </a:cubicBezTo>
                  <a:cubicBezTo>
                    <a:pt x="1" y="1133"/>
                    <a:pt x="331" y="1463"/>
                    <a:pt x="732" y="1463"/>
                  </a:cubicBezTo>
                  <a:cubicBezTo>
                    <a:pt x="1142" y="1463"/>
                    <a:pt x="1464" y="1133"/>
                    <a:pt x="1464" y="732"/>
                  </a:cubicBezTo>
                  <a:cubicBezTo>
                    <a:pt x="1464" y="321"/>
                    <a:pt x="1142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3" name="Google Shape;2443;p46"/>
          <p:cNvGrpSpPr/>
          <p:nvPr/>
        </p:nvGrpSpPr>
        <p:grpSpPr>
          <a:xfrm>
            <a:off x="5403485" y="3044856"/>
            <a:ext cx="531124" cy="398420"/>
            <a:chOff x="4442150" y="2969100"/>
            <a:chExt cx="386525" cy="289950"/>
          </a:xfrm>
        </p:grpSpPr>
        <p:sp>
          <p:nvSpPr>
            <p:cNvPr id="2444" name="Google Shape;2444;p46"/>
            <p:cNvSpPr/>
            <p:nvPr/>
          </p:nvSpPr>
          <p:spPr>
            <a:xfrm>
              <a:off x="444885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25" y="11062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6"/>
            <p:cNvSpPr/>
            <p:nvPr/>
          </p:nvSpPr>
          <p:spPr>
            <a:xfrm>
              <a:off x="459025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9" y="1106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444885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25" y="1668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465670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4442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9" y="3747"/>
                    <a:pt x="233" y="3765"/>
                  </a:cubicBezTo>
                  <a:cubicBezTo>
                    <a:pt x="244" y="3766"/>
                    <a:pt x="254" y="3767"/>
                    <a:pt x="265" y="3767"/>
                  </a:cubicBezTo>
                  <a:cubicBezTo>
                    <a:pt x="420" y="3767"/>
                    <a:pt x="545" y="3648"/>
                    <a:pt x="545" y="3497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4442150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26" y="7362"/>
                    <a:pt x="268" y="7362"/>
                  </a:cubicBezTo>
                  <a:lnTo>
                    <a:pt x="13382" y="7362"/>
                  </a:lnTo>
                  <a:cubicBezTo>
                    <a:pt x="13543" y="7362"/>
                    <a:pt x="13677" y="7219"/>
                    <a:pt x="13650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5" y="6818"/>
                  </a:lnTo>
                  <a:lnTo>
                    <a:pt x="545" y="287"/>
                  </a:lnTo>
                  <a:cubicBezTo>
                    <a:pt x="545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6"/>
            <p:cNvSpPr/>
            <p:nvPr/>
          </p:nvSpPr>
          <p:spPr>
            <a:xfrm>
              <a:off x="4464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9" y="545"/>
                    <a:pt x="545" y="429"/>
                    <a:pt x="545" y="277"/>
                  </a:cubicBezTo>
                  <a:cubicBezTo>
                    <a:pt x="545" y="126"/>
                    <a:pt x="42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6"/>
            <p:cNvSpPr/>
            <p:nvPr/>
          </p:nvSpPr>
          <p:spPr>
            <a:xfrm>
              <a:off x="45088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6"/>
            <p:cNvSpPr/>
            <p:nvPr/>
          </p:nvSpPr>
          <p:spPr>
            <a:xfrm>
              <a:off x="448697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6"/>
            <p:cNvSpPr/>
            <p:nvPr/>
          </p:nvSpPr>
          <p:spPr>
            <a:xfrm>
              <a:off x="4575750" y="3073700"/>
              <a:ext cx="48425" cy="55375"/>
            </a:xfrm>
            <a:custGeom>
              <a:avLst/>
              <a:gdLst/>
              <a:ahLst/>
              <a:cxnLst/>
              <a:rect l="l" t="t" r="r" b="b"/>
              <a:pathLst>
                <a:path w="1937" h="2215" extrusionOk="0">
                  <a:moveTo>
                    <a:pt x="277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936"/>
                  </a:lnTo>
                  <a:cubicBezTo>
                    <a:pt x="0" y="2070"/>
                    <a:pt x="99" y="2186"/>
                    <a:pt x="232" y="2213"/>
                  </a:cubicBezTo>
                  <a:cubicBezTo>
                    <a:pt x="243" y="2214"/>
                    <a:pt x="254" y="2215"/>
                    <a:pt x="265" y="2215"/>
                  </a:cubicBezTo>
                  <a:cubicBezTo>
                    <a:pt x="420" y="2215"/>
                    <a:pt x="545" y="2095"/>
                    <a:pt x="545" y="1936"/>
                  </a:cubicBezTo>
                  <a:lnTo>
                    <a:pt x="545" y="1098"/>
                  </a:lnTo>
                  <a:lnTo>
                    <a:pt x="750" y="1374"/>
                  </a:lnTo>
                  <a:cubicBezTo>
                    <a:pt x="768" y="1401"/>
                    <a:pt x="803" y="1437"/>
                    <a:pt x="839" y="1455"/>
                  </a:cubicBezTo>
                  <a:cubicBezTo>
                    <a:pt x="881" y="1474"/>
                    <a:pt x="925" y="1483"/>
                    <a:pt x="966" y="1483"/>
                  </a:cubicBezTo>
                  <a:cubicBezTo>
                    <a:pt x="1056" y="1483"/>
                    <a:pt x="1138" y="1441"/>
                    <a:pt x="1187" y="1374"/>
                  </a:cubicBezTo>
                  <a:lnTo>
                    <a:pt x="1392" y="1098"/>
                  </a:lnTo>
                  <a:lnTo>
                    <a:pt x="1392" y="1936"/>
                  </a:lnTo>
                  <a:cubicBezTo>
                    <a:pt x="1392" y="2070"/>
                    <a:pt x="1490" y="2186"/>
                    <a:pt x="1624" y="2213"/>
                  </a:cubicBezTo>
                  <a:cubicBezTo>
                    <a:pt x="1635" y="2214"/>
                    <a:pt x="1646" y="2215"/>
                    <a:pt x="1656" y="2215"/>
                  </a:cubicBezTo>
                  <a:cubicBezTo>
                    <a:pt x="1811" y="2215"/>
                    <a:pt x="1936" y="2095"/>
                    <a:pt x="1936" y="1936"/>
                  </a:cubicBezTo>
                  <a:lnTo>
                    <a:pt x="1936" y="286"/>
                  </a:lnTo>
                  <a:cubicBezTo>
                    <a:pt x="1936" y="179"/>
                    <a:pt x="1883" y="81"/>
                    <a:pt x="1785" y="36"/>
                  </a:cubicBezTo>
                  <a:cubicBezTo>
                    <a:pt x="1746" y="15"/>
                    <a:pt x="1704" y="5"/>
                    <a:pt x="1663" y="5"/>
                  </a:cubicBezTo>
                  <a:cubicBezTo>
                    <a:pt x="1580" y="5"/>
                    <a:pt x="1499" y="45"/>
                    <a:pt x="1446" y="116"/>
                  </a:cubicBezTo>
                  <a:lnTo>
                    <a:pt x="973" y="759"/>
                  </a:lnTo>
                  <a:lnTo>
                    <a:pt x="500" y="116"/>
                  </a:lnTo>
                  <a:cubicBezTo>
                    <a:pt x="446" y="45"/>
                    <a:pt x="366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6"/>
            <p:cNvSpPr/>
            <p:nvPr/>
          </p:nvSpPr>
          <p:spPr>
            <a:xfrm>
              <a:off x="4531150" y="3073875"/>
              <a:ext cx="35700" cy="55000"/>
            </a:xfrm>
            <a:custGeom>
              <a:avLst/>
              <a:gdLst/>
              <a:ahLst/>
              <a:cxnLst/>
              <a:rect l="l" t="t" r="r" b="b"/>
              <a:pathLst>
                <a:path w="1428" h="2200" extrusionOk="0">
                  <a:moveTo>
                    <a:pt x="711" y="546"/>
                  </a:moveTo>
                  <a:cubicBezTo>
                    <a:pt x="803" y="546"/>
                    <a:pt x="883" y="623"/>
                    <a:pt x="883" y="716"/>
                  </a:cubicBezTo>
                  <a:lnTo>
                    <a:pt x="883" y="1474"/>
                  </a:lnTo>
                  <a:cubicBezTo>
                    <a:pt x="883" y="1564"/>
                    <a:pt x="821" y="1644"/>
                    <a:pt x="732" y="1653"/>
                  </a:cubicBezTo>
                  <a:cubicBezTo>
                    <a:pt x="727" y="1653"/>
                    <a:pt x="722" y="1653"/>
                    <a:pt x="717" y="1653"/>
                  </a:cubicBezTo>
                  <a:cubicBezTo>
                    <a:pt x="625" y="1653"/>
                    <a:pt x="544" y="1576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16" y="555"/>
                    <a:pt x="696" y="547"/>
                  </a:cubicBezTo>
                  <a:cubicBezTo>
                    <a:pt x="701" y="546"/>
                    <a:pt x="706" y="546"/>
                    <a:pt x="711" y="546"/>
                  </a:cubicBezTo>
                  <a:close/>
                  <a:moveTo>
                    <a:pt x="707" y="1"/>
                  </a:moveTo>
                  <a:cubicBezTo>
                    <a:pt x="691" y="1"/>
                    <a:pt x="676" y="1"/>
                    <a:pt x="660" y="2"/>
                  </a:cubicBezTo>
                  <a:cubicBezTo>
                    <a:pt x="295" y="29"/>
                    <a:pt x="0" y="332"/>
                    <a:pt x="0" y="707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0"/>
                    <a:pt x="1428" y="1867"/>
                    <a:pt x="1428" y="1492"/>
                  </a:cubicBezTo>
                  <a:lnTo>
                    <a:pt x="1428" y="725"/>
                  </a:lnTo>
                  <a:cubicBezTo>
                    <a:pt x="1428" y="330"/>
                    <a:pt x="1105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6"/>
            <p:cNvSpPr/>
            <p:nvPr/>
          </p:nvSpPr>
          <p:spPr>
            <a:xfrm>
              <a:off x="4487425" y="3073800"/>
              <a:ext cx="37150" cy="55250"/>
            </a:xfrm>
            <a:custGeom>
              <a:avLst/>
              <a:gdLst/>
              <a:ahLst/>
              <a:cxnLst/>
              <a:rect l="l" t="t" r="r" b="b"/>
              <a:pathLst>
                <a:path w="1486" h="2210" extrusionOk="0">
                  <a:moveTo>
                    <a:pt x="714" y="0"/>
                  </a:moveTo>
                  <a:cubicBezTo>
                    <a:pt x="513" y="0"/>
                    <a:pt x="295" y="83"/>
                    <a:pt x="90" y="282"/>
                  </a:cubicBezTo>
                  <a:cubicBezTo>
                    <a:pt x="36" y="326"/>
                    <a:pt x="1" y="416"/>
                    <a:pt x="1" y="487"/>
                  </a:cubicBezTo>
                  <a:lnTo>
                    <a:pt x="1" y="1727"/>
                  </a:lnTo>
                  <a:cubicBezTo>
                    <a:pt x="1" y="1790"/>
                    <a:pt x="36" y="1879"/>
                    <a:pt x="90" y="1923"/>
                  </a:cubicBezTo>
                  <a:cubicBezTo>
                    <a:pt x="295" y="2125"/>
                    <a:pt x="514" y="2209"/>
                    <a:pt x="715" y="2209"/>
                  </a:cubicBezTo>
                  <a:cubicBezTo>
                    <a:pt x="1143" y="2209"/>
                    <a:pt x="1486" y="1826"/>
                    <a:pt x="1419" y="1388"/>
                  </a:cubicBezTo>
                  <a:cubicBezTo>
                    <a:pt x="1419" y="1361"/>
                    <a:pt x="1401" y="1335"/>
                    <a:pt x="1383" y="1317"/>
                  </a:cubicBezTo>
                  <a:cubicBezTo>
                    <a:pt x="1310" y="1251"/>
                    <a:pt x="1231" y="1223"/>
                    <a:pt x="1158" y="1223"/>
                  </a:cubicBezTo>
                  <a:cubicBezTo>
                    <a:pt x="993" y="1223"/>
                    <a:pt x="859" y="1366"/>
                    <a:pt x="884" y="1540"/>
                  </a:cubicBezTo>
                  <a:cubicBezTo>
                    <a:pt x="893" y="1558"/>
                    <a:pt x="884" y="1575"/>
                    <a:pt x="866" y="1593"/>
                  </a:cubicBezTo>
                  <a:cubicBezTo>
                    <a:pt x="817" y="1645"/>
                    <a:pt x="764" y="1667"/>
                    <a:pt x="715" y="1667"/>
                  </a:cubicBezTo>
                  <a:cubicBezTo>
                    <a:pt x="622" y="1667"/>
                    <a:pt x="545" y="1589"/>
                    <a:pt x="545" y="1495"/>
                  </a:cubicBezTo>
                  <a:lnTo>
                    <a:pt x="545" y="657"/>
                  </a:lnTo>
                  <a:cubicBezTo>
                    <a:pt x="545" y="639"/>
                    <a:pt x="554" y="621"/>
                    <a:pt x="572" y="612"/>
                  </a:cubicBezTo>
                  <a:cubicBezTo>
                    <a:pt x="619" y="562"/>
                    <a:pt x="670" y="542"/>
                    <a:pt x="717" y="542"/>
                  </a:cubicBezTo>
                  <a:cubicBezTo>
                    <a:pt x="822" y="542"/>
                    <a:pt x="906" y="644"/>
                    <a:pt x="875" y="755"/>
                  </a:cubicBezTo>
                  <a:cubicBezTo>
                    <a:pt x="866" y="799"/>
                    <a:pt x="875" y="835"/>
                    <a:pt x="902" y="862"/>
                  </a:cubicBezTo>
                  <a:cubicBezTo>
                    <a:pt x="986" y="946"/>
                    <a:pt x="1076" y="981"/>
                    <a:pt x="1157" y="981"/>
                  </a:cubicBezTo>
                  <a:cubicBezTo>
                    <a:pt x="1308" y="981"/>
                    <a:pt x="1428" y="861"/>
                    <a:pt x="1428" y="710"/>
                  </a:cubicBezTo>
                  <a:cubicBezTo>
                    <a:pt x="1428" y="320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6"/>
            <p:cNvSpPr/>
            <p:nvPr/>
          </p:nvSpPr>
          <p:spPr>
            <a:xfrm>
              <a:off x="4470475" y="3112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45"/>
                    <a:pt x="268" y="545"/>
                  </a:cubicBezTo>
                  <a:cubicBezTo>
                    <a:pt x="420" y="545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4670975" y="3074025"/>
              <a:ext cx="39950" cy="55225"/>
            </a:xfrm>
            <a:custGeom>
              <a:avLst/>
              <a:gdLst/>
              <a:ahLst/>
              <a:cxnLst/>
              <a:rect l="l" t="t" r="r" b="b"/>
              <a:pathLst>
                <a:path w="1598" h="2209" extrusionOk="0">
                  <a:moveTo>
                    <a:pt x="1324" y="1"/>
                  </a:moveTo>
                  <a:cubicBezTo>
                    <a:pt x="1174" y="1"/>
                    <a:pt x="1053" y="121"/>
                    <a:pt x="1053" y="273"/>
                  </a:cubicBezTo>
                  <a:lnTo>
                    <a:pt x="1053" y="1013"/>
                  </a:lnTo>
                  <a:lnTo>
                    <a:pt x="482" y="103"/>
                  </a:lnTo>
                  <a:cubicBezTo>
                    <a:pt x="456" y="68"/>
                    <a:pt x="420" y="32"/>
                    <a:pt x="375" y="23"/>
                  </a:cubicBezTo>
                  <a:cubicBezTo>
                    <a:pt x="338" y="10"/>
                    <a:pt x="303" y="4"/>
                    <a:pt x="269" y="4"/>
                  </a:cubicBezTo>
                  <a:cubicBezTo>
                    <a:pt x="115" y="4"/>
                    <a:pt x="1" y="127"/>
                    <a:pt x="1" y="273"/>
                  </a:cubicBezTo>
                  <a:lnTo>
                    <a:pt x="1" y="1923"/>
                  </a:lnTo>
                  <a:cubicBezTo>
                    <a:pt x="1" y="2057"/>
                    <a:pt x="99" y="2173"/>
                    <a:pt x="233" y="2200"/>
                  </a:cubicBezTo>
                  <a:cubicBezTo>
                    <a:pt x="243" y="2201"/>
                    <a:pt x="254" y="2202"/>
                    <a:pt x="265" y="2202"/>
                  </a:cubicBezTo>
                  <a:cubicBezTo>
                    <a:pt x="420" y="2202"/>
                    <a:pt x="545" y="2082"/>
                    <a:pt x="545" y="1923"/>
                  </a:cubicBezTo>
                  <a:lnTo>
                    <a:pt x="545" y="1201"/>
                  </a:lnTo>
                  <a:lnTo>
                    <a:pt x="1107" y="2084"/>
                  </a:lnTo>
                  <a:cubicBezTo>
                    <a:pt x="1152" y="2164"/>
                    <a:pt x="1241" y="2209"/>
                    <a:pt x="1330" y="2209"/>
                  </a:cubicBezTo>
                  <a:cubicBezTo>
                    <a:pt x="1375" y="2209"/>
                    <a:pt x="1419" y="2200"/>
                    <a:pt x="1455" y="2182"/>
                  </a:cubicBezTo>
                  <a:cubicBezTo>
                    <a:pt x="1544" y="2128"/>
                    <a:pt x="1598" y="2030"/>
                    <a:pt x="1598" y="1932"/>
                  </a:cubicBezTo>
                  <a:lnTo>
                    <a:pt x="1598" y="273"/>
                  </a:lnTo>
                  <a:lnTo>
                    <a:pt x="1598" y="228"/>
                  </a:lnTo>
                  <a:cubicBezTo>
                    <a:pt x="1598" y="166"/>
                    <a:pt x="1562" y="103"/>
                    <a:pt x="1517" y="68"/>
                  </a:cubicBezTo>
                  <a:cubicBezTo>
                    <a:pt x="1452" y="21"/>
                    <a:pt x="138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4721600" y="3074150"/>
              <a:ext cx="36375" cy="55100"/>
            </a:xfrm>
            <a:custGeom>
              <a:avLst/>
              <a:gdLst/>
              <a:ahLst/>
              <a:cxnLst/>
              <a:rect l="l" t="t" r="r" b="b"/>
              <a:pathLst>
                <a:path w="1455" h="2204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927"/>
                  </a:lnTo>
                  <a:cubicBezTo>
                    <a:pt x="1" y="2079"/>
                    <a:pt x="117" y="2204"/>
                    <a:pt x="268" y="2204"/>
                  </a:cubicBezTo>
                  <a:lnTo>
                    <a:pt x="1152" y="2204"/>
                  </a:lnTo>
                  <a:cubicBezTo>
                    <a:pt x="1285" y="2204"/>
                    <a:pt x="1410" y="2106"/>
                    <a:pt x="1428" y="1972"/>
                  </a:cubicBezTo>
                  <a:cubicBezTo>
                    <a:pt x="1455" y="1802"/>
                    <a:pt x="1321" y="1660"/>
                    <a:pt x="1161" y="1660"/>
                  </a:cubicBezTo>
                  <a:lnTo>
                    <a:pt x="545" y="1660"/>
                  </a:lnTo>
                  <a:lnTo>
                    <a:pt x="545" y="1356"/>
                  </a:lnTo>
                  <a:lnTo>
                    <a:pt x="786" y="1356"/>
                  </a:lnTo>
                  <a:cubicBezTo>
                    <a:pt x="920" y="1356"/>
                    <a:pt x="1045" y="1258"/>
                    <a:pt x="1062" y="1124"/>
                  </a:cubicBezTo>
                  <a:cubicBezTo>
                    <a:pt x="1089" y="955"/>
                    <a:pt x="955" y="812"/>
                    <a:pt x="795" y="812"/>
                  </a:cubicBezTo>
                  <a:lnTo>
                    <a:pt x="545" y="812"/>
                  </a:lnTo>
                  <a:lnTo>
                    <a:pt x="545" y="544"/>
                  </a:lnTo>
                  <a:lnTo>
                    <a:pt x="1161" y="544"/>
                  </a:lnTo>
                  <a:cubicBezTo>
                    <a:pt x="1321" y="544"/>
                    <a:pt x="1455" y="393"/>
                    <a:pt x="1428" y="223"/>
                  </a:cubicBezTo>
                  <a:cubicBezTo>
                    <a:pt x="1410" y="89"/>
                    <a:pt x="1285" y="0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4762650" y="3074150"/>
              <a:ext cx="37050" cy="55200"/>
            </a:xfrm>
            <a:custGeom>
              <a:avLst/>
              <a:gdLst/>
              <a:ahLst/>
              <a:cxnLst/>
              <a:rect l="l" t="t" r="r" b="b"/>
              <a:pathLst>
                <a:path w="1482" h="2208" extrusionOk="0">
                  <a:moveTo>
                    <a:pt x="304" y="0"/>
                  </a:moveTo>
                  <a:cubicBezTo>
                    <a:pt x="170" y="0"/>
                    <a:pt x="45" y="89"/>
                    <a:pt x="27" y="232"/>
                  </a:cubicBezTo>
                  <a:cubicBezTo>
                    <a:pt x="0" y="393"/>
                    <a:pt x="134" y="544"/>
                    <a:pt x="295" y="544"/>
                  </a:cubicBezTo>
                  <a:lnTo>
                    <a:pt x="473" y="544"/>
                  </a:lnTo>
                  <a:lnTo>
                    <a:pt x="473" y="1927"/>
                  </a:lnTo>
                  <a:cubicBezTo>
                    <a:pt x="473" y="2061"/>
                    <a:pt x="562" y="2186"/>
                    <a:pt x="705" y="2204"/>
                  </a:cubicBezTo>
                  <a:cubicBezTo>
                    <a:pt x="719" y="2206"/>
                    <a:pt x="733" y="2207"/>
                    <a:pt x="746" y="2207"/>
                  </a:cubicBezTo>
                  <a:cubicBezTo>
                    <a:pt x="891" y="2207"/>
                    <a:pt x="1017" y="2083"/>
                    <a:pt x="1017" y="1936"/>
                  </a:cubicBezTo>
                  <a:lnTo>
                    <a:pt x="1017" y="544"/>
                  </a:lnTo>
                  <a:lnTo>
                    <a:pt x="1187" y="544"/>
                  </a:lnTo>
                  <a:cubicBezTo>
                    <a:pt x="1347" y="544"/>
                    <a:pt x="1481" y="393"/>
                    <a:pt x="1454" y="223"/>
                  </a:cubicBezTo>
                  <a:cubicBezTo>
                    <a:pt x="1437" y="89"/>
                    <a:pt x="1312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4650450" y="3112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8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45"/>
                    <a:pt x="278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17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4587800" y="3144575"/>
              <a:ext cx="35475" cy="55000"/>
            </a:xfrm>
            <a:custGeom>
              <a:avLst/>
              <a:gdLst/>
              <a:ahLst/>
              <a:cxnLst/>
              <a:rect l="l" t="t" r="r" b="b"/>
              <a:pathLst>
                <a:path w="1419" h="2200" extrusionOk="0">
                  <a:moveTo>
                    <a:pt x="713" y="555"/>
                  </a:moveTo>
                  <a:cubicBezTo>
                    <a:pt x="804" y="555"/>
                    <a:pt x="883" y="623"/>
                    <a:pt x="883" y="716"/>
                  </a:cubicBezTo>
                  <a:lnTo>
                    <a:pt x="883" y="1483"/>
                  </a:lnTo>
                  <a:cubicBezTo>
                    <a:pt x="883" y="1576"/>
                    <a:pt x="803" y="1653"/>
                    <a:pt x="711" y="1653"/>
                  </a:cubicBezTo>
                  <a:cubicBezTo>
                    <a:pt x="706" y="1653"/>
                    <a:pt x="701" y="1653"/>
                    <a:pt x="696" y="1653"/>
                  </a:cubicBezTo>
                  <a:cubicBezTo>
                    <a:pt x="607" y="1644"/>
                    <a:pt x="544" y="1563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07" y="555"/>
                    <a:pt x="696" y="555"/>
                  </a:cubicBezTo>
                  <a:cubicBezTo>
                    <a:pt x="702" y="555"/>
                    <a:pt x="707" y="555"/>
                    <a:pt x="713" y="555"/>
                  </a:cubicBezTo>
                  <a:close/>
                  <a:moveTo>
                    <a:pt x="721" y="1"/>
                  </a:moveTo>
                  <a:cubicBezTo>
                    <a:pt x="323" y="1"/>
                    <a:pt x="0" y="330"/>
                    <a:pt x="0" y="734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9"/>
                    <a:pt x="1419" y="1867"/>
                    <a:pt x="1419" y="1492"/>
                  </a:cubicBezTo>
                  <a:lnTo>
                    <a:pt x="1419" y="707"/>
                  </a:lnTo>
                  <a:cubicBezTo>
                    <a:pt x="1419" y="332"/>
                    <a:pt x="1133" y="29"/>
                    <a:pt x="767" y="2"/>
                  </a:cubicBezTo>
                  <a:cubicBezTo>
                    <a:pt x="752" y="1"/>
                    <a:pt x="736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4674775" y="3144450"/>
              <a:ext cx="35475" cy="60650"/>
            </a:xfrm>
            <a:custGeom>
              <a:avLst/>
              <a:gdLst/>
              <a:ahLst/>
              <a:cxnLst/>
              <a:rect l="l" t="t" r="r" b="b"/>
              <a:pathLst>
                <a:path w="1419" h="2426" extrusionOk="0">
                  <a:moveTo>
                    <a:pt x="708" y="0"/>
                  </a:moveTo>
                  <a:cubicBezTo>
                    <a:pt x="495" y="0"/>
                    <a:pt x="261" y="94"/>
                    <a:pt x="45" y="320"/>
                  </a:cubicBezTo>
                  <a:cubicBezTo>
                    <a:pt x="18" y="346"/>
                    <a:pt x="0" y="409"/>
                    <a:pt x="0" y="444"/>
                  </a:cubicBezTo>
                  <a:lnTo>
                    <a:pt x="0" y="1479"/>
                  </a:lnTo>
                  <a:cubicBezTo>
                    <a:pt x="0" y="1863"/>
                    <a:pt x="286" y="2193"/>
                    <a:pt x="669" y="2211"/>
                  </a:cubicBezTo>
                  <a:cubicBezTo>
                    <a:pt x="741" y="2211"/>
                    <a:pt x="812" y="2202"/>
                    <a:pt x="875" y="2193"/>
                  </a:cubicBezTo>
                  <a:cubicBezTo>
                    <a:pt x="892" y="2322"/>
                    <a:pt x="1000" y="2425"/>
                    <a:pt x="1135" y="2425"/>
                  </a:cubicBezTo>
                  <a:cubicBezTo>
                    <a:pt x="1140" y="2425"/>
                    <a:pt x="1146" y="2425"/>
                    <a:pt x="1151" y="2425"/>
                  </a:cubicBezTo>
                  <a:cubicBezTo>
                    <a:pt x="1303" y="2425"/>
                    <a:pt x="1419" y="2291"/>
                    <a:pt x="1419" y="2148"/>
                  </a:cubicBezTo>
                  <a:lnTo>
                    <a:pt x="1419" y="1444"/>
                  </a:lnTo>
                  <a:cubicBezTo>
                    <a:pt x="1419" y="1390"/>
                    <a:pt x="1392" y="1337"/>
                    <a:pt x="1347" y="1301"/>
                  </a:cubicBezTo>
                  <a:cubicBezTo>
                    <a:pt x="1281" y="1250"/>
                    <a:pt x="1213" y="1228"/>
                    <a:pt x="1149" y="1228"/>
                  </a:cubicBezTo>
                  <a:cubicBezTo>
                    <a:pt x="990" y="1228"/>
                    <a:pt x="862" y="1365"/>
                    <a:pt x="875" y="1524"/>
                  </a:cubicBezTo>
                  <a:cubicBezTo>
                    <a:pt x="884" y="1560"/>
                    <a:pt x="866" y="1595"/>
                    <a:pt x="839" y="1613"/>
                  </a:cubicBezTo>
                  <a:cubicBezTo>
                    <a:pt x="795" y="1649"/>
                    <a:pt x="749" y="1665"/>
                    <a:pt x="708" y="1665"/>
                  </a:cubicBezTo>
                  <a:cubicBezTo>
                    <a:pt x="617" y="1665"/>
                    <a:pt x="545" y="1589"/>
                    <a:pt x="545" y="1497"/>
                  </a:cubicBezTo>
                  <a:lnTo>
                    <a:pt x="545" y="650"/>
                  </a:lnTo>
                  <a:cubicBezTo>
                    <a:pt x="545" y="641"/>
                    <a:pt x="545" y="632"/>
                    <a:pt x="553" y="623"/>
                  </a:cubicBezTo>
                  <a:cubicBezTo>
                    <a:pt x="606" y="568"/>
                    <a:pt x="662" y="545"/>
                    <a:pt x="712" y="545"/>
                  </a:cubicBezTo>
                  <a:cubicBezTo>
                    <a:pt x="824" y="545"/>
                    <a:pt x="909" y="658"/>
                    <a:pt x="866" y="774"/>
                  </a:cubicBezTo>
                  <a:cubicBezTo>
                    <a:pt x="857" y="801"/>
                    <a:pt x="866" y="828"/>
                    <a:pt x="884" y="846"/>
                  </a:cubicBezTo>
                  <a:cubicBezTo>
                    <a:pt x="972" y="947"/>
                    <a:pt x="1067" y="989"/>
                    <a:pt x="1153" y="989"/>
                  </a:cubicBezTo>
                  <a:cubicBezTo>
                    <a:pt x="1301" y="989"/>
                    <a:pt x="1419" y="865"/>
                    <a:pt x="1419" y="712"/>
                  </a:cubicBezTo>
                  <a:cubicBezTo>
                    <a:pt x="1419" y="319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4631725" y="3144175"/>
              <a:ext cx="36825" cy="55425"/>
            </a:xfrm>
            <a:custGeom>
              <a:avLst/>
              <a:gdLst/>
              <a:ahLst/>
              <a:cxnLst/>
              <a:rect l="l" t="t" r="r" b="b"/>
              <a:pathLst>
                <a:path w="1473" h="2217" extrusionOk="0">
                  <a:moveTo>
                    <a:pt x="696" y="545"/>
                  </a:moveTo>
                  <a:cubicBezTo>
                    <a:pt x="786" y="545"/>
                    <a:pt x="866" y="607"/>
                    <a:pt x="884" y="687"/>
                  </a:cubicBezTo>
                  <a:cubicBezTo>
                    <a:pt x="911" y="803"/>
                    <a:pt x="821" y="910"/>
                    <a:pt x="705" y="910"/>
                  </a:cubicBezTo>
                  <a:lnTo>
                    <a:pt x="545" y="910"/>
                  </a:lnTo>
                  <a:lnTo>
                    <a:pt x="545" y="545"/>
                  </a:lnTo>
                  <a:close/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1936"/>
                  </a:lnTo>
                  <a:cubicBezTo>
                    <a:pt x="1" y="2070"/>
                    <a:pt x="99" y="2195"/>
                    <a:pt x="233" y="2213"/>
                  </a:cubicBezTo>
                  <a:cubicBezTo>
                    <a:pt x="247" y="2215"/>
                    <a:pt x="262" y="2216"/>
                    <a:pt x="276" y="2216"/>
                  </a:cubicBezTo>
                  <a:cubicBezTo>
                    <a:pt x="426" y="2216"/>
                    <a:pt x="545" y="2092"/>
                    <a:pt x="545" y="1945"/>
                  </a:cubicBezTo>
                  <a:lnTo>
                    <a:pt x="545" y="1455"/>
                  </a:lnTo>
                  <a:lnTo>
                    <a:pt x="554" y="1455"/>
                  </a:lnTo>
                  <a:lnTo>
                    <a:pt x="928" y="2079"/>
                  </a:lnTo>
                  <a:cubicBezTo>
                    <a:pt x="973" y="2168"/>
                    <a:pt x="1062" y="2213"/>
                    <a:pt x="1160" y="2213"/>
                  </a:cubicBezTo>
                  <a:cubicBezTo>
                    <a:pt x="1205" y="2213"/>
                    <a:pt x="1250" y="2204"/>
                    <a:pt x="1294" y="2177"/>
                  </a:cubicBezTo>
                  <a:cubicBezTo>
                    <a:pt x="1428" y="2097"/>
                    <a:pt x="1473" y="1936"/>
                    <a:pt x="1392" y="1802"/>
                  </a:cubicBezTo>
                  <a:lnTo>
                    <a:pt x="1107" y="1330"/>
                  </a:lnTo>
                  <a:cubicBezTo>
                    <a:pt x="1321" y="1187"/>
                    <a:pt x="1455" y="928"/>
                    <a:pt x="1428" y="643"/>
                  </a:cubicBezTo>
                  <a:cubicBezTo>
                    <a:pt x="1383" y="277"/>
                    <a:pt x="1062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4567725" y="31843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4" y="420"/>
                    <a:pt x="544" y="268"/>
                  </a:cubicBezTo>
                  <a:cubicBezTo>
                    <a:pt x="544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46"/>
          <p:cNvGrpSpPr/>
          <p:nvPr/>
        </p:nvGrpSpPr>
        <p:grpSpPr>
          <a:xfrm>
            <a:off x="4754858" y="3062014"/>
            <a:ext cx="531433" cy="364102"/>
            <a:chOff x="3958850" y="2969100"/>
            <a:chExt cx="386750" cy="264975"/>
          </a:xfrm>
        </p:grpSpPr>
        <p:sp>
          <p:nvSpPr>
            <p:cNvPr id="2466" name="Google Shape;2466;p46"/>
            <p:cNvSpPr/>
            <p:nvPr/>
          </p:nvSpPr>
          <p:spPr>
            <a:xfrm>
              <a:off x="3983825" y="2975125"/>
              <a:ext cx="336800" cy="205425"/>
            </a:xfrm>
            <a:custGeom>
              <a:avLst/>
              <a:gdLst/>
              <a:ahLst/>
              <a:cxnLst/>
              <a:rect l="l" t="t" r="r" b="b"/>
              <a:pathLst>
                <a:path w="13472" h="8217" extrusionOk="0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4121900" y="2975125"/>
              <a:ext cx="198725" cy="205425"/>
            </a:xfrm>
            <a:custGeom>
              <a:avLst/>
              <a:gdLst/>
              <a:ahLst/>
              <a:cxnLst/>
              <a:rect l="l" t="t" r="r" b="b"/>
              <a:pathLst>
                <a:path w="7949" h="8217" extrusionOk="0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3983825" y="3005450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3965775" y="3180525"/>
              <a:ext cx="373825" cy="46850"/>
            </a:xfrm>
            <a:custGeom>
              <a:avLst/>
              <a:gdLst/>
              <a:ahLst/>
              <a:cxnLst/>
              <a:rect l="l" t="t" r="r" b="b"/>
              <a:pathLst>
                <a:path w="14953" h="1874" extrusionOk="0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4122325" y="3005450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4145750" y="3180525"/>
              <a:ext cx="192950" cy="46850"/>
            </a:xfrm>
            <a:custGeom>
              <a:avLst/>
              <a:gdLst/>
              <a:ahLst/>
              <a:cxnLst/>
              <a:rect l="l" t="t" r="r" b="b"/>
              <a:pathLst>
                <a:path w="7718" h="1874" extrusionOk="0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4106950" y="3180525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3958850" y="2972775"/>
              <a:ext cx="386750" cy="261300"/>
            </a:xfrm>
            <a:custGeom>
              <a:avLst/>
              <a:gdLst/>
              <a:ahLst/>
              <a:cxnLst/>
              <a:rect l="l" t="t" r="r" b="b"/>
              <a:pathLst>
                <a:path w="15470" h="10452" extrusionOk="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3977600" y="2969100"/>
              <a:ext cx="309575" cy="77625"/>
            </a:xfrm>
            <a:custGeom>
              <a:avLst/>
              <a:gdLst/>
              <a:ahLst/>
              <a:cxnLst/>
              <a:rect l="l" t="t" r="r" b="b"/>
              <a:pathLst>
                <a:path w="12383" h="3105" extrusionOk="0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4093350" y="3031275"/>
              <a:ext cx="48425" cy="111400"/>
            </a:xfrm>
            <a:custGeom>
              <a:avLst/>
              <a:gdLst/>
              <a:ahLst/>
              <a:cxnLst/>
              <a:rect l="l" t="t" r="r" b="b"/>
              <a:pathLst>
                <a:path w="1937" h="4456" extrusionOk="0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4230725" y="3031100"/>
              <a:ext cx="48200" cy="111750"/>
            </a:xfrm>
            <a:custGeom>
              <a:avLst/>
              <a:gdLst/>
              <a:ahLst/>
              <a:cxnLst/>
              <a:rect l="l" t="t" r="r" b="b"/>
              <a:pathLst>
                <a:path w="1928" h="4470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4025325" y="3031675"/>
              <a:ext cx="49375" cy="110475"/>
            </a:xfrm>
            <a:custGeom>
              <a:avLst/>
              <a:gdLst/>
              <a:ahLst/>
              <a:cxnLst/>
              <a:rect l="l" t="t" r="r" b="b"/>
              <a:pathLst>
                <a:path w="1975" h="4419" extrusionOk="0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4162025" y="3031775"/>
              <a:ext cx="48425" cy="111075"/>
            </a:xfrm>
            <a:custGeom>
              <a:avLst/>
              <a:gdLst/>
              <a:ahLst/>
              <a:cxnLst/>
              <a:rect l="l" t="t" r="r" b="b"/>
              <a:pathLst>
                <a:path w="1937" h="4443" extrusionOk="0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9" name="Google Shape;2479;p46"/>
          <p:cNvGrpSpPr/>
          <p:nvPr/>
        </p:nvGrpSpPr>
        <p:grpSpPr>
          <a:xfrm>
            <a:off x="4072996" y="3044856"/>
            <a:ext cx="531124" cy="398420"/>
            <a:chOff x="3472000" y="2969100"/>
            <a:chExt cx="386525" cy="289950"/>
          </a:xfrm>
        </p:grpSpPr>
        <p:sp>
          <p:nvSpPr>
            <p:cNvPr id="2480" name="Google Shape;2480;p46"/>
            <p:cNvSpPr/>
            <p:nvPr/>
          </p:nvSpPr>
          <p:spPr>
            <a:xfrm>
              <a:off x="3478675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26" y="11062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3620075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3478675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26" y="1668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3686550" y="2975800"/>
              <a:ext cx="165275" cy="41725"/>
            </a:xfrm>
            <a:custGeom>
              <a:avLst/>
              <a:gdLst/>
              <a:ahLst/>
              <a:cxnLst/>
              <a:rect l="l" t="t" r="r" b="b"/>
              <a:pathLst>
                <a:path w="6611" h="1669" extrusionOk="0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3526400" y="3091325"/>
              <a:ext cx="202325" cy="130700"/>
            </a:xfrm>
            <a:custGeom>
              <a:avLst/>
              <a:gdLst/>
              <a:ahLst/>
              <a:cxnLst/>
              <a:rect l="l" t="t" r="r" b="b"/>
              <a:pathLst>
                <a:path w="8093" h="5228" extrusionOk="0">
                  <a:moveTo>
                    <a:pt x="1" y="0"/>
                  </a:moveTo>
                  <a:lnTo>
                    <a:pt x="1" y="5228"/>
                  </a:lnTo>
                  <a:lnTo>
                    <a:pt x="8092" y="5228"/>
                  </a:lnTo>
                  <a:lnTo>
                    <a:pt x="8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3573925" y="3049175"/>
              <a:ext cx="202300" cy="130700"/>
            </a:xfrm>
            <a:custGeom>
              <a:avLst/>
              <a:gdLst/>
              <a:ahLst/>
              <a:cxnLst/>
              <a:rect l="l" t="t" r="r" b="b"/>
              <a:pathLst>
                <a:path w="8092" h="5228" extrusionOk="0">
                  <a:moveTo>
                    <a:pt x="0" y="0"/>
                  </a:moveTo>
                  <a:lnTo>
                    <a:pt x="0" y="5228"/>
                  </a:lnTo>
                  <a:lnTo>
                    <a:pt x="8091" y="5228"/>
                  </a:lnTo>
                  <a:lnTo>
                    <a:pt x="8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3711525" y="3068800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6" y="0"/>
                  </a:moveTo>
                  <a:cubicBezTo>
                    <a:pt x="277" y="0"/>
                    <a:pt x="0" y="277"/>
                    <a:pt x="0" y="616"/>
                  </a:cubicBezTo>
                  <a:cubicBezTo>
                    <a:pt x="0" y="955"/>
                    <a:pt x="277" y="1231"/>
                    <a:pt x="616" y="1231"/>
                  </a:cubicBezTo>
                  <a:cubicBezTo>
                    <a:pt x="955" y="1231"/>
                    <a:pt x="1231" y="955"/>
                    <a:pt x="1231" y="616"/>
                  </a:cubicBezTo>
                  <a:cubicBezTo>
                    <a:pt x="1231" y="277"/>
                    <a:pt x="955" y="0"/>
                    <a:pt x="6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3689675" y="3120750"/>
              <a:ext cx="86550" cy="59125"/>
            </a:xfrm>
            <a:custGeom>
              <a:avLst/>
              <a:gdLst/>
              <a:ahLst/>
              <a:cxnLst/>
              <a:rect l="l" t="t" r="r" b="b"/>
              <a:pathLst>
                <a:path w="3462" h="2365" extrusionOk="0">
                  <a:moveTo>
                    <a:pt x="1454" y="1"/>
                  </a:moveTo>
                  <a:lnTo>
                    <a:pt x="0" y="1268"/>
                  </a:lnTo>
                  <a:lnTo>
                    <a:pt x="1053" y="2365"/>
                  </a:lnTo>
                  <a:lnTo>
                    <a:pt x="3461" y="2365"/>
                  </a:lnTo>
                  <a:lnTo>
                    <a:pt x="3461" y="132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3573925" y="3099800"/>
              <a:ext cx="142075" cy="80075"/>
            </a:xfrm>
            <a:custGeom>
              <a:avLst/>
              <a:gdLst/>
              <a:ahLst/>
              <a:cxnLst/>
              <a:rect l="l" t="t" r="r" b="b"/>
              <a:pathLst>
                <a:path w="5683" h="3203" extrusionOk="0">
                  <a:moveTo>
                    <a:pt x="2614" y="0"/>
                  </a:moveTo>
                  <a:lnTo>
                    <a:pt x="0" y="2480"/>
                  </a:lnTo>
                  <a:lnTo>
                    <a:pt x="0" y="3203"/>
                  </a:lnTo>
                  <a:lnTo>
                    <a:pt x="5683" y="3203"/>
                  </a:lnTo>
                  <a:lnTo>
                    <a:pt x="4630" y="2106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6"/>
            <p:cNvSpPr/>
            <p:nvPr/>
          </p:nvSpPr>
          <p:spPr>
            <a:xfrm>
              <a:off x="347200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98" y="3747"/>
                    <a:pt x="232" y="3765"/>
                  </a:cubicBezTo>
                  <a:cubicBezTo>
                    <a:pt x="243" y="3766"/>
                    <a:pt x="254" y="3767"/>
                    <a:pt x="264" y="3767"/>
                  </a:cubicBezTo>
                  <a:cubicBezTo>
                    <a:pt x="419" y="3767"/>
                    <a:pt x="544" y="3648"/>
                    <a:pt x="544" y="3497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44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6"/>
            <p:cNvSpPr/>
            <p:nvPr/>
          </p:nvSpPr>
          <p:spPr>
            <a:xfrm>
              <a:off x="3472000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25" y="7362"/>
                    <a:pt x="268" y="7362"/>
                  </a:cubicBezTo>
                  <a:lnTo>
                    <a:pt x="13382" y="7362"/>
                  </a:lnTo>
                  <a:cubicBezTo>
                    <a:pt x="13542" y="7362"/>
                    <a:pt x="13676" y="7219"/>
                    <a:pt x="13649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4" y="6818"/>
                  </a:lnTo>
                  <a:lnTo>
                    <a:pt x="544" y="278"/>
                  </a:lnTo>
                  <a:cubicBezTo>
                    <a:pt x="544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34947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8" y="545"/>
                    <a:pt x="544" y="429"/>
                    <a:pt x="544" y="277"/>
                  </a:cubicBezTo>
                  <a:cubicBezTo>
                    <a:pt x="544" y="126"/>
                    <a:pt x="428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6"/>
            <p:cNvSpPr/>
            <p:nvPr/>
          </p:nvSpPr>
          <p:spPr>
            <a:xfrm>
              <a:off x="35386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1" y="126"/>
                    <a:pt x="1" y="277"/>
                  </a:cubicBezTo>
                  <a:cubicBezTo>
                    <a:pt x="1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6"/>
            <p:cNvSpPr/>
            <p:nvPr/>
          </p:nvSpPr>
          <p:spPr>
            <a:xfrm>
              <a:off x="35168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20" y="545"/>
                    <a:pt x="544" y="429"/>
                    <a:pt x="544" y="277"/>
                  </a:cubicBezTo>
                  <a:cubicBezTo>
                    <a:pt x="544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708400" y="3203875"/>
              <a:ext cx="27225" cy="25075"/>
            </a:xfrm>
            <a:custGeom>
              <a:avLst/>
              <a:gdLst/>
              <a:ahLst/>
              <a:cxnLst/>
              <a:rect l="l" t="t" r="r" b="b"/>
              <a:pathLst>
                <a:path w="1089" h="1003" extrusionOk="0">
                  <a:moveTo>
                    <a:pt x="814" y="1"/>
                  </a:moveTo>
                  <a:cubicBezTo>
                    <a:pt x="756" y="1"/>
                    <a:pt x="695" y="18"/>
                    <a:pt x="634" y="57"/>
                  </a:cubicBezTo>
                  <a:cubicBezTo>
                    <a:pt x="580" y="101"/>
                    <a:pt x="545" y="164"/>
                    <a:pt x="545" y="235"/>
                  </a:cubicBezTo>
                  <a:lnTo>
                    <a:pt x="545" y="458"/>
                  </a:lnTo>
                  <a:lnTo>
                    <a:pt x="322" y="458"/>
                  </a:lnTo>
                  <a:cubicBezTo>
                    <a:pt x="250" y="458"/>
                    <a:pt x="188" y="494"/>
                    <a:pt x="143" y="547"/>
                  </a:cubicBezTo>
                  <a:cubicBezTo>
                    <a:pt x="0" y="770"/>
                    <a:pt x="152" y="1002"/>
                    <a:pt x="357" y="1002"/>
                  </a:cubicBezTo>
                  <a:lnTo>
                    <a:pt x="875" y="1002"/>
                  </a:lnTo>
                  <a:cubicBezTo>
                    <a:pt x="991" y="1002"/>
                    <a:pt x="1089" y="904"/>
                    <a:pt x="1089" y="788"/>
                  </a:cubicBezTo>
                  <a:lnTo>
                    <a:pt x="1089" y="271"/>
                  </a:lnTo>
                  <a:cubicBezTo>
                    <a:pt x="1089" y="122"/>
                    <a:pt x="966" y="1"/>
                    <a:pt x="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6"/>
            <p:cNvSpPr/>
            <p:nvPr/>
          </p:nvSpPr>
          <p:spPr>
            <a:xfrm>
              <a:off x="3608250" y="3215325"/>
              <a:ext cx="38850" cy="13625"/>
            </a:xfrm>
            <a:custGeom>
              <a:avLst/>
              <a:gdLst/>
              <a:ahLst/>
              <a:cxnLst/>
              <a:rect l="l" t="t" r="r" b="b"/>
              <a:pathLst>
                <a:path w="1554" h="545" extrusionOk="0">
                  <a:moveTo>
                    <a:pt x="295" y="0"/>
                  </a:moveTo>
                  <a:cubicBezTo>
                    <a:pt x="135" y="0"/>
                    <a:pt x="1" y="143"/>
                    <a:pt x="28" y="312"/>
                  </a:cubicBezTo>
                  <a:cubicBezTo>
                    <a:pt x="46" y="446"/>
                    <a:pt x="170" y="544"/>
                    <a:pt x="304" y="544"/>
                  </a:cubicBezTo>
                  <a:lnTo>
                    <a:pt x="1250" y="544"/>
                  </a:lnTo>
                  <a:cubicBezTo>
                    <a:pt x="1384" y="544"/>
                    <a:pt x="1509" y="446"/>
                    <a:pt x="1526" y="312"/>
                  </a:cubicBezTo>
                  <a:cubicBezTo>
                    <a:pt x="1553" y="143"/>
                    <a:pt x="1419" y="0"/>
                    <a:pt x="1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6"/>
            <p:cNvSpPr/>
            <p:nvPr/>
          </p:nvSpPr>
          <p:spPr>
            <a:xfrm>
              <a:off x="3659325" y="3215325"/>
              <a:ext cx="38850" cy="13625"/>
            </a:xfrm>
            <a:custGeom>
              <a:avLst/>
              <a:gdLst/>
              <a:ahLst/>
              <a:cxnLst/>
              <a:rect l="l" t="t" r="r" b="b"/>
              <a:pathLst>
                <a:path w="1554" h="545" extrusionOk="0">
                  <a:moveTo>
                    <a:pt x="295" y="0"/>
                  </a:moveTo>
                  <a:cubicBezTo>
                    <a:pt x="126" y="0"/>
                    <a:pt x="1" y="143"/>
                    <a:pt x="28" y="312"/>
                  </a:cubicBezTo>
                  <a:cubicBezTo>
                    <a:pt x="45" y="446"/>
                    <a:pt x="161" y="544"/>
                    <a:pt x="304" y="544"/>
                  </a:cubicBezTo>
                  <a:lnTo>
                    <a:pt x="1250" y="544"/>
                  </a:lnTo>
                  <a:cubicBezTo>
                    <a:pt x="1384" y="544"/>
                    <a:pt x="1508" y="446"/>
                    <a:pt x="1526" y="312"/>
                  </a:cubicBezTo>
                  <a:cubicBezTo>
                    <a:pt x="1553" y="143"/>
                    <a:pt x="1419" y="0"/>
                    <a:pt x="1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6"/>
            <p:cNvSpPr/>
            <p:nvPr/>
          </p:nvSpPr>
          <p:spPr>
            <a:xfrm>
              <a:off x="3557400" y="3215325"/>
              <a:ext cx="38625" cy="13625"/>
            </a:xfrm>
            <a:custGeom>
              <a:avLst/>
              <a:gdLst/>
              <a:ahLst/>
              <a:cxnLst/>
              <a:rect l="l" t="t" r="r" b="b"/>
              <a:pathLst>
                <a:path w="1545" h="545" extrusionOk="0">
                  <a:moveTo>
                    <a:pt x="295" y="0"/>
                  </a:moveTo>
                  <a:cubicBezTo>
                    <a:pt x="126" y="0"/>
                    <a:pt x="1" y="143"/>
                    <a:pt x="28" y="312"/>
                  </a:cubicBezTo>
                  <a:cubicBezTo>
                    <a:pt x="46" y="446"/>
                    <a:pt x="162" y="544"/>
                    <a:pt x="304" y="544"/>
                  </a:cubicBezTo>
                  <a:lnTo>
                    <a:pt x="1250" y="544"/>
                  </a:lnTo>
                  <a:cubicBezTo>
                    <a:pt x="1384" y="544"/>
                    <a:pt x="1509" y="446"/>
                    <a:pt x="1526" y="312"/>
                  </a:cubicBezTo>
                  <a:cubicBezTo>
                    <a:pt x="1544" y="143"/>
                    <a:pt x="1419" y="0"/>
                    <a:pt x="1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6"/>
            <p:cNvSpPr/>
            <p:nvPr/>
          </p:nvSpPr>
          <p:spPr>
            <a:xfrm>
              <a:off x="3519500" y="3203900"/>
              <a:ext cx="27450" cy="25050"/>
            </a:xfrm>
            <a:custGeom>
              <a:avLst/>
              <a:gdLst/>
              <a:ahLst/>
              <a:cxnLst/>
              <a:rect l="l" t="t" r="r" b="b"/>
              <a:pathLst>
                <a:path w="1098" h="1002" extrusionOk="0">
                  <a:moveTo>
                    <a:pt x="273" y="1"/>
                  </a:moveTo>
                  <a:cubicBezTo>
                    <a:pt x="123" y="1"/>
                    <a:pt x="0" y="120"/>
                    <a:pt x="0" y="270"/>
                  </a:cubicBezTo>
                  <a:lnTo>
                    <a:pt x="0" y="725"/>
                  </a:lnTo>
                  <a:cubicBezTo>
                    <a:pt x="0" y="877"/>
                    <a:pt x="125" y="1001"/>
                    <a:pt x="277" y="1001"/>
                  </a:cubicBezTo>
                  <a:lnTo>
                    <a:pt x="785" y="1001"/>
                  </a:lnTo>
                  <a:cubicBezTo>
                    <a:pt x="839" y="1001"/>
                    <a:pt x="892" y="975"/>
                    <a:pt x="928" y="930"/>
                  </a:cubicBezTo>
                  <a:cubicBezTo>
                    <a:pt x="1098" y="698"/>
                    <a:pt x="946" y="457"/>
                    <a:pt x="732" y="457"/>
                  </a:cubicBezTo>
                  <a:lnTo>
                    <a:pt x="545" y="457"/>
                  </a:lnTo>
                  <a:lnTo>
                    <a:pt x="545" y="216"/>
                  </a:lnTo>
                  <a:cubicBezTo>
                    <a:pt x="545" y="163"/>
                    <a:pt x="518" y="109"/>
                    <a:pt x="473" y="74"/>
                  </a:cubicBezTo>
                  <a:cubicBezTo>
                    <a:pt x="406" y="23"/>
                    <a:pt x="337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6"/>
            <p:cNvSpPr/>
            <p:nvPr/>
          </p:nvSpPr>
          <p:spPr>
            <a:xfrm>
              <a:off x="3519500" y="3161250"/>
              <a:ext cx="13625" cy="33675"/>
            </a:xfrm>
            <a:custGeom>
              <a:avLst/>
              <a:gdLst/>
              <a:ahLst/>
              <a:cxnLst/>
              <a:rect l="l" t="t" r="r" b="b"/>
              <a:pathLst>
                <a:path w="545" h="1347" extrusionOk="0">
                  <a:moveTo>
                    <a:pt x="267" y="1"/>
                  </a:moveTo>
                  <a:cubicBezTo>
                    <a:pt x="118" y="1"/>
                    <a:pt x="0" y="118"/>
                    <a:pt x="0" y="272"/>
                  </a:cubicBezTo>
                  <a:lnTo>
                    <a:pt x="0" y="1075"/>
                  </a:lnTo>
                  <a:cubicBezTo>
                    <a:pt x="0" y="1229"/>
                    <a:pt x="118" y="1346"/>
                    <a:pt x="267" y="1346"/>
                  </a:cubicBezTo>
                  <a:cubicBezTo>
                    <a:pt x="282" y="1346"/>
                    <a:pt x="297" y="1345"/>
                    <a:pt x="313" y="1343"/>
                  </a:cubicBezTo>
                  <a:cubicBezTo>
                    <a:pt x="446" y="1325"/>
                    <a:pt x="545" y="1209"/>
                    <a:pt x="545" y="1066"/>
                  </a:cubicBezTo>
                  <a:lnTo>
                    <a:pt x="545" y="281"/>
                  </a:lnTo>
                  <a:cubicBezTo>
                    <a:pt x="545" y="138"/>
                    <a:pt x="446" y="22"/>
                    <a:pt x="313" y="4"/>
                  </a:cubicBezTo>
                  <a:cubicBezTo>
                    <a:pt x="297" y="2"/>
                    <a:pt x="282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6"/>
            <p:cNvSpPr/>
            <p:nvPr/>
          </p:nvSpPr>
          <p:spPr>
            <a:xfrm>
              <a:off x="3519500" y="3118450"/>
              <a:ext cx="13625" cy="33875"/>
            </a:xfrm>
            <a:custGeom>
              <a:avLst/>
              <a:gdLst/>
              <a:ahLst/>
              <a:cxnLst/>
              <a:rect l="l" t="t" r="r" b="b"/>
              <a:pathLst>
                <a:path w="545" h="1355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083"/>
                  </a:lnTo>
                  <a:cubicBezTo>
                    <a:pt x="0" y="1230"/>
                    <a:pt x="119" y="1354"/>
                    <a:pt x="269" y="1354"/>
                  </a:cubicBezTo>
                  <a:cubicBezTo>
                    <a:pt x="283" y="1354"/>
                    <a:pt x="298" y="1353"/>
                    <a:pt x="313" y="1351"/>
                  </a:cubicBezTo>
                  <a:cubicBezTo>
                    <a:pt x="446" y="1333"/>
                    <a:pt x="545" y="1208"/>
                    <a:pt x="545" y="1074"/>
                  </a:cubicBezTo>
                  <a:lnTo>
                    <a:pt x="545" y="280"/>
                  </a:lnTo>
                  <a:cubicBezTo>
                    <a:pt x="545" y="146"/>
                    <a:pt x="446" y="21"/>
                    <a:pt x="313" y="4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6"/>
            <p:cNvSpPr/>
            <p:nvPr/>
          </p:nvSpPr>
          <p:spPr>
            <a:xfrm>
              <a:off x="3519500" y="3084625"/>
              <a:ext cx="27450" cy="24925"/>
            </a:xfrm>
            <a:custGeom>
              <a:avLst/>
              <a:gdLst/>
              <a:ahLst/>
              <a:cxnLst/>
              <a:rect l="l" t="t" r="r" b="b"/>
              <a:pathLst>
                <a:path w="1098" h="997" extrusionOk="0">
                  <a:moveTo>
                    <a:pt x="179" y="1"/>
                  </a:moveTo>
                  <a:cubicBezTo>
                    <a:pt x="81" y="1"/>
                    <a:pt x="0" y="81"/>
                    <a:pt x="0" y="179"/>
                  </a:cubicBezTo>
                  <a:lnTo>
                    <a:pt x="0" y="777"/>
                  </a:lnTo>
                  <a:cubicBezTo>
                    <a:pt x="0" y="839"/>
                    <a:pt x="27" y="893"/>
                    <a:pt x="72" y="919"/>
                  </a:cubicBezTo>
                  <a:cubicBezTo>
                    <a:pt x="139" y="973"/>
                    <a:pt x="209" y="996"/>
                    <a:pt x="273" y="996"/>
                  </a:cubicBezTo>
                  <a:cubicBezTo>
                    <a:pt x="423" y="996"/>
                    <a:pt x="545" y="873"/>
                    <a:pt x="545" y="723"/>
                  </a:cubicBezTo>
                  <a:lnTo>
                    <a:pt x="545" y="545"/>
                  </a:lnTo>
                  <a:lnTo>
                    <a:pt x="785" y="545"/>
                  </a:lnTo>
                  <a:cubicBezTo>
                    <a:pt x="839" y="545"/>
                    <a:pt x="892" y="518"/>
                    <a:pt x="928" y="473"/>
                  </a:cubicBezTo>
                  <a:cubicBezTo>
                    <a:pt x="1098" y="250"/>
                    <a:pt x="94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2" name="Google Shape;2502;p46"/>
          <p:cNvGrpSpPr/>
          <p:nvPr/>
        </p:nvGrpSpPr>
        <p:grpSpPr>
          <a:xfrm>
            <a:off x="3370436" y="3110279"/>
            <a:ext cx="531433" cy="267572"/>
            <a:chOff x="2966400" y="2969100"/>
            <a:chExt cx="386750" cy="194725"/>
          </a:xfrm>
        </p:grpSpPr>
        <p:sp>
          <p:nvSpPr>
            <p:cNvPr id="2503" name="Google Shape;2503;p46"/>
            <p:cNvSpPr/>
            <p:nvPr/>
          </p:nvSpPr>
          <p:spPr>
            <a:xfrm>
              <a:off x="2973300" y="2975125"/>
              <a:ext cx="104850" cy="182000"/>
            </a:xfrm>
            <a:custGeom>
              <a:avLst/>
              <a:gdLst/>
              <a:ahLst/>
              <a:cxnLst/>
              <a:rect l="l" t="t" r="r" b="b"/>
              <a:pathLst>
                <a:path w="4194" h="7280" extrusionOk="0">
                  <a:moveTo>
                    <a:pt x="1" y="0"/>
                  </a:moveTo>
                  <a:lnTo>
                    <a:pt x="1" y="7280"/>
                  </a:lnTo>
                  <a:lnTo>
                    <a:pt x="4194" y="7280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6"/>
            <p:cNvSpPr/>
            <p:nvPr/>
          </p:nvSpPr>
          <p:spPr>
            <a:xfrm>
              <a:off x="3107575" y="2975125"/>
              <a:ext cx="105050" cy="182000"/>
            </a:xfrm>
            <a:custGeom>
              <a:avLst/>
              <a:gdLst/>
              <a:ahLst/>
              <a:cxnLst/>
              <a:rect l="l" t="t" r="r" b="b"/>
              <a:pathLst>
                <a:path w="4202" h="7280" extrusionOk="0">
                  <a:moveTo>
                    <a:pt x="0" y="0"/>
                  </a:moveTo>
                  <a:lnTo>
                    <a:pt x="0" y="7280"/>
                  </a:lnTo>
                  <a:lnTo>
                    <a:pt x="4202" y="728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6"/>
            <p:cNvSpPr/>
            <p:nvPr/>
          </p:nvSpPr>
          <p:spPr>
            <a:xfrm>
              <a:off x="3241375" y="2975125"/>
              <a:ext cx="104850" cy="182000"/>
            </a:xfrm>
            <a:custGeom>
              <a:avLst/>
              <a:gdLst/>
              <a:ahLst/>
              <a:cxnLst/>
              <a:rect l="l" t="t" r="r" b="b"/>
              <a:pathLst>
                <a:path w="4194" h="7280" extrusionOk="0">
                  <a:moveTo>
                    <a:pt x="1" y="0"/>
                  </a:moveTo>
                  <a:lnTo>
                    <a:pt x="1" y="7280"/>
                  </a:lnTo>
                  <a:lnTo>
                    <a:pt x="4194" y="7280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6"/>
            <p:cNvSpPr/>
            <p:nvPr/>
          </p:nvSpPr>
          <p:spPr>
            <a:xfrm>
              <a:off x="3002300" y="2975125"/>
              <a:ext cx="75850" cy="182000"/>
            </a:xfrm>
            <a:custGeom>
              <a:avLst/>
              <a:gdLst/>
              <a:ahLst/>
              <a:cxnLst/>
              <a:rect l="l" t="t" r="r" b="b"/>
              <a:pathLst>
                <a:path w="3034" h="7280" extrusionOk="0">
                  <a:moveTo>
                    <a:pt x="2034" y="0"/>
                  </a:moveTo>
                  <a:lnTo>
                    <a:pt x="0" y="7280"/>
                  </a:lnTo>
                  <a:lnTo>
                    <a:pt x="3034" y="7280"/>
                  </a:lnTo>
                  <a:lnTo>
                    <a:pt x="3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>
              <a:off x="3136550" y="2975125"/>
              <a:ext cx="76075" cy="182000"/>
            </a:xfrm>
            <a:custGeom>
              <a:avLst/>
              <a:gdLst/>
              <a:ahLst/>
              <a:cxnLst/>
              <a:rect l="l" t="t" r="r" b="b"/>
              <a:pathLst>
                <a:path w="3043" h="7280" extrusionOk="0">
                  <a:moveTo>
                    <a:pt x="2044" y="0"/>
                  </a:moveTo>
                  <a:lnTo>
                    <a:pt x="1" y="7280"/>
                  </a:lnTo>
                  <a:lnTo>
                    <a:pt x="3043" y="7280"/>
                  </a:lnTo>
                  <a:lnTo>
                    <a:pt x="3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>
              <a:off x="3271050" y="2975125"/>
              <a:ext cx="76075" cy="182000"/>
            </a:xfrm>
            <a:custGeom>
              <a:avLst/>
              <a:gdLst/>
              <a:ahLst/>
              <a:cxnLst/>
              <a:rect l="l" t="t" r="r" b="b"/>
              <a:pathLst>
                <a:path w="3043" h="7280" extrusionOk="0">
                  <a:moveTo>
                    <a:pt x="2043" y="0"/>
                  </a:moveTo>
                  <a:lnTo>
                    <a:pt x="0" y="7280"/>
                  </a:lnTo>
                  <a:lnTo>
                    <a:pt x="3042" y="728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>
              <a:off x="2966400" y="2969100"/>
              <a:ext cx="117775" cy="194725"/>
            </a:xfrm>
            <a:custGeom>
              <a:avLst/>
              <a:gdLst/>
              <a:ahLst/>
              <a:cxnLst/>
              <a:rect l="l" t="t" r="r" b="b"/>
              <a:pathLst>
                <a:path w="4711" h="7789" extrusionOk="0">
                  <a:moveTo>
                    <a:pt x="4229" y="518"/>
                  </a:moveTo>
                  <a:lnTo>
                    <a:pt x="4229" y="7307"/>
                  </a:lnTo>
                  <a:lnTo>
                    <a:pt x="518" y="7307"/>
                  </a:lnTo>
                  <a:lnTo>
                    <a:pt x="518" y="518"/>
                  </a:lnTo>
                  <a:close/>
                  <a:moveTo>
                    <a:pt x="259" y="0"/>
                  </a:moveTo>
                  <a:cubicBezTo>
                    <a:pt x="116" y="0"/>
                    <a:pt x="0" y="116"/>
                    <a:pt x="0" y="250"/>
                  </a:cubicBezTo>
                  <a:lnTo>
                    <a:pt x="0" y="7539"/>
                  </a:lnTo>
                  <a:cubicBezTo>
                    <a:pt x="0" y="7681"/>
                    <a:pt x="116" y="7788"/>
                    <a:pt x="259" y="7788"/>
                  </a:cubicBezTo>
                  <a:lnTo>
                    <a:pt x="4461" y="7788"/>
                  </a:lnTo>
                  <a:cubicBezTo>
                    <a:pt x="4603" y="7788"/>
                    <a:pt x="4710" y="7681"/>
                    <a:pt x="4710" y="7539"/>
                  </a:cubicBezTo>
                  <a:lnTo>
                    <a:pt x="4710" y="250"/>
                  </a:lnTo>
                  <a:cubicBezTo>
                    <a:pt x="4710" y="116"/>
                    <a:pt x="4603" y="0"/>
                    <a:pt x="4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>
              <a:off x="3100875" y="2969100"/>
              <a:ext cx="117775" cy="194725"/>
            </a:xfrm>
            <a:custGeom>
              <a:avLst/>
              <a:gdLst/>
              <a:ahLst/>
              <a:cxnLst/>
              <a:rect l="l" t="t" r="r" b="b"/>
              <a:pathLst>
                <a:path w="4711" h="7789" extrusionOk="0">
                  <a:moveTo>
                    <a:pt x="4202" y="518"/>
                  </a:moveTo>
                  <a:lnTo>
                    <a:pt x="4202" y="7280"/>
                  </a:lnTo>
                  <a:lnTo>
                    <a:pt x="4229" y="7280"/>
                  </a:lnTo>
                  <a:lnTo>
                    <a:pt x="4229" y="7307"/>
                  </a:lnTo>
                  <a:lnTo>
                    <a:pt x="482" y="7307"/>
                  </a:lnTo>
                  <a:lnTo>
                    <a:pt x="482" y="518"/>
                  </a:lnTo>
                  <a:close/>
                  <a:moveTo>
                    <a:pt x="250" y="0"/>
                  </a:moveTo>
                  <a:cubicBezTo>
                    <a:pt x="117" y="0"/>
                    <a:pt x="1" y="116"/>
                    <a:pt x="1" y="250"/>
                  </a:cubicBezTo>
                  <a:lnTo>
                    <a:pt x="1" y="7539"/>
                  </a:lnTo>
                  <a:cubicBezTo>
                    <a:pt x="1" y="7681"/>
                    <a:pt x="117" y="7788"/>
                    <a:pt x="250" y="7788"/>
                  </a:cubicBezTo>
                  <a:lnTo>
                    <a:pt x="4461" y="7788"/>
                  </a:lnTo>
                  <a:cubicBezTo>
                    <a:pt x="4595" y="7788"/>
                    <a:pt x="4711" y="7681"/>
                    <a:pt x="4711" y="7539"/>
                  </a:cubicBezTo>
                  <a:lnTo>
                    <a:pt x="4711" y="250"/>
                  </a:lnTo>
                  <a:cubicBezTo>
                    <a:pt x="4711" y="116"/>
                    <a:pt x="4595" y="0"/>
                    <a:pt x="4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>
              <a:off x="3235350" y="2969100"/>
              <a:ext cx="117800" cy="194725"/>
            </a:xfrm>
            <a:custGeom>
              <a:avLst/>
              <a:gdLst/>
              <a:ahLst/>
              <a:cxnLst/>
              <a:rect l="l" t="t" r="r" b="b"/>
              <a:pathLst>
                <a:path w="4712" h="7789" extrusionOk="0">
                  <a:moveTo>
                    <a:pt x="4194" y="518"/>
                  </a:moveTo>
                  <a:lnTo>
                    <a:pt x="4194" y="7307"/>
                  </a:lnTo>
                  <a:lnTo>
                    <a:pt x="483" y="7307"/>
                  </a:lnTo>
                  <a:lnTo>
                    <a:pt x="483" y="518"/>
                  </a:lnTo>
                  <a:close/>
                  <a:moveTo>
                    <a:pt x="251" y="0"/>
                  </a:moveTo>
                  <a:cubicBezTo>
                    <a:pt x="108" y="0"/>
                    <a:pt x="1" y="116"/>
                    <a:pt x="1" y="250"/>
                  </a:cubicBezTo>
                  <a:lnTo>
                    <a:pt x="1" y="7539"/>
                  </a:lnTo>
                  <a:cubicBezTo>
                    <a:pt x="1" y="7681"/>
                    <a:pt x="108" y="7788"/>
                    <a:pt x="251" y="7788"/>
                  </a:cubicBezTo>
                  <a:lnTo>
                    <a:pt x="4453" y="7788"/>
                  </a:lnTo>
                  <a:cubicBezTo>
                    <a:pt x="4595" y="7788"/>
                    <a:pt x="4711" y="7681"/>
                    <a:pt x="4711" y="7539"/>
                  </a:cubicBezTo>
                  <a:lnTo>
                    <a:pt x="4711" y="250"/>
                  </a:lnTo>
                  <a:cubicBezTo>
                    <a:pt x="4711" y="116"/>
                    <a:pt x="4595" y="0"/>
                    <a:pt x="4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6"/>
            <p:cNvSpPr/>
            <p:nvPr/>
          </p:nvSpPr>
          <p:spPr>
            <a:xfrm>
              <a:off x="3135000" y="3003900"/>
              <a:ext cx="49525" cy="67600"/>
            </a:xfrm>
            <a:custGeom>
              <a:avLst/>
              <a:gdLst/>
              <a:ahLst/>
              <a:cxnLst/>
              <a:rect l="l" t="t" r="r" b="b"/>
              <a:pathLst>
                <a:path w="1981" h="2704" extrusionOk="0">
                  <a:moveTo>
                    <a:pt x="991" y="500"/>
                  </a:moveTo>
                  <a:cubicBezTo>
                    <a:pt x="1258" y="500"/>
                    <a:pt x="1472" y="723"/>
                    <a:pt x="1472" y="981"/>
                  </a:cubicBezTo>
                  <a:cubicBezTo>
                    <a:pt x="1472" y="1249"/>
                    <a:pt x="1258" y="1463"/>
                    <a:pt x="991" y="1463"/>
                  </a:cubicBezTo>
                  <a:cubicBezTo>
                    <a:pt x="723" y="1463"/>
                    <a:pt x="509" y="1249"/>
                    <a:pt x="509" y="981"/>
                  </a:cubicBezTo>
                  <a:cubicBezTo>
                    <a:pt x="509" y="723"/>
                    <a:pt x="723" y="500"/>
                    <a:pt x="991" y="500"/>
                  </a:cubicBezTo>
                  <a:close/>
                  <a:moveTo>
                    <a:pt x="991" y="0"/>
                  </a:moveTo>
                  <a:cubicBezTo>
                    <a:pt x="447" y="0"/>
                    <a:pt x="0" y="437"/>
                    <a:pt x="0" y="981"/>
                  </a:cubicBezTo>
                  <a:cubicBezTo>
                    <a:pt x="0" y="1276"/>
                    <a:pt x="134" y="1535"/>
                    <a:pt x="331" y="1722"/>
                  </a:cubicBezTo>
                  <a:cubicBezTo>
                    <a:pt x="134" y="1900"/>
                    <a:pt x="0" y="2159"/>
                    <a:pt x="0" y="2453"/>
                  </a:cubicBezTo>
                  <a:cubicBezTo>
                    <a:pt x="0" y="2587"/>
                    <a:pt x="116" y="2703"/>
                    <a:pt x="259" y="2703"/>
                  </a:cubicBezTo>
                  <a:cubicBezTo>
                    <a:pt x="393" y="2703"/>
                    <a:pt x="509" y="2587"/>
                    <a:pt x="509" y="2453"/>
                  </a:cubicBezTo>
                  <a:cubicBezTo>
                    <a:pt x="509" y="2186"/>
                    <a:pt x="723" y="1972"/>
                    <a:pt x="991" y="1972"/>
                  </a:cubicBezTo>
                  <a:cubicBezTo>
                    <a:pt x="1258" y="1972"/>
                    <a:pt x="1472" y="2186"/>
                    <a:pt x="1472" y="2453"/>
                  </a:cubicBezTo>
                  <a:cubicBezTo>
                    <a:pt x="1472" y="2587"/>
                    <a:pt x="1588" y="2703"/>
                    <a:pt x="1722" y="2703"/>
                  </a:cubicBezTo>
                  <a:cubicBezTo>
                    <a:pt x="1865" y="2703"/>
                    <a:pt x="1981" y="2587"/>
                    <a:pt x="1981" y="2453"/>
                  </a:cubicBezTo>
                  <a:cubicBezTo>
                    <a:pt x="1981" y="2159"/>
                    <a:pt x="1847" y="1900"/>
                    <a:pt x="1651" y="1722"/>
                  </a:cubicBezTo>
                  <a:cubicBezTo>
                    <a:pt x="1847" y="1535"/>
                    <a:pt x="1981" y="1276"/>
                    <a:pt x="1981" y="981"/>
                  </a:cubicBezTo>
                  <a:cubicBezTo>
                    <a:pt x="1981" y="437"/>
                    <a:pt x="1535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6"/>
            <p:cNvSpPr/>
            <p:nvPr/>
          </p:nvSpPr>
          <p:spPr>
            <a:xfrm>
              <a:off x="2991150" y="3088425"/>
              <a:ext cx="68500" cy="12725"/>
            </a:xfrm>
            <a:custGeom>
              <a:avLst/>
              <a:gdLst/>
              <a:ahLst/>
              <a:cxnLst/>
              <a:rect l="l" t="t" r="r" b="b"/>
              <a:pathLst>
                <a:path w="2740" h="509" extrusionOk="0">
                  <a:moveTo>
                    <a:pt x="295" y="0"/>
                  </a:moveTo>
                  <a:cubicBezTo>
                    <a:pt x="179" y="0"/>
                    <a:pt x="72" y="80"/>
                    <a:pt x="45" y="196"/>
                  </a:cubicBezTo>
                  <a:cubicBezTo>
                    <a:pt x="0" y="366"/>
                    <a:pt x="134" y="509"/>
                    <a:pt x="295" y="509"/>
                  </a:cubicBezTo>
                  <a:lnTo>
                    <a:pt x="2445" y="509"/>
                  </a:lnTo>
                  <a:cubicBezTo>
                    <a:pt x="2561" y="509"/>
                    <a:pt x="2677" y="437"/>
                    <a:pt x="2703" y="321"/>
                  </a:cubicBezTo>
                  <a:cubicBezTo>
                    <a:pt x="2739" y="152"/>
                    <a:pt x="2614" y="0"/>
                    <a:pt x="2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6"/>
            <p:cNvSpPr/>
            <p:nvPr/>
          </p:nvSpPr>
          <p:spPr>
            <a:xfrm>
              <a:off x="3004975" y="3108050"/>
              <a:ext cx="41050" cy="12725"/>
            </a:xfrm>
            <a:custGeom>
              <a:avLst/>
              <a:gdLst/>
              <a:ahLst/>
              <a:cxnLst/>
              <a:rect l="l" t="t" r="r" b="b"/>
              <a:pathLst>
                <a:path w="1642" h="509" extrusionOk="0">
                  <a:moveTo>
                    <a:pt x="286" y="0"/>
                  </a:moveTo>
                  <a:cubicBezTo>
                    <a:pt x="170" y="0"/>
                    <a:pt x="63" y="81"/>
                    <a:pt x="36" y="197"/>
                  </a:cubicBezTo>
                  <a:cubicBezTo>
                    <a:pt x="0" y="366"/>
                    <a:pt x="125" y="509"/>
                    <a:pt x="286" y="509"/>
                  </a:cubicBezTo>
                  <a:lnTo>
                    <a:pt x="1348" y="509"/>
                  </a:lnTo>
                  <a:cubicBezTo>
                    <a:pt x="1464" y="509"/>
                    <a:pt x="1571" y="437"/>
                    <a:pt x="1597" y="321"/>
                  </a:cubicBezTo>
                  <a:cubicBezTo>
                    <a:pt x="1642" y="152"/>
                    <a:pt x="1517" y="0"/>
                    <a:pt x="1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6"/>
            <p:cNvSpPr/>
            <p:nvPr/>
          </p:nvSpPr>
          <p:spPr>
            <a:xfrm>
              <a:off x="3125625" y="3088425"/>
              <a:ext cx="68275" cy="12725"/>
            </a:xfrm>
            <a:custGeom>
              <a:avLst/>
              <a:gdLst/>
              <a:ahLst/>
              <a:cxnLst/>
              <a:rect l="l" t="t" r="r" b="b"/>
              <a:pathLst>
                <a:path w="2731" h="509" extrusionOk="0">
                  <a:moveTo>
                    <a:pt x="295" y="0"/>
                  </a:moveTo>
                  <a:cubicBezTo>
                    <a:pt x="170" y="0"/>
                    <a:pt x="63" y="80"/>
                    <a:pt x="36" y="196"/>
                  </a:cubicBezTo>
                  <a:cubicBezTo>
                    <a:pt x="1" y="366"/>
                    <a:pt x="126" y="509"/>
                    <a:pt x="286" y="509"/>
                  </a:cubicBezTo>
                  <a:lnTo>
                    <a:pt x="2436" y="509"/>
                  </a:lnTo>
                  <a:cubicBezTo>
                    <a:pt x="2561" y="509"/>
                    <a:pt x="2668" y="437"/>
                    <a:pt x="2695" y="321"/>
                  </a:cubicBezTo>
                  <a:cubicBezTo>
                    <a:pt x="2731" y="152"/>
                    <a:pt x="2606" y="0"/>
                    <a:pt x="2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6"/>
            <p:cNvSpPr/>
            <p:nvPr/>
          </p:nvSpPr>
          <p:spPr>
            <a:xfrm>
              <a:off x="3139225" y="3108050"/>
              <a:ext cx="41075" cy="12725"/>
            </a:xfrm>
            <a:custGeom>
              <a:avLst/>
              <a:gdLst/>
              <a:ahLst/>
              <a:cxnLst/>
              <a:rect l="l" t="t" r="r" b="b"/>
              <a:pathLst>
                <a:path w="1643" h="509" extrusionOk="0">
                  <a:moveTo>
                    <a:pt x="295" y="0"/>
                  </a:moveTo>
                  <a:cubicBezTo>
                    <a:pt x="170" y="0"/>
                    <a:pt x="63" y="81"/>
                    <a:pt x="37" y="197"/>
                  </a:cubicBezTo>
                  <a:cubicBezTo>
                    <a:pt x="1" y="366"/>
                    <a:pt x="126" y="509"/>
                    <a:pt x="286" y="509"/>
                  </a:cubicBezTo>
                  <a:lnTo>
                    <a:pt x="1348" y="509"/>
                  </a:lnTo>
                  <a:cubicBezTo>
                    <a:pt x="1473" y="509"/>
                    <a:pt x="1580" y="437"/>
                    <a:pt x="1607" y="321"/>
                  </a:cubicBezTo>
                  <a:cubicBezTo>
                    <a:pt x="1642" y="152"/>
                    <a:pt x="1518" y="0"/>
                    <a:pt x="1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6"/>
            <p:cNvSpPr/>
            <p:nvPr/>
          </p:nvSpPr>
          <p:spPr>
            <a:xfrm>
              <a:off x="3259900" y="3088425"/>
              <a:ext cx="68475" cy="12725"/>
            </a:xfrm>
            <a:custGeom>
              <a:avLst/>
              <a:gdLst/>
              <a:ahLst/>
              <a:cxnLst/>
              <a:rect l="l" t="t" r="r" b="b"/>
              <a:pathLst>
                <a:path w="2739" h="509" extrusionOk="0">
                  <a:moveTo>
                    <a:pt x="295" y="0"/>
                  </a:moveTo>
                  <a:cubicBezTo>
                    <a:pt x="179" y="0"/>
                    <a:pt x="63" y="80"/>
                    <a:pt x="36" y="196"/>
                  </a:cubicBezTo>
                  <a:cubicBezTo>
                    <a:pt x="0" y="366"/>
                    <a:pt x="125" y="509"/>
                    <a:pt x="286" y="509"/>
                  </a:cubicBezTo>
                  <a:lnTo>
                    <a:pt x="2445" y="509"/>
                  </a:lnTo>
                  <a:cubicBezTo>
                    <a:pt x="2561" y="509"/>
                    <a:pt x="2668" y="437"/>
                    <a:pt x="2694" y="321"/>
                  </a:cubicBezTo>
                  <a:cubicBezTo>
                    <a:pt x="2739" y="152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6"/>
            <p:cNvSpPr/>
            <p:nvPr/>
          </p:nvSpPr>
          <p:spPr>
            <a:xfrm>
              <a:off x="3273500" y="3108050"/>
              <a:ext cx="41050" cy="12725"/>
            </a:xfrm>
            <a:custGeom>
              <a:avLst/>
              <a:gdLst/>
              <a:ahLst/>
              <a:cxnLst/>
              <a:rect l="l" t="t" r="r" b="b"/>
              <a:pathLst>
                <a:path w="1642" h="509" extrusionOk="0">
                  <a:moveTo>
                    <a:pt x="295" y="0"/>
                  </a:moveTo>
                  <a:cubicBezTo>
                    <a:pt x="179" y="0"/>
                    <a:pt x="72" y="81"/>
                    <a:pt x="45" y="197"/>
                  </a:cubicBezTo>
                  <a:cubicBezTo>
                    <a:pt x="0" y="366"/>
                    <a:pt x="125" y="509"/>
                    <a:pt x="295" y="509"/>
                  </a:cubicBezTo>
                  <a:lnTo>
                    <a:pt x="1356" y="509"/>
                  </a:lnTo>
                  <a:cubicBezTo>
                    <a:pt x="1472" y="509"/>
                    <a:pt x="1579" y="437"/>
                    <a:pt x="1606" y="321"/>
                  </a:cubicBezTo>
                  <a:cubicBezTo>
                    <a:pt x="1642" y="152"/>
                    <a:pt x="1517" y="0"/>
                    <a:pt x="1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6"/>
            <p:cNvSpPr/>
            <p:nvPr/>
          </p:nvSpPr>
          <p:spPr>
            <a:xfrm>
              <a:off x="2994500" y="3006000"/>
              <a:ext cx="62025" cy="62150"/>
            </a:xfrm>
            <a:custGeom>
              <a:avLst/>
              <a:gdLst/>
              <a:ahLst/>
              <a:cxnLst/>
              <a:rect l="l" t="t" r="r" b="b"/>
              <a:pathLst>
                <a:path w="2481" h="2486" extrusionOk="0">
                  <a:moveTo>
                    <a:pt x="1240" y="505"/>
                  </a:moveTo>
                  <a:cubicBezTo>
                    <a:pt x="1428" y="505"/>
                    <a:pt x="1615" y="576"/>
                    <a:pt x="1758" y="728"/>
                  </a:cubicBezTo>
                  <a:cubicBezTo>
                    <a:pt x="1891" y="862"/>
                    <a:pt x="1972" y="1049"/>
                    <a:pt x="1972" y="1245"/>
                  </a:cubicBezTo>
                  <a:cubicBezTo>
                    <a:pt x="1972" y="1352"/>
                    <a:pt x="1945" y="1451"/>
                    <a:pt x="1900" y="1549"/>
                  </a:cubicBezTo>
                  <a:lnTo>
                    <a:pt x="928" y="576"/>
                  </a:lnTo>
                  <a:cubicBezTo>
                    <a:pt x="1026" y="532"/>
                    <a:pt x="1133" y="505"/>
                    <a:pt x="1240" y="505"/>
                  </a:cubicBezTo>
                  <a:close/>
                  <a:moveTo>
                    <a:pt x="571" y="933"/>
                  </a:moveTo>
                  <a:lnTo>
                    <a:pt x="1544" y="1906"/>
                  </a:lnTo>
                  <a:cubicBezTo>
                    <a:pt x="1446" y="1951"/>
                    <a:pt x="1340" y="1974"/>
                    <a:pt x="1234" y="1974"/>
                  </a:cubicBezTo>
                  <a:cubicBezTo>
                    <a:pt x="1049" y="1974"/>
                    <a:pt x="864" y="1904"/>
                    <a:pt x="723" y="1763"/>
                  </a:cubicBezTo>
                  <a:cubicBezTo>
                    <a:pt x="580" y="1620"/>
                    <a:pt x="500" y="1442"/>
                    <a:pt x="500" y="1245"/>
                  </a:cubicBezTo>
                  <a:cubicBezTo>
                    <a:pt x="500" y="1138"/>
                    <a:pt x="527" y="1031"/>
                    <a:pt x="571" y="933"/>
                  </a:cubicBezTo>
                  <a:close/>
                  <a:moveTo>
                    <a:pt x="1239" y="1"/>
                  </a:moveTo>
                  <a:cubicBezTo>
                    <a:pt x="921" y="1"/>
                    <a:pt x="602" y="121"/>
                    <a:pt x="357" y="362"/>
                  </a:cubicBezTo>
                  <a:cubicBezTo>
                    <a:pt x="125" y="603"/>
                    <a:pt x="0" y="915"/>
                    <a:pt x="0" y="1245"/>
                  </a:cubicBezTo>
                  <a:cubicBezTo>
                    <a:pt x="0" y="1575"/>
                    <a:pt x="125" y="1888"/>
                    <a:pt x="357" y="2120"/>
                  </a:cubicBezTo>
                  <a:cubicBezTo>
                    <a:pt x="607" y="2360"/>
                    <a:pt x="919" y="2485"/>
                    <a:pt x="1240" y="2485"/>
                  </a:cubicBezTo>
                  <a:cubicBezTo>
                    <a:pt x="1552" y="2485"/>
                    <a:pt x="1874" y="2360"/>
                    <a:pt x="2114" y="2120"/>
                  </a:cubicBezTo>
                  <a:cubicBezTo>
                    <a:pt x="2346" y="1888"/>
                    <a:pt x="2480" y="1575"/>
                    <a:pt x="2480" y="1245"/>
                  </a:cubicBezTo>
                  <a:cubicBezTo>
                    <a:pt x="2480" y="915"/>
                    <a:pt x="2346" y="603"/>
                    <a:pt x="2114" y="362"/>
                  </a:cubicBezTo>
                  <a:cubicBezTo>
                    <a:pt x="1874" y="121"/>
                    <a:pt x="1557" y="1"/>
                    <a:pt x="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6"/>
            <p:cNvSpPr/>
            <p:nvPr/>
          </p:nvSpPr>
          <p:spPr>
            <a:xfrm>
              <a:off x="3267250" y="3008150"/>
              <a:ext cx="53775" cy="57775"/>
            </a:xfrm>
            <a:custGeom>
              <a:avLst/>
              <a:gdLst/>
              <a:ahLst/>
              <a:cxnLst/>
              <a:rect l="l" t="t" r="r" b="b"/>
              <a:pathLst>
                <a:path w="2151" h="2311" extrusionOk="0">
                  <a:moveTo>
                    <a:pt x="1862" y="0"/>
                  </a:moveTo>
                  <a:cubicBezTo>
                    <a:pt x="1768" y="0"/>
                    <a:pt x="1678" y="53"/>
                    <a:pt x="1633" y="142"/>
                  </a:cubicBezTo>
                  <a:lnTo>
                    <a:pt x="937" y="1579"/>
                  </a:lnTo>
                  <a:lnTo>
                    <a:pt x="491" y="981"/>
                  </a:lnTo>
                  <a:cubicBezTo>
                    <a:pt x="439" y="918"/>
                    <a:pt x="361" y="883"/>
                    <a:pt x="285" y="883"/>
                  </a:cubicBezTo>
                  <a:cubicBezTo>
                    <a:pt x="231" y="883"/>
                    <a:pt x="178" y="900"/>
                    <a:pt x="134" y="936"/>
                  </a:cubicBezTo>
                  <a:cubicBezTo>
                    <a:pt x="18" y="1017"/>
                    <a:pt x="1" y="1177"/>
                    <a:pt x="81" y="1284"/>
                  </a:cubicBezTo>
                  <a:lnTo>
                    <a:pt x="786" y="2212"/>
                  </a:lnTo>
                  <a:cubicBezTo>
                    <a:pt x="830" y="2274"/>
                    <a:pt x="902" y="2310"/>
                    <a:pt x="982" y="2310"/>
                  </a:cubicBezTo>
                  <a:lnTo>
                    <a:pt x="1009" y="2310"/>
                  </a:lnTo>
                  <a:cubicBezTo>
                    <a:pt x="1098" y="2301"/>
                    <a:pt x="1169" y="2248"/>
                    <a:pt x="1214" y="2167"/>
                  </a:cubicBezTo>
                  <a:lnTo>
                    <a:pt x="2088" y="365"/>
                  </a:lnTo>
                  <a:cubicBezTo>
                    <a:pt x="2151" y="241"/>
                    <a:pt x="2097" y="89"/>
                    <a:pt x="1972" y="26"/>
                  </a:cubicBezTo>
                  <a:cubicBezTo>
                    <a:pt x="1937" y="9"/>
                    <a:pt x="1899" y="0"/>
                    <a:pt x="1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1" name="Google Shape;2521;p46"/>
          <p:cNvGrpSpPr/>
          <p:nvPr/>
        </p:nvGrpSpPr>
        <p:grpSpPr>
          <a:xfrm>
            <a:off x="2620366" y="3044856"/>
            <a:ext cx="531124" cy="398420"/>
            <a:chOff x="2394325" y="2969100"/>
            <a:chExt cx="386525" cy="289950"/>
          </a:xfrm>
        </p:grpSpPr>
        <p:sp>
          <p:nvSpPr>
            <p:cNvPr id="2522" name="Google Shape;2522;p46"/>
            <p:cNvSpPr/>
            <p:nvPr/>
          </p:nvSpPr>
          <p:spPr>
            <a:xfrm>
              <a:off x="24010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16" y="11062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6"/>
            <p:cNvSpPr/>
            <p:nvPr/>
          </p:nvSpPr>
          <p:spPr>
            <a:xfrm>
              <a:off x="2542425" y="2975800"/>
              <a:ext cx="231525" cy="276575"/>
            </a:xfrm>
            <a:custGeom>
              <a:avLst/>
              <a:gdLst/>
              <a:ahLst/>
              <a:cxnLst/>
              <a:rect l="l" t="t" r="r" b="b"/>
              <a:pathLst>
                <a:path w="9261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0" y="11062"/>
                  </a:lnTo>
                  <a:lnTo>
                    <a:pt x="9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6"/>
            <p:cNvSpPr/>
            <p:nvPr/>
          </p:nvSpPr>
          <p:spPr>
            <a:xfrm>
              <a:off x="24010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16" y="1668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6"/>
            <p:cNvSpPr/>
            <p:nvPr/>
          </p:nvSpPr>
          <p:spPr>
            <a:xfrm>
              <a:off x="260865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6"/>
            <p:cNvSpPr/>
            <p:nvPr/>
          </p:nvSpPr>
          <p:spPr>
            <a:xfrm>
              <a:off x="2436925" y="3040925"/>
              <a:ext cx="109975" cy="109975"/>
            </a:xfrm>
            <a:custGeom>
              <a:avLst/>
              <a:gdLst/>
              <a:ahLst/>
              <a:cxnLst/>
              <a:rect l="l" t="t" r="r" b="b"/>
              <a:pathLst>
                <a:path w="4399" h="4399" extrusionOk="0">
                  <a:moveTo>
                    <a:pt x="2204" y="0"/>
                  </a:moveTo>
                  <a:cubicBezTo>
                    <a:pt x="991" y="0"/>
                    <a:pt x="1" y="981"/>
                    <a:pt x="1" y="2195"/>
                  </a:cubicBezTo>
                  <a:cubicBezTo>
                    <a:pt x="1" y="3408"/>
                    <a:pt x="991" y="4398"/>
                    <a:pt x="2204" y="4398"/>
                  </a:cubicBezTo>
                  <a:cubicBezTo>
                    <a:pt x="3417" y="4398"/>
                    <a:pt x="4399" y="3408"/>
                    <a:pt x="4399" y="2195"/>
                  </a:cubicBezTo>
                  <a:cubicBezTo>
                    <a:pt x="4399" y="981"/>
                    <a:pt x="3417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6"/>
            <p:cNvSpPr/>
            <p:nvPr/>
          </p:nvSpPr>
          <p:spPr>
            <a:xfrm>
              <a:off x="2471500" y="3066125"/>
              <a:ext cx="40825" cy="40825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21" y="0"/>
                  </a:moveTo>
                  <a:cubicBezTo>
                    <a:pt x="366" y="0"/>
                    <a:pt x="0" y="366"/>
                    <a:pt x="0" y="821"/>
                  </a:cubicBezTo>
                  <a:cubicBezTo>
                    <a:pt x="0" y="1267"/>
                    <a:pt x="366" y="1633"/>
                    <a:pt x="821" y="1633"/>
                  </a:cubicBezTo>
                  <a:cubicBezTo>
                    <a:pt x="1267" y="1633"/>
                    <a:pt x="1633" y="1267"/>
                    <a:pt x="1633" y="821"/>
                  </a:cubicBezTo>
                  <a:cubicBezTo>
                    <a:pt x="1633" y="366"/>
                    <a:pt x="1267" y="0"/>
                    <a:pt x="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6"/>
            <p:cNvSpPr/>
            <p:nvPr/>
          </p:nvSpPr>
          <p:spPr>
            <a:xfrm>
              <a:off x="23943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0" y="3747"/>
                    <a:pt x="224" y="3765"/>
                  </a:cubicBezTo>
                  <a:cubicBezTo>
                    <a:pt x="235" y="3766"/>
                    <a:pt x="245" y="3767"/>
                    <a:pt x="256" y="3767"/>
                  </a:cubicBezTo>
                  <a:cubicBezTo>
                    <a:pt x="411" y="3767"/>
                    <a:pt x="536" y="3648"/>
                    <a:pt x="536" y="3497"/>
                  </a:cubicBezTo>
                  <a:lnTo>
                    <a:pt x="536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28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5" y="11455"/>
                    <a:pt x="14158" y="11598"/>
                    <a:pt x="14319" y="11598"/>
                  </a:cubicBezTo>
                  <a:lnTo>
                    <a:pt x="15184" y="11598"/>
                  </a:lnTo>
                  <a:cubicBezTo>
                    <a:pt x="15336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6"/>
            <p:cNvSpPr/>
            <p:nvPr/>
          </p:nvSpPr>
          <p:spPr>
            <a:xfrm>
              <a:off x="2394325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17" y="7362"/>
                    <a:pt x="268" y="7362"/>
                  </a:cubicBezTo>
                  <a:lnTo>
                    <a:pt x="13373" y="7362"/>
                  </a:lnTo>
                  <a:cubicBezTo>
                    <a:pt x="13543" y="7362"/>
                    <a:pt x="13668" y="7219"/>
                    <a:pt x="13650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6" y="6818"/>
                  </a:lnTo>
                  <a:lnTo>
                    <a:pt x="536" y="287"/>
                  </a:lnTo>
                  <a:cubicBezTo>
                    <a:pt x="536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6"/>
            <p:cNvSpPr/>
            <p:nvPr/>
          </p:nvSpPr>
          <p:spPr>
            <a:xfrm>
              <a:off x="24170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6"/>
            <p:cNvSpPr/>
            <p:nvPr/>
          </p:nvSpPr>
          <p:spPr>
            <a:xfrm>
              <a:off x="24610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6"/>
            <p:cNvSpPr/>
            <p:nvPr/>
          </p:nvSpPr>
          <p:spPr>
            <a:xfrm>
              <a:off x="243892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2464800" y="3059650"/>
              <a:ext cx="54450" cy="74725"/>
            </a:xfrm>
            <a:custGeom>
              <a:avLst/>
              <a:gdLst/>
              <a:ahLst/>
              <a:cxnLst/>
              <a:rect l="l" t="t" r="r" b="b"/>
              <a:pathLst>
                <a:path w="2178" h="2989" extrusionOk="0">
                  <a:moveTo>
                    <a:pt x="1089" y="545"/>
                  </a:moveTo>
                  <a:cubicBezTo>
                    <a:pt x="1383" y="545"/>
                    <a:pt x="1633" y="785"/>
                    <a:pt x="1633" y="1089"/>
                  </a:cubicBezTo>
                  <a:cubicBezTo>
                    <a:pt x="1633" y="1383"/>
                    <a:pt x="1383" y="1633"/>
                    <a:pt x="1089" y="1633"/>
                  </a:cubicBezTo>
                  <a:cubicBezTo>
                    <a:pt x="786" y="1633"/>
                    <a:pt x="545" y="1383"/>
                    <a:pt x="545" y="1089"/>
                  </a:cubicBezTo>
                  <a:cubicBezTo>
                    <a:pt x="545" y="785"/>
                    <a:pt x="786" y="545"/>
                    <a:pt x="1089" y="545"/>
                  </a:cubicBezTo>
                  <a:close/>
                  <a:moveTo>
                    <a:pt x="1089" y="0"/>
                  </a:moveTo>
                  <a:cubicBezTo>
                    <a:pt x="482" y="0"/>
                    <a:pt x="1" y="491"/>
                    <a:pt x="1" y="1089"/>
                  </a:cubicBezTo>
                  <a:cubicBezTo>
                    <a:pt x="1" y="1410"/>
                    <a:pt x="143" y="1704"/>
                    <a:pt x="366" y="1901"/>
                  </a:cubicBezTo>
                  <a:cubicBezTo>
                    <a:pt x="143" y="2106"/>
                    <a:pt x="1" y="2391"/>
                    <a:pt x="1" y="2721"/>
                  </a:cubicBezTo>
                  <a:cubicBezTo>
                    <a:pt x="1" y="2864"/>
                    <a:pt x="117" y="2989"/>
                    <a:pt x="268" y="2989"/>
                  </a:cubicBezTo>
                  <a:cubicBezTo>
                    <a:pt x="420" y="2989"/>
                    <a:pt x="545" y="2864"/>
                    <a:pt x="545" y="2721"/>
                  </a:cubicBezTo>
                  <a:cubicBezTo>
                    <a:pt x="545" y="2418"/>
                    <a:pt x="786" y="2177"/>
                    <a:pt x="1089" y="2177"/>
                  </a:cubicBezTo>
                  <a:cubicBezTo>
                    <a:pt x="1383" y="2177"/>
                    <a:pt x="1633" y="2418"/>
                    <a:pt x="1633" y="2721"/>
                  </a:cubicBezTo>
                  <a:cubicBezTo>
                    <a:pt x="1633" y="2864"/>
                    <a:pt x="1749" y="2989"/>
                    <a:pt x="1901" y="2989"/>
                  </a:cubicBezTo>
                  <a:cubicBezTo>
                    <a:pt x="2053" y="2989"/>
                    <a:pt x="2177" y="2864"/>
                    <a:pt x="2177" y="2721"/>
                  </a:cubicBezTo>
                  <a:cubicBezTo>
                    <a:pt x="2177" y="2391"/>
                    <a:pt x="2035" y="2106"/>
                    <a:pt x="1803" y="1901"/>
                  </a:cubicBezTo>
                  <a:cubicBezTo>
                    <a:pt x="2035" y="1704"/>
                    <a:pt x="2177" y="1410"/>
                    <a:pt x="2177" y="1089"/>
                  </a:cubicBezTo>
                  <a:cubicBezTo>
                    <a:pt x="2177" y="491"/>
                    <a:pt x="1687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2576775" y="3052950"/>
              <a:ext cx="44625" cy="13625"/>
            </a:xfrm>
            <a:custGeom>
              <a:avLst/>
              <a:gdLst/>
              <a:ahLst/>
              <a:cxnLst/>
              <a:rect l="l" t="t" r="r" b="b"/>
              <a:pathLst>
                <a:path w="1785" h="545" extrusionOk="0">
                  <a:moveTo>
                    <a:pt x="294" y="1"/>
                  </a:moveTo>
                  <a:cubicBezTo>
                    <a:pt x="134" y="1"/>
                    <a:pt x="0" y="143"/>
                    <a:pt x="27" y="313"/>
                  </a:cubicBezTo>
                  <a:cubicBezTo>
                    <a:pt x="45" y="447"/>
                    <a:pt x="170" y="545"/>
                    <a:pt x="303" y="545"/>
                  </a:cubicBezTo>
                  <a:lnTo>
                    <a:pt x="1481" y="545"/>
                  </a:lnTo>
                  <a:cubicBezTo>
                    <a:pt x="1615" y="545"/>
                    <a:pt x="1740" y="447"/>
                    <a:pt x="1758" y="313"/>
                  </a:cubicBezTo>
                  <a:cubicBezTo>
                    <a:pt x="1784" y="143"/>
                    <a:pt x="1650" y="1"/>
                    <a:pt x="1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2576775" y="3080175"/>
              <a:ext cx="168625" cy="13625"/>
            </a:xfrm>
            <a:custGeom>
              <a:avLst/>
              <a:gdLst/>
              <a:ahLst/>
              <a:cxnLst/>
              <a:rect l="l" t="t" r="r" b="b"/>
              <a:pathLst>
                <a:path w="6745" h="545" extrusionOk="0">
                  <a:moveTo>
                    <a:pt x="303" y="0"/>
                  </a:moveTo>
                  <a:cubicBezTo>
                    <a:pt x="161" y="0"/>
                    <a:pt x="45" y="89"/>
                    <a:pt x="27" y="232"/>
                  </a:cubicBezTo>
                  <a:cubicBezTo>
                    <a:pt x="0" y="393"/>
                    <a:pt x="125" y="544"/>
                    <a:pt x="294" y="544"/>
                  </a:cubicBezTo>
                  <a:lnTo>
                    <a:pt x="6441" y="544"/>
                  </a:lnTo>
                  <a:cubicBezTo>
                    <a:pt x="6584" y="544"/>
                    <a:pt x="6700" y="446"/>
                    <a:pt x="6718" y="312"/>
                  </a:cubicBezTo>
                  <a:cubicBezTo>
                    <a:pt x="6744" y="143"/>
                    <a:pt x="6619" y="0"/>
                    <a:pt x="6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2576775" y="3134350"/>
              <a:ext cx="168625" cy="13650"/>
            </a:xfrm>
            <a:custGeom>
              <a:avLst/>
              <a:gdLst/>
              <a:ahLst/>
              <a:cxnLst/>
              <a:rect l="l" t="t" r="r" b="b"/>
              <a:pathLst>
                <a:path w="6745" h="546" extrusionOk="0">
                  <a:moveTo>
                    <a:pt x="303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4" y="545"/>
                  </a:cubicBezTo>
                  <a:lnTo>
                    <a:pt x="6441" y="545"/>
                  </a:lnTo>
                  <a:cubicBezTo>
                    <a:pt x="6584" y="545"/>
                    <a:pt x="6700" y="456"/>
                    <a:pt x="6718" y="313"/>
                  </a:cubicBezTo>
                  <a:cubicBezTo>
                    <a:pt x="6744" y="153"/>
                    <a:pt x="6619" y="1"/>
                    <a:pt x="6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2673775" y="3181200"/>
              <a:ext cx="71625" cy="13625"/>
            </a:xfrm>
            <a:custGeom>
              <a:avLst/>
              <a:gdLst/>
              <a:ahLst/>
              <a:cxnLst/>
              <a:rect l="l" t="t" r="r" b="b"/>
              <a:pathLst>
                <a:path w="2865" h="545" extrusionOk="0">
                  <a:moveTo>
                    <a:pt x="295" y="0"/>
                  </a:moveTo>
                  <a:cubicBezTo>
                    <a:pt x="161" y="0"/>
                    <a:pt x="36" y="98"/>
                    <a:pt x="19" y="232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561" y="545"/>
                  </a:lnTo>
                  <a:cubicBezTo>
                    <a:pt x="2695" y="545"/>
                    <a:pt x="2820" y="446"/>
                    <a:pt x="2838" y="313"/>
                  </a:cubicBezTo>
                  <a:cubicBezTo>
                    <a:pt x="2864" y="143"/>
                    <a:pt x="2731" y="0"/>
                    <a:pt x="2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2429575" y="3181200"/>
              <a:ext cx="235525" cy="13625"/>
            </a:xfrm>
            <a:custGeom>
              <a:avLst/>
              <a:gdLst/>
              <a:ahLst/>
              <a:cxnLst/>
              <a:rect l="l" t="t" r="r" b="b"/>
              <a:pathLst>
                <a:path w="9421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9126" y="545"/>
                  </a:lnTo>
                  <a:cubicBezTo>
                    <a:pt x="9296" y="545"/>
                    <a:pt x="9421" y="402"/>
                    <a:pt x="9394" y="232"/>
                  </a:cubicBezTo>
                  <a:cubicBezTo>
                    <a:pt x="9376" y="98"/>
                    <a:pt x="9260" y="0"/>
                    <a:pt x="9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2547550" y="3207725"/>
              <a:ext cx="197850" cy="13650"/>
            </a:xfrm>
            <a:custGeom>
              <a:avLst/>
              <a:gdLst/>
              <a:ahLst/>
              <a:cxnLst/>
              <a:rect l="l" t="t" r="r" b="b"/>
              <a:pathLst>
                <a:path w="7914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610" y="545"/>
                  </a:lnTo>
                  <a:cubicBezTo>
                    <a:pt x="7753" y="545"/>
                    <a:pt x="7869" y="447"/>
                    <a:pt x="7887" y="313"/>
                  </a:cubicBezTo>
                  <a:cubicBezTo>
                    <a:pt x="7913" y="144"/>
                    <a:pt x="7788" y="1"/>
                    <a:pt x="76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2429575" y="3207725"/>
              <a:ext cx="107950" cy="13650"/>
            </a:xfrm>
            <a:custGeom>
              <a:avLst/>
              <a:gdLst/>
              <a:ahLst/>
              <a:cxnLst/>
              <a:rect l="l" t="t" r="r" b="b"/>
              <a:pathLst>
                <a:path w="4318" h="546" extrusionOk="0">
                  <a:moveTo>
                    <a:pt x="295" y="1"/>
                  </a:moveTo>
                  <a:cubicBezTo>
                    <a:pt x="134" y="1"/>
                    <a:pt x="0" y="144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4015" y="545"/>
                  </a:lnTo>
                  <a:cubicBezTo>
                    <a:pt x="4157" y="545"/>
                    <a:pt x="4273" y="447"/>
                    <a:pt x="4300" y="313"/>
                  </a:cubicBezTo>
                  <a:cubicBezTo>
                    <a:pt x="4318" y="144"/>
                    <a:pt x="4193" y="1"/>
                    <a:pt x="4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576775" y="3107375"/>
              <a:ext cx="44625" cy="13400"/>
            </a:xfrm>
            <a:custGeom>
              <a:avLst/>
              <a:gdLst/>
              <a:ahLst/>
              <a:cxnLst/>
              <a:rect l="l" t="t" r="r" b="b"/>
              <a:pathLst>
                <a:path w="1785" h="536" extrusionOk="0">
                  <a:moveTo>
                    <a:pt x="303" y="0"/>
                  </a:moveTo>
                  <a:cubicBezTo>
                    <a:pt x="170" y="0"/>
                    <a:pt x="45" y="90"/>
                    <a:pt x="27" y="224"/>
                  </a:cubicBezTo>
                  <a:cubicBezTo>
                    <a:pt x="0" y="393"/>
                    <a:pt x="134" y="536"/>
                    <a:pt x="294" y="536"/>
                  </a:cubicBezTo>
                  <a:lnTo>
                    <a:pt x="1481" y="536"/>
                  </a:lnTo>
                  <a:cubicBezTo>
                    <a:pt x="1615" y="536"/>
                    <a:pt x="1740" y="447"/>
                    <a:pt x="1758" y="313"/>
                  </a:cubicBezTo>
                  <a:cubicBezTo>
                    <a:pt x="1784" y="143"/>
                    <a:pt x="1650" y="0"/>
                    <a:pt x="1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2" name="Google Shape;2542;p46"/>
          <p:cNvGrpSpPr/>
          <p:nvPr/>
        </p:nvGrpSpPr>
        <p:grpSpPr>
          <a:xfrm>
            <a:off x="1905250" y="3028762"/>
            <a:ext cx="531124" cy="430609"/>
            <a:chOff x="1877575" y="2969100"/>
            <a:chExt cx="386525" cy="313375"/>
          </a:xfrm>
        </p:grpSpPr>
        <p:sp>
          <p:nvSpPr>
            <p:cNvPr id="2543" name="Google Shape;2543;p46"/>
            <p:cNvSpPr/>
            <p:nvPr/>
          </p:nvSpPr>
          <p:spPr>
            <a:xfrm>
              <a:off x="1884275" y="3068800"/>
              <a:ext cx="280150" cy="207650"/>
            </a:xfrm>
            <a:custGeom>
              <a:avLst/>
              <a:gdLst/>
              <a:ahLst/>
              <a:cxnLst/>
              <a:rect l="l" t="t" r="r" b="b"/>
              <a:pathLst>
                <a:path w="11206" h="8306" extrusionOk="0">
                  <a:moveTo>
                    <a:pt x="0" y="0"/>
                  </a:moveTo>
                  <a:lnTo>
                    <a:pt x="0" y="8306"/>
                  </a:lnTo>
                  <a:lnTo>
                    <a:pt x="11205" y="8306"/>
                  </a:lnTo>
                  <a:lnTo>
                    <a:pt x="11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1990425" y="3068800"/>
              <a:ext cx="174000" cy="207650"/>
            </a:xfrm>
            <a:custGeom>
              <a:avLst/>
              <a:gdLst/>
              <a:ahLst/>
              <a:cxnLst/>
              <a:rect l="l" t="t" r="r" b="b"/>
              <a:pathLst>
                <a:path w="6960" h="8306" extrusionOk="0">
                  <a:moveTo>
                    <a:pt x="2329" y="0"/>
                  </a:moveTo>
                  <a:lnTo>
                    <a:pt x="1" y="8306"/>
                  </a:lnTo>
                  <a:lnTo>
                    <a:pt x="6959" y="8306"/>
                  </a:lnTo>
                  <a:lnTo>
                    <a:pt x="6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1884275" y="3068800"/>
              <a:ext cx="280150" cy="41500"/>
            </a:xfrm>
            <a:custGeom>
              <a:avLst/>
              <a:gdLst/>
              <a:ahLst/>
              <a:cxnLst/>
              <a:rect l="l" t="t" r="r" b="b"/>
              <a:pathLst>
                <a:path w="11206" h="1660" extrusionOk="0">
                  <a:moveTo>
                    <a:pt x="0" y="0"/>
                  </a:moveTo>
                  <a:lnTo>
                    <a:pt x="0" y="1659"/>
                  </a:lnTo>
                  <a:lnTo>
                    <a:pt x="11205" y="1659"/>
                  </a:lnTo>
                  <a:lnTo>
                    <a:pt x="1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2037475" y="3068800"/>
              <a:ext cx="126950" cy="41500"/>
            </a:xfrm>
            <a:custGeom>
              <a:avLst/>
              <a:gdLst/>
              <a:ahLst/>
              <a:cxnLst/>
              <a:rect l="l" t="t" r="r" b="b"/>
              <a:pathLst>
                <a:path w="5078" h="1660" extrusionOk="0">
                  <a:moveTo>
                    <a:pt x="465" y="0"/>
                  </a:moveTo>
                  <a:lnTo>
                    <a:pt x="1" y="1659"/>
                  </a:lnTo>
                  <a:lnTo>
                    <a:pt x="5077" y="1659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CD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1930425" y="3022625"/>
              <a:ext cx="280150" cy="207650"/>
            </a:xfrm>
            <a:custGeom>
              <a:avLst/>
              <a:gdLst/>
              <a:ahLst/>
              <a:cxnLst/>
              <a:rect l="l" t="t" r="r" b="b"/>
              <a:pathLst>
                <a:path w="11206" h="8306" extrusionOk="0">
                  <a:moveTo>
                    <a:pt x="1" y="1"/>
                  </a:moveTo>
                  <a:lnTo>
                    <a:pt x="1" y="8306"/>
                  </a:lnTo>
                  <a:lnTo>
                    <a:pt x="11206" y="8306"/>
                  </a:lnTo>
                  <a:lnTo>
                    <a:pt x="112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2036375" y="3022625"/>
              <a:ext cx="174200" cy="207650"/>
            </a:xfrm>
            <a:custGeom>
              <a:avLst/>
              <a:gdLst/>
              <a:ahLst/>
              <a:cxnLst/>
              <a:rect l="l" t="t" r="r" b="b"/>
              <a:pathLst>
                <a:path w="6968" h="8306" extrusionOk="0">
                  <a:moveTo>
                    <a:pt x="2329" y="1"/>
                  </a:moveTo>
                  <a:lnTo>
                    <a:pt x="0" y="8306"/>
                  </a:lnTo>
                  <a:lnTo>
                    <a:pt x="6968" y="8306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1930425" y="3022625"/>
              <a:ext cx="280150" cy="41725"/>
            </a:xfrm>
            <a:custGeom>
              <a:avLst/>
              <a:gdLst/>
              <a:ahLst/>
              <a:cxnLst/>
              <a:rect l="l" t="t" r="r" b="b"/>
              <a:pathLst>
                <a:path w="11206" h="1669" extrusionOk="0">
                  <a:moveTo>
                    <a:pt x="1" y="1"/>
                  </a:moveTo>
                  <a:lnTo>
                    <a:pt x="1" y="1669"/>
                  </a:lnTo>
                  <a:lnTo>
                    <a:pt x="11206" y="1669"/>
                  </a:lnTo>
                  <a:lnTo>
                    <a:pt x="112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2083650" y="3022625"/>
              <a:ext cx="126925" cy="41725"/>
            </a:xfrm>
            <a:custGeom>
              <a:avLst/>
              <a:gdLst/>
              <a:ahLst/>
              <a:cxnLst/>
              <a:rect l="l" t="t" r="r" b="b"/>
              <a:pathLst>
                <a:path w="5077" h="1669" extrusionOk="0">
                  <a:moveTo>
                    <a:pt x="465" y="1"/>
                  </a:moveTo>
                  <a:lnTo>
                    <a:pt x="1" y="1669"/>
                  </a:lnTo>
                  <a:lnTo>
                    <a:pt x="5077" y="1669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rgbClr val="FCD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1977275" y="2975125"/>
              <a:ext cx="280150" cy="207650"/>
            </a:xfrm>
            <a:custGeom>
              <a:avLst/>
              <a:gdLst/>
              <a:ahLst/>
              <a:cxnLst/>
              <a:rect l="l" t="t" r="r" b="b"/>
              <a:pathLst>
                <a:path w="11206" h="8306" extrusionOk="0">
                  <a:moveTo>
                    <a:pt x="0" y="0"/>
                  </a:moveTo>
                  <a:lnTo>
                    <a:pt x="0" y="8306"/>
                  </a:lnTo>
                  <a:lnTo>
                    <a:pt x="11205" y="8306"/>
                  </a:lnTo>
                  <a:lnTo>
                    <a:pt x="11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2083200" y="2975125"/>
              <a:ext cx="174225" cy="207650"/>
            </a:xfrm>
            <a:custGeom>
              <a:avLst/>
              <a:gdLst/>
              <a:ahLst/>
              <a:cxnLst/>
              <a:rect l="l" t="t" r="r" b="b"/>
              <a:pathLst>
                <a:path w="6969" h="8306" extrusionOk="0">
                  <a:moveTo>
                    <a:pt x="2329" y="0"/>
                  </a:moveTo>
                  <a:lnTo>
                    <a:pt x="1" y="8306"/>
                  </a:lnTo>
                  <a:lnTo>
                    <a:pt x="6968" y="8306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1977275" y="2975125"/>
              <a:ext cx="280150" cy="41500"/>
            </a:xfrm>
            <a:custGeom>
              <a:avLst/>
              <a:gdLst/>
              <a:ahLst/>
              <a:cxnLst/>
              <a:rect l="l" t="t" r="r" b="b"/>
              <a:pathLst>
                <a:path w="1120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1205" y="1660"/>
                  </a:lnTo>
                  <a:lnTo>
                    <a:pt x="1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2130275" y="2975125"/>
              <a:ext cx="127150" cy="41500"/>
            </a:xfrm>
            <a:custGeom>
              <a:avLst/>
              <a:gdLst/>
              <a:ahLst/>
              <a:cxnLst/>
              <a:rect l="l" t="t" r="r" b="b"/>
              <a:pathLst>
                <a:path w="5086" h="1660" extrusionOk="0">
                  <a:moveTo>
                    <a:pt x="473" y="0"/>
                  </a:moveTo>
                  <a:lnTo>
                    <a:pt x="0" y="1660"/>
                  </a:lnTo>
                  <a:lnTo>
                    <a:pt x="5085" y="1660"/>
                  </a:lnTo>
                  <a:lnTo>
                    <a:pt x="5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1970350" y="2969100"/>
              <a:ext cx="293750" cy="220600"/>
            </a:xfrm>
            <a:custGeom>
              <a:avLst/>
              <a:gdLst/>
              <a:ahLst/>
              <a:cxnLst/>
              <a:rect l="l" t="t" r="r" b="b"/>
              <a:pathLst>
                <a:path w="11750" h="8824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8556"/>
                  </a:lnTo>
                  <a:cubicBezTo>
                    <a:pt x="1" y="8698"/>
                    <a:pt x="117" y="8823"/>
                    <a:pt x="259" y="8823"/>
                  </a:cubicBezTo>
                  <a:lnTo>
                    <a:pt x="11491" y="8823"/>
                  </a:lnTo>
                  <a:cubicBezTo>
                    <a:pt x="11634" y="8823"/>
                    <a:pt x="11750" y="8707"/>
                    <a:pt x="11750" y="8565"/>
                  </a:cubicBezTo>
                  <a:lnTo>
                    <a:pt x="11750" y="7503"/>
                  </a:lnTo>
                  <a:cubicBezTo>
                    <a:pt x="11750" y="7360"/>
                    <a:pt x="11652" y="7244"/>
                    <a:pt x="11509" y="7235"/>
                  </a:cubicBezTo>
                  <a:cubicBezTo>
                    <a:pt x="11503" y="7235"/>
                    <a:pt x="11498" y="7235"/>
                    <a:pt x="11493" y="7235"/>
                  </a:cubicBezTo>
                  <a:cubicBezTo>
                    <a:pt x="11349" y="7235"/>
                    <a:pt x="11241" y="7348"/>
                    <a:pt x="11241" y="7494"/>
                  </a:cubicBezTo>
                  <a:lnTo>
                    <a:pt x="11241" y="8306"/>
                  </a:lnTo>
                  <a:lnTo>
                    <a:pt x="545" y="8306"/>
                  </a:lnTo>
                  <a:lnTo>
                    <a:pt x="545" y="518"/>
                  </a:lnTo>
                  <a:lnTo>
                    <a:pt x="11241" y="518"/>
                  </a:lnTo>
                  <a:lnTo>
                    <a:pt x="11241" y="6629"/>
                  </a:lnTo>
                  <a:cubicBezTo>
                    <a:pt x="11241" y="6767"/>
                    <a:pt x="11358" y="6888"/>
                    <a:pt x="11494" y="6888"/>
                  </a:cubicBezTo>
                  <a:cubicBezTo>
                    <a:pt x="11499" y="6888"/>
                    <a:pt x="11504" y="6888"/>
                    <a:pt x="11509" y="6887"/>
                  </a:cubicBezTo>
                  <a:cubicBezTo>
                    <a:pt x="11652" y="6879"/>
                    <a:pt x="11750" y="6754"/>
                    <a:pt x="11750" y="6620"/>
                  </a:cubicBezTo>
                  <a:lnTo>
                    <a:pt x="11750" y="259"/>
                  </a:lnTo>
                  <a:cubicBezTo>
                    <a:pt x="11750" y="116"/>
                    <a:pt x="11634" y="0"/>
                    <a:pt x="114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1998000" y="2990275"/>
              <a:ext cx="12975" cy="12975"/>
            </a:xfrm>
            <a:custGeom>
              <a:avLst/>
              <a:gdLst/>
              <a:ahLst/>
              <a:cxnLst/>
              <a:rect l="l" t="t" r="r" b="b"/>
              <a:pathLst>
                <a:path w="519" h="519" extrusionOk="0">
                  <a:moveTo>
                    <a:pt x="260" y="1"/>
                  </a:moveTo>
                  <a:cubicBezTo>
                    <a:pt x="117" y="1"/>
                    <a:pt x="1" y="117"/>
                    <a:pt x="1" y="260"/>
                  </a:cubicBezTo>
                  <a:cubicBezTo>
                    <a:pt x="1" y="402"/>
                    <a:pt x="117" y="518"/>
                    <a:pt x="260" y="518"/>
                  </a:cubicBezTo>
                  <a:cubicBezTo>
                    <a:pt x="402" y="518"/>
                    <a:pt x="518" y="402"/>
                    <a:pt x="518" y="260"/>
                  </a:cubicBezTo>
                  <a:cubicBezTo>
                    <a:pt x="518" y="117"/>
                    <a:pt x="40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2039950" y="2990275"/>
              <a:ext cx="13175" cy="12975"/>
            </a:xfrm>
            <a:custGeom>
              <a:avLst/>
              <a:gdLst/>
              <a:ahLst/>
              <a:cxnLst/>
              <a:rect l="l" t="t" r="r" b="b"/>
              <a:pathLst>
                <a:path w="527" h="519" extrusionOk="0">
                  <a:moveTo>
                    <a:pt x="268" y="1"/>
                  </a:moveTo>
                  <a:cubicBezTo>
                    <a:pt x="116" y="1"/>
                    <a:pt x="0" y="117"/>
                    <a:pt x="0" y="260"/>
                  </a:cubicBezTo>
                  <a:cubicBezTo>
                    <a:pt x="0" y="402"/>
                    <a:pt x="116" y="518"/>
                    <a:pt x="268" y="518"/>
                  </a:cubicBezTo>
                  <a:cubicBezTo>
                    <a:pt x="410" y="518"/>
                    <a:pt x="526" y="402"/>
                    <a:pt x="526" y="260"/>
                  </a:cubicBezTo>
                  <a:cubicBezTo>
                    <a:pt x="526" y="117"/>
                    <a:pt x="41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2018975" y="2990275"/>
              <a:ext cx="13175" cy="12975"/>
            </a:xfrm>
            <a:custGeom>
              <a:avLst/>
              <a:gdLst/>
              <a:ahLst/>
              <a:cxnLst/>
              <a:rect l="l" t="t" r="r" b="b"/>
              <a:pathLst>
                <a:path w="527" h="519" extrusionOk="0">
                  <a:moveTo>
                    <a:pt x="259" y="1"/>
                  </a:moveTo>
                  <a:cubicBezTo>
                    <a:pt x="117" y="1"/>
                    <a:pt x="1" y="117"/>
                    <a:pt x="1" y="260"/>
                  </a:cubicBezTo>
                  <a:cubicBezTo>
                    <a:pt x="1" y="402"/>
                    <a:pt x="117" y="518"/>
                    <a:pt x="259" y="518"/>
                  </a:cubicBezTo>
                  <a:cubicBezTo>
                    <a:pt x="402" y="518"/>
                    <a:pt x="527" y="402"/>
                    <a:pt x="527" y="260"/>
                  </a:cubicBezTo>
                  <a:cubicBezTo>
                    <a:pt x="527" y="117"/>
                    <a:pt x="40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1923525" y="3015925"/>
              <a:ext cx="293750" cy="220375"/>
            </a:xfrm>
            <a:custGeom>
              <a:avLst/>
              <a:gdLst/>
              <a:ahLst/>
              <a:cxnLst/>
              <a:rect l="l" t="t" r="r" b="b"/>
              <a:pathLst>
                <a:path w="11750" h="8815" extrusionOk="0">
                  <a:moveTo>
                    <a:pt x="259" y="1"/>
                  </a:moveTo>
                  <a:cubicBezTo>
                    <a:pt x="116" y="1"/>
                    <a:pt x="0" y="117"/>
                    <a:pt x="0" y="260"/>
                  </a:cubicBezTo>
                  <a:lnTo>
                    <a:pt x="0" y="8556"/>
                  </a:lnTo>
                  <a:cubicBezTo>
                    <a:pt x="0" y="8699"/>
                    <a:pt x="116" y="8815"/>
                    <a:pt x="259" y="8815"/>
                  </a:cubicBezTo>
                  <a:lnTo>
                    <a:pt x="11491" y="8815"/>
                  </a:lnTo>
                  <a:cubicBezTo>
                    <a:pt x="11633" y="8815"/>
                    <a:pt x="11749" y="8699"/>
                    <a:pt x="11749" y="8556"/>
                  </a:cubicBezTo>
                  <a:lnTo>
                    <a:pt x="11749" y="7387"/>
                  </a:lnTo>
                  <a:cubicBezTo>
                    <a:pt x="11749" y="7250"/>
                    <a:pt x="11633" y="7128"/>
                    <a:pt x="11496" y="7128"/>
                  </a:cubicBezTo>
                  <a:cubicBezTo>
                    <a:pt x="11491" y="7128"/>
                    <a:pt x="11487" y="7128"/>
                    <a:pt x="11482" y="7129"/>
                  </a:cubicBezTo>
                  <a:cubicBezTo>
                    <a:pt x="11339" y="7138"/>
                    <a:pt x="11241" y="7263"/>
                    <a:pt x="11241" y="7396"/>
                  </a:cubicBezTo>
                  <a:lnTo>
                    <a:pt x="11241" y="8306"/>
                  </a:lnTo>
                  <a:lnTo>
                    <a:pt x="518" y="8306"/>
                  </a:lnTo>
                  <a:lnTo>
                    <a:pt x="518" y="509"/>
                  </a:lnTo>
                  <a:lnTo>
                    <a:pt x="1454" y="509"/>
                  </a:lnTo>
                  <a:cubicBezTo>
                    <a:pt x="1588" y="509"/>
                    <a:pt x="1713" y="411"/>
                    <a:pt x="1722" y="269"/>
                  </a:cubicBezTo>
                  <a:cubicBezTo>
                    <a:pt x="1731" y="126"/>
                    <a:pt x="1615" y="1"/>
                    <a:pt x="1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1946050" y="3040025"/>
              <a:ext cx="13175" cy="12950"/>
            </a:xfrm>
            <a:custGeom>
              <a:avLst/>
              <a:gdLst/>
              <a:ahLst/>
              <a:cxnLst/>
              <a:rect l="l" t="t" r="r" b="b"/>
              <a:pathLst>
                <a:path w="527" h="518" extrusionOk="0"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2"/>
                    <a:pt x="116" y="518"/>
                    <a:pt x="259" y="518"/>
                  </a:cubicBezTo>
                  <a:cubicBezTo>
                    <a:pt x="402" y="518"/>
                    <a:pt x="527" y="402"/>
                    <a:pt x="527" y="259"/>
                  </a:cubicBezTo>
                  <a:cubicBezTo>
                    <a:pt x="527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1877575" y="3061875"/>
              <a:ext cx="293750" cy="220600"/>
            </a:xfrm>
            <a:custGeom>
              <a:avLst/>
              <a:gdLst/>
              <a:ahLst/>
              <a:cxnLst/>
              <a:rect l="l" t="t" r="r" b="b"/>
              <a:pathLst>
                <a:path w="11750" h="8824" extrusionOk="0">
                  <a:moveTo>
                    <a:pt x="259" y="1"/>
                  </a:moveTo>
                  <a:cubicBezTo>
                    <a:pt x="117" y="1"/>
                    <a:pt x="1" y="117"/>
                    <a:pt x="1" y="259"/>
                  </a:cubicBezTo>
                  <a:lnTo>
                    <a:pt x="1" y="8565"/>
                  </a:lnTo>
                  <a:cubicBezTo>
                    <a:pt x="1" y="8707"/>
                    <a:pt x="117" y="8823"/>
                    <a:pt x="259" y="8823"/>
                  </a:cubicBezTo>
                  <a:lnTo>
                    <a:pt x="11491" y="8823"/>
                  </a:lnTo>
                  <a:cubicBezTo>
                    <a:pt x="11634" y="8823"/>
                    <a:pt x="11750" y="8707"/>
                    <a:pt x="11750" y="8565"/>
                  </a:cubicBezTo>
                  <a:lnTo>
                    <a:pt x="11750" y="7503"/>
                  </a:lnTo>
                  <a:cubicBezTo>
                    <a:pt x="11750" y="7357"/>
                    <a:pt x="11634" y="7244"/>
                    <a:pt x="11489" y="7244"/>
                  </a:cubicBezTo>
                  <a:cubicBezTo>
                    <a:pt x="11484" y="7244"/>
                    <a:pt x="11479" y="7244"/>
                    <a:pt x="11473" y="7244"/>
                  </a:cubicBezTo>
                  <a:cubicBezTo>
                    <a:pt x="11339" y="7253"/>
                    <a:pt x="11232" y="7378"/>
                    <a:pt x="11232" y="7512"/>
                  </a:cubicBezTo>
                  <a:lnTo>
                    <a:pt x="11232" y="8306"/>
                  </a:lnTo>
                  <a:lnTo>
                    <a:pt x="509" y="8306"/>
                  </a:lnTo>
                  <a:lnTo>
                    <a:pt x="509" y="518"/>
                  </a:lnTo>
                  <a:lnTo>
                    <a:pt x="1357" y="518"/>
                  </a:lnTo>
                  <a:cubicBezTo>
                    <a:pt x="1499" y="518"/>
                    <a:pt x="1615" y="411"/>
                    <a:pt x="1624" y="277"/>
                  </a:cubicBezTo>
                  <a:cubicBezTo>
                    <a:pt x="1633" y="125"/>
                    <a:pt x="1517" y="1"/>
                    <a:pt x="1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1900550" y="3087075"/>
              <a:ext cx="12950" cy="12975"/>
            </a:xfrm>
            <a:custGeom>
              <a:avLst/>
              <a:gdLst/>
              <a:ahLst/>
              <a:cxnLst/>
              <a:rect l="l" t="t" r="r" b="b"/>
              <a:pathLst>
                <a:path w="518" h="519" extrusionOk="0">
                  <a:moveTo>
                    <a:pt x="259" y="1"/>
                  </a:moveTo>
                  <a:cubicBezTo>
                    <a:pt x="116" y="1"/>
                    <a:pt x="0" y="117"/>
                    <a:pt x="0" y="259"/>
                  </a:cubicBezTo>
                  <a:cubicBezTo>
                    <a:pt x="0" y="402"/>
                    <a:pt x="116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7"/>
                    <a:pt x="40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46"/>
          <p:cNvGrpSpPr/>
          <p:nvPr/>
        </p:nvGrpSpPr>
        <p:grpSpPr>
          <a:xfrm>
            <a:off x="1147056" y="2348255"/>
            <a:ext cx="531124" cy="398455"/>
            <a:chOff x="1335175" y="2437625"/>
            <a:chExt cx="386525" cy="289975"/>
          </a:xfrm>
        </p:grpSpPr>
        <p:sp>
          <p:nvSpPr>
            <p:cNvPr id="2564" name="Google Shape;2564;p46"/>
            <p:cNvSpPr/>
            <p:nvPr/>
          </p:nvSpPr>
          <p:spPr>
            <a:xfrm>
              <a:off x="13418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1483275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1341875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1549500" y="2444325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1408325" y="2538225"/>
              <a:ext cx="107300" cy="181775"/>
            </a:xfrm>
            <a:custGeom>
              <a:avLst/>
              <a:gdLst/>
              <a:ahLst/>
              <a:cxnLst/>
              <a:rect l="l" t="t" r="r" b="b"/>
              <a:pathLst>
                <a:path w="4292" h="7271" extrusionOk="0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543475" y="2547125"/>
              <a:ext cx="117125" cy="57350"/>
            </a:xfrm>
            <a:custGeom>
              <a:avLst/>
              <a:gdLst/>
              <a:ahLst/>
              <a:cxnLst/>
              <a:rect l="l" t="t" r="r" b="b"/>
              <a:pathLst>
                <a:path w="4685" h="2294" extrusionOk="0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588100" y="2604450"/>
              <a:ext cx="39275" cy="116225"/>
            </a:xfrm>
            <a:custGeom>
              <a:avLst/>
              <a:gdLst/>
              <a:ahLst/>
              <a:cxnLst/>
              <a:rect l="l" t="t" r="r" b="b"/>
              <a:pathLst>
                <a:path w="1571" h="4649" extrusionOk="0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1335175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6"/>
            <p:cNvSpPr/>
            <p:nvPr/>
          </p:nvSpPr>
          <p:spPr>
            <a:xfrm>
              <a:off x="13579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140187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1380000" y="245927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1335175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6" name="Google Shape;2576;p46"/>
          <p:cNvGrpSpPr/>
          <p:nvPr/>
        </p:nvGrpSpPr>
        <p:grpSpPr>
          <a:xfrm>
            <a:off x="2620366" y="3707276"/>
            <a:ext cx="531124" cy="398420"/>
            <a:chOff x="2405475" y="3491650"/>
            <a:chExt cx="386525" cy="289950"/>
          </a:xfrm>
        </p:grpSpPr>
        <p:sp>
          <p:nvSpPr>
            <p:cNvPr id="2577" name="Google Shape;2577;p46"/>
            <p:cNvSpPr/>
            <p:nvPr/>
          </p:nvSpPr>
          <p:spPr>
            <a:xfrm>
              <a:off x="2412175" y="3498550"/>
              <a:ext cx="372925" cy="276375"/>
            </a:xfrm>
            <a:custGeom>
              <a:avLst/>
              <a:gdLst/>
              <a:ahLst/>
              <a:cxnLst/>
              <a:rect l="l" t="t" r="r" b="b"/>
              <a:pathLst>
                <a:path w="14917" h="11055" extrusionOk="0">
                  <a:moveTo>
                    <a:pt x="0" y="1"/>
                  </a:moveTo>
                  <a:lnTo>
                    <a:pt x="0" y="11054"/>
                  </a:lnTo>
                  <a:lnTo>
                    <a:pt x="14916" y="11054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2553575" y="3498550"/>
              <a:ext cx="231525" cy="276375"/>
            </a:xfrm>
            <a:custGeom>
              <a:avLst/>
              <a:gdLst/>
              <a:ahLst/>
              <a:cxnLst/>
              <a:rect l="l" t="t" r="r" b="b"/>
              <a:pathLst>
                <a:path w="9261" h="11055" extrusionOk="0">
                  <a:moveTo>
                    <a:pt x="3096" y="1"/>
                  </a:moveTo>
                  <a:lnTo>
                    <a:pt x="0" y="11054"/>
                  </a:lnTo>
                  <a:lnTo>
                    <a:pt x="9260" y="11054"/>
                  </a:lnTo>
                  <a:lnTo>
                    <a:pt x="9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2412175" y="3498550"/>
              <a:ext cx="372925" cy="41525"/>
            </a:xfrm>
            <a:custGeom>
              <a:avLst/>
              <a:gdLst/>
              <a:ahLst/>
              <a:cxnLst/>
              <a:rect l="l" t="t" r="r" b="b"/>
              <a:pathLst>
                <a:path w="14917" h="1661" extrusionOk="0">
                  <a:moveTo>
                    <a:pt x="0" y="1"/>
                  </a:moveTo>
                  <a:lnTo>
                    <a:pt x="0" y="1660"/>
                  </a:lnTo>
                  <a:lnTo>
                    <a:pt x="14916" y="1660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2619800" y="3498550"/>
              <a:ext cx="165300" cy="41525"/>
            </a:xfrm>
            <a:custGeom>
              <a:avLst/>
              <a:gdLst/>
              <a:ahLst/>
              <a:cxnLst/>
              <a:rect l="l" t="t" r="r" b="b"/>
              <a:pathLst>
                <a:path w="6612" h="1661" extrusionOk="0">
                  <a:moveTo>
                    <a:pt x="465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2448300" y="3574825"/>
              <a:ext cx="37950" cy="37725"/>
            </a:xfrm>
            <a:custGeom>
              <a:avLst/>
              <a:gdLst/>
              <a:ahLst/>
              <a:cxnLst/>
              <a:rect l="l" t="t" r="r" b="b"/>
              <a:pathLst>
                <a:path w="1518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1517" y="150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2448300" y="3638850"/>
              <a:ext cx="37950" cy="37925"/>
            </a:xfrm>
            <a:custGeom>
              <a:avLst/>
              <a:gdLst/>
              <a:ahLst/>
              <a:cxnLst/>
              <a:rect l="l" t="t" r="r" b="b"/>
              <a:pathLst>
                <a:path w="1518" h="1517" extrusionOk="0">
                  <a:moveTo>
                    <a:pt x="1" y="0"/>
                  </a:moveTo>
                  <a:lnTo>
                    <a:pt x="1" y="1517"/>
                  </a:lnTo>
                  <a:lnTo>
                    <a:pt x="1517" y="1517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2448300" y="3703075"/>
              <a:ext cx="37950" cy="37725"/>
            </a:xfrm>
            <a:custGeom>
              <a:avLst/>
              <a:gdLst/>
              <a:ahLst/>
              <a:cxnLst/>
              <a:rect l="l" t="t" r="r" b="b"/>
              <a:pathLst>
                <a:path w="1518" h="1509" extrusionOk="0">
                  <a:moveTo>
                    <a:pt x="1" y="0"/>
                  </a:moveTo>
                  <a:lnTo>
                    <a:pt x="1" y="1508"/>
                  </a:lnTo>
                  <a:lnTo>
                    <a:pt x="1517" y="1508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2405475" y="349165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0" y="3747"/>
                    <a:pt x="224" y="3765"/>
                  </a:cubicBezTo>
                  <a:cubicBezTo>
                    <a:pt x="238" y="3767"/>
                    <a:pt x="253" y="3768"/>
                    <a:pt x="267" y="3768"/>
                  </a:cubicBezTo>
                  <a:cubicBezTo>
                    <a:pt x="417" y="3768"/>
                    <a:pt x="536" y="3644"/>
                    <a:pt x="536" y="3497"/>
                  </a:cubicBezTo>
                  <a:lnTo>
                    <a:pt x="536" y="545"/>
                  </a:lnTo>
                  <a:lnTo>
                    <a:pt x="14917" y="545"/>
                  </a:lnTo>
                  <a:lnTo>
                    <a:pt x="14917" y="11053"/>
                  </a:lnTo>
                  <a:lnTo>
                    <a:pt x="14328" y="11053"/>
                  </a:lnTo>
                  <a:cubicBezTo>
                    <a:pt x="14194" y="11053"/>
                    <a:pt x="14069" y="11152"/>
                    <a:pt x="14051" y="11285"/>
                  </a:cubicBezTo>
                  <a:cubicBezTo>
                    <a:pt x="14025" y="11455"/>
                    <a:pt x="14158" y="11598"/>
                    <a:pt x="14319" y="11598"/>
                  </a:cubicBezTo>
                  <a:lnTo>
                    <a:pt x="15184" y="11598"/>
                  </a:lnTo>
                  <a:cubicBezTo>
                    <a:pt x="15336" y="11598"/>
                    <a:pt x="15461" y="11473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2405475" y="3597725"/>
              <a:ext cx="341700" cy="183875"/>
            </a:xfrm>
            <a:custGeom>
              <a:avLst/>
              <a:gdLst/>
              <a:ahLst/>
              <a:cxnLst/>
              <a:rect l="l" t="t" r="r" b="b"/>
              <a:pathLst>
                <a:path w="13668" h="7355" extrusionOk="0">
                  <a:moveTo>
                    <a:pt x="267" y="0"/>
                  </a:moveTo>
                  <a:cubicBezTo>
                    <a:pt x="119" y="0"/>
                    <a:pt x="1" y="117"/>
                    <a:pt x="1" y="271"/>
                  </a:cubicBezTo>
                  <a:lnTo>
                    <a:pt x="1" y="7087"/>
                  </a:lnTo>
                  <a:cubicBezTo>
                    <a:pt x="1" y="7230"/>
                    <a:pt x="117" y="7355"/>
                    <a:pt x="268" y="7355"/>
                  </a:cubicBezTo>
                  <a:lnTo>
                    <a:pt x="13373" y="7355"/>
                  </a:lnTo>
                  <a:cubicBezTo>
                    <a:pt x="13543" y="7355"/>
                    <a:pt x="13668" y="7212"/>
                    <a:pt x="13650" y="7042"/>
                  </a:cubicBezTo>
                  <a:cubicBezTo>
                    <a:pt x="13623" y="6909"/>
                    <a:pt x="13507" y="6810"/>
                    <a:pt x="13364" y="6810"/>
                  </a:cubicBezTo>
                  <a:lnTo>
                    <a:pt x="536" y="6810"/>
                  </a:lnTo>
                  <a:lnTo>
                    <a:pt x="536" y="280"/>
                  </a:lnTo>
                  <a:cubicBezTo>
                    <a:pt x="536" y="138"/>
                    <a:pt x="447" y="22"/>
                    <a:pt x="313" y="4"/>
                  </a:cubicBezTo>
                  <a:cubicBezTo>
                    <a:pt x="298" y="1"/>
                    <a:pt x="282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2428225" y="3513500"/>
              <a:ext cx="13625" cy="13400"/>
            </a:xfrm>
            <a:custGeom>
              <a:avLst/>
              <a:gdLst/>
              <a:ahLst/>
              <a:cxnLst/>
              <a:rect l="l" t="t" r="r" b="b"/>
              <a:pathLst>
                <a:path w="545" h="536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36"/>
                    <a:pt x="268" y="536"/>
                  </a:cubicBezTo>
                  <a:cubicBezTo>
                    <a:pt x="420" y="536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2472175" y="3513500"/>
              <a:ext cx="13625" cy="13400"/>
            </a:xfrm>
            <a:custGeom>
              <a:avLst/>
              <a:gdLst/>
              <a:ahLst/>
              <a:cxnLst/>
              <a:rect l="l" t="t" r="r" b="b"/>
              <a:pathLst>
                <a:path w="545" h="536" extrusionOk="0">
                  <a:moveTo>
                    <a:pt x="268" y="1"/>
                  </a:moveTo>
                  <a:cubicBezTo>
                    <a:pt x="116" y="1"/>
                    <a:pt x="0" y="117"/>
                    <a:pt x="0" y="268"/>
                  </a:cubicBezTo>
                  <a:cubicBezTo>
                    <a:pt x="0" y="420"/>
                    <a:pt x="116" y="536"/>
                    <a:pt x="268" y="536"/>
                  </a:cubicBezTo>
                  <a:cubicBezTo>
                    <a:pt x="419" y="536"/>
                    <a:pt x="544" y="420"/>
                    <a:pt x="544" y="268"/>
                  </a:cubicBezTo>
                  <a:cubicBezTo>
                    <a:pt x="544" y="117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2450075" y="3513500"/>
              <a:ext cx="13650" cy="13400"/>
            </a:xfrm>
            <a:custGeom>
              <a:avLst/>
              <a:gdLst/>
              <a:ahLst/>
              <a:cxnLst/>
              <a:rect l="l" t="t" r="r" b="b"/>
              <a:pathLst>
                <a:path w="546" h="536" extrusionOk="0">
                  <a:moveTo>
                    <a:pt x="277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36"/>
                    <a:pt x="277" y="536"/>
                  </a:cubicBezTo>
                  <a:cubicBezTo>
                    <a:pt x="420" y="536"/>
                    <a:pt x="545" y="420"/>
                    <a:pt x="545" y="268"/>
                  </a:cubicBezTo>
                  <a:cubicBezTo>
                    <a:pt x="545" y="117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2460800" y="358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0"/>
                    <a:pt x="125" y="545"/>
                    <a:pt x="277" y="545"/>
                  </a:cubicBezTo>
                  <a:cubicBezTo>
                    <a:pt x="428" y="545"/>
                    <a:pt x="544" y="420"/>
                    <a:pt x="544" y="277"/>
                  </a:cubicBezTo>
                  <a:cubicBezTo>
                    <a:pt x="544" y="126"/>
                    <a:pt x="428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2511875" y="3573275"/>
              <a:ext cx="244225" cy="13625"/>
            </a:xfrm>
            <a:custGeom>
              <a:avLst/>
              <a:gdLst/>
              <a:ahLst/>
              <a:cxnLst/>
              <a:rect l="l" t="t" r="r" b="b"/>
              <a:pathLst>
                <a:path w="9769" h="545" extrusionOk="0">
                  <a:moveTo>
                    <a:pt x="303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393"/>
                    <a:pt x="125" y="545"/>
                    <a:pt x="294" y="545"/>
                  </a:cubicBezTo>
                  <a:lnTo>
                    <a:pt x="9465" y="545"/>
                  </a:lnTo>
                  <a:cubicBezTo>
                    <a:pt x="9608" y="545"/>
                    <a:pt x="9724" y="446"/>
                    <a:pt x="9742" y="313"/>
                  </a:cubicBezTo>
                  <a:cubicBezTo>
                    <a:pt x="9769" y="143"/>
                    <a:pt x="9644" y="0"/>
                    <a:pt x="9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2511875" y="3601825"/>
              <a:ext cx="120675" cy="13625"/>
            </a:xfrm>
            <a:custGeom>
              <a:avLst/>
              <a:gdLst/>
              <a:ahLst/>
              <a:cxnLst/>
              <a:rect l="l" t="t" r="r" b="b"/>
              <a:pathLst>
                <a:path w="4827" h="545" extrusionOk="0">
                  <a:moveTo>
                    <a:pt x="303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532" y="545"/>
                  </a:lnTo>
                  <a:cubicBezTo>
                    <a:pt x="4693" y="545"/>
                    <a:pt x="4826" y="402"/>
                    <a:pt x="4800" y="232"/>
                  </a:cubicBezTo>
                  <a:cubicBezTo>
                    <a:pt x="4782" y="98"/>
                    <a:pt x="4657" y="0"/>
                    <a:pt x="4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2460800" y="3651100"/>
              <a:ext cx="13625" cy="13650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8" y="545"/>
                    <a:pt x="544" y="429"/>
                    <a:pt x="544" y="277"/>
                  </a:cubicBezTo>
                  <a:cubicBezTo>
                    <a:pt x="544" y="126"/>
                    <a:pt x="428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2617125" y="3637275"/>
              <a:ext cx="138975" cy="13625"/>
            </a:xfrm>
            <a:custGeom>
              <a:avLst/>
              <a:gdLst/>
              <a:ahLst/>
              <a:cxnLst/>
              <a:rect l="l" t="t" r="r" b="b"/>
              <a:pathLst>
                <a:path w="5559" h="545" extrusionOk="0">
                  <a:moveTo>
                    <a:pt x="304" y="1"/>
                  </a:moveTo>
                  <a:cubicBezTo>
                    <a:pt x="170" y="1"/>
                    <a:pt x="45" y="99"/>
                    <a:pt x="28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5255" y="545"/>
                  </a:lnTo>
                  <a:cubicBezTo>
                    <a:pt x="5389" y="545"/>
                    <a:pt x="5514" y="456"/>
                    <a:pt x="5532" y="322"/>
                  </a:cubicBezTo>
                  <a:cubicBezTo>
                    <a:pt x="5559" y="152"/>
                    <a:pt x="5425" y="1"/>
                    <a:pt x="5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2511875" y="3637275"/>
              <a:ext cx="100600" cy="13625"/>
            </a:xfrm>
            <a:custGeom>
              <a:avLst/>
              <a:gdLst/>
              <a:ahLst/>
              <a:cxnLst/>
              <a:rect l="l" t="t" r="r" b="b"/>
              <a:pathLst>
                <a:path w="4024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3720" y="545"/>
                  </a:lnTo>
                  <a:cubicBezTo>
                    <a:pt x="3854" y="545"/>
                    <a:pt x="3979" y="456"/>
                    <a:pt x="3997" y="322"/>
                  </a:cubicBezTo>
                  <a:cubicBezTo>
                    <a:pt x="4023" y="152"/>
                    <a:pt x="3890" y="1"/>
                    <a:pt x="3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2511875" y="3666050"/>
              <a:ext cx="120675" cy="13625"/>
            </a:xfrm>
            <a:custGeom>
              <a:avLst/>
              <a:gdLst/>
              <a:ahLst/>
              <a:cxnLst/>
              <a:rect l="l" t="t" r="r" b="b"/>
              <a:pathLst>
                <a:path w="4827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523" y="545"/>
                  </a:lnTo>
                  <a:cubicBezTo>
                    <a:pt x="4657" y="545"/>
                    <a:pt x="4782" y="447"/>
                    <a:pt x="4800" y="313"/>
                  </a:cubicBezTo>
                  <a:cubicBezTo>
                    <a:pt x="4826" y="143"/>
                    <a:pt x="4693" y="1"/>
                    <a:pt x="4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2689625" y="3702400"/>
              <a:ext cx="66475" cy="13625"/>
            </a:xfrm>
            <a:custGeom>
              <a:avLst/>
              <a:gdLst/>
              <a:ahLst/>
              <a:cxnLst/>
              <a:rect l="l" t="t" r="r" b="b"/>
              <a:pathLst>
                <a:path w="2659" h="545" extrusionOk="0">
                  <a:moveTo>
                    <a:pt x="303" y="1"/>
                  </a:moveTo>
                  <a:cubicBezTo>
                    <a:pt x="170" y="1"/>
                    <a:pt x="45" y="90"/>
                    <a:pt x="27" y="233"/>
                  </a:cubicBezTo>
                  <a:cubicBezTo>
                    <a:pt x="0" y="393"/>
                    <a:pt x="134" y="545"/>
                    <a:pt x="295" y="545"/>
                  </a:cubicBezTo>
                  <a:lnTo>
                    <a:pt x="2355" y="545"/>
                  </a:lnTo>
                  <a:cubicBezTo>
                    <a:pt x="2489" y="545"/>
                    <a:pt x="2614" y="447"/>
                    <a:pt x="2632" y="313"/>
                  </a:cubicBezTo>
                  <a:cubicBezTo>
                    <a:pt x="2659" y="143"/>
                    <a:pt x="2525" y="1"/>
                    <a:pt x="2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2511875" y="3702400"/>
              <a:ext cx="173975" cy="13625"/>
            </a:xfrm>
            <a:custGeom>
              <a:avLst/>
              <a:gdLst/>
              <a:ahLst/>
              <a:cxnLst/>
              <a:rect l="l" t="t" r="r" b="b"/>
              <a:pathLst>
                <a:path w="6959" h="545" extrusionOk="0">
                  <a:moveTo>
                    <a:pt x="303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0" y="393"/>
                    <a:pt x="125" y="545"/>
                    <a:pt x="294" y="545"/>
                  </a:cubicBezTo>
                  <a:lnTo>
                    <a:pt x="6664" y="545"/>
                  </a:lnTo>
                  <a:cubicBezTo>
                    <a:pt x="6825" y="545"/>
                    <a:pt x="6958" y="393"/>
                    <a:pt x="6932" y="233"/>
                  </a:cubicBezTo>
                  <a:cubicBezTo>
                    <a:pt x="6914" y="90"/>
                    <a:pt x="6789" y="1"/>
                    <a:pt x="6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2511875" y="3730275"/>
              <a:ext cx="120675" cy="13625"/>
            </a:xfrm>
            <a:custGeom>
              <a:avLst/>
              <a:gdLst/>
              <a:ahLst/>
              <a:cxnLst/>
              <a:rect l="l" t="t" r="r" b="b"/>
              <a:pathLst>
                <a:path w="4827" h="545" extrusionOk="0">
                  <a:moveTo>
                    <a:pt x="294" y="1"/>
                  </a:moveTo>
                  <a:cubicBezTo>
                    <a:pt x="134" y="1"/>
                    <a:pt x="0" y="144"/>
                    <a:pt x="27" y="313"/>
                  </a:cubicBezTo>
                  <a:cubicBezTo>
                    <a:pt x="45" y="447"/>
                    <a:pt x="170" y="545"/>
                    <a:pt x="303" y="545"/>
                  </a:cubicBezTo>
                  <a:lnTo>
                    <a:pt x="4523" y="545"/>
                  </a:lnTo>
                  <a:cubicBezTo>
                    <a:pt x="4657" y="545"/>
                    <a:pt x="4782" y="447"/>
                    <a:pt x="4800" y="313"/>
                  </a:cubicBezTo>
                  <a:cubicBezTo>
                    <a:pt x="4826" y="144"/>
                    <a:pt x="4693" y="1"/>
                    <a:pt x="4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9" name="Google Shape;2599;p46"/>
          <p:cNvGrpSpPr/>
          <p:nvPr/>
        </p:nvGrpSpPr>
        <p:grpSpPr>
          <a:xfrm>
            <a:off x="4805580" y="3640769"/>
            <a:ext cx="429990" cy="531433"/>
            <a:chOff x="3990075" y="3426525"/>
            <a:chExt cx="312925" cy="386750"/>
          </a:xfrm>
        </p:grpSpPr>
        <p:sp>
          <p:nvSpPr>
            <p:cNvPr id="2600" name="Google Shape;2600;p46"/>
            <p:cNvSpPr/>
            <p:nvPr/>
          </p:nvSpPr>
          <p:spPr>
            <a:xfrm>
              <a:off x="3996325" y="3432775"/>
              <a:ext cx="279250" cy="43725"/>
            </a:xfrm>
            <a:custGeom>
              <a:avLst/>
              <a:gdLst/>
              <a:ahLst/>
              <a:cxnLst/>
              <a:rect l="l" t="t" r="r" b="b"/>
              <a:pathLst>
                <a:path w="11170" h="1749" extrusionOk="0">
                  <a:moveTo>
                    <a:pt x="875" y="0"/>
                  </a:moveTo>
                  <a:cubicBezTo>
                    <a:pt x="393" y="0"/>
                    <a:pt x="1" y="384"/>
                    <a:pt x="1" y="874"/>
                  </a:cubicBezTo>
                  <a:cubicBezTo>
                    <a:pt x="1" y="919"/>
                    <a:pt x="1" y="964"/>
                    <a:pt x="9" y="1008"/>
                  </a:cubicBezTo>
                  <a:cubicBezTo>
                    <a:pt x="36" y="1196"/>
                    <a:pt x="125" y="1365"/>
                    <a:pt x="250" y="1490"/>
                  </a:cubicBezTo>
                  <a:cubicBezTo>
                    <a:pt x="411" y="1651"/>
                    <a:pt x="634" y="1749"/>
                    <a:pt x="875" y="1749"/>
                  </a:cubicBezTo>
                  <a:lnTo>
                    <a:pt x="11170" y="1749"/>
                  </a:lnTo>
                  <a:cubicBezTo>
                    <a:pt x="11072" y="1749"/>
                    <a:pt x="10973" y="1731"/>
                    <a:pt x="10875" y="1695"/>
                  </a:cubicBezTo>
                  <a:cubicBezTo>
                    <a:pt x="10581" y="1588"/>
                    <a:pt x="10358" y="1329"/>
                    <a:pt x="10304" y="1008"/>
                  </a:cubicBezTo>
                  <a:cubicBezTo>
                    <a:pt x="10295" y="964"/>
                    <a:pt x="10295" y="919"/>
                    <a:pt x="10295" y="874"/>
                  </a:cubicBezTo>
                  <a:cubicBezTo>
                    <a:pt x="10295" y="634"/>
                    <a:pt x="10394" y="411"/>
                    <a:pt x="10554" y="250"/>
                  </a:cubicBezTo>
                  <a:cubicBezTo>
                    <a:pt x="10715" y="98"/>
                    <a:pt x="10929" y="0"/>
                    <a:pt x="11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3997000" y="3458200"/>
              <a:ext cx="270550" cy="18300"/>
            </a:xfrm>
            <a:custGeom>
              <a:avLst/>
              <a:gdLst/>
              <a:ahLst/>
              <a:cxnLst/>
              <a:rect l="l" t="t" r="r" b="b"/>
              <a:pathLst>
                <a:path w="10822" h="732" extrusionOk="0">
                  <a:moveTo>
                    <a:pt x="0" y="0"/>
                  </a:moveTo>
                  <a:cubicBezTo>
                    <a:pt x="27" y="188"/>
                    <a:pt x="116" y="348"/>
                    <a:pt x="241" y="473"/>
                  </a:cubicBezTo>
                  <a:cubicBezTo>
                    <a:pt x="402" y="634"/>
                    <a:pt x="616" y="732"/>
                    <a:pt x="857" y="732"/>
                  </a:cubicBezTo>
                  <a:lnTo>
                    <a:pt x="10822" y="732"/>
                  </a:lnTo>
                  <a:lnTo>
                    <a:pt x="10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4253025" y="3433225"/>
              <a:ext cx="43975" cy="290175"/>
            </a:xfrm>
            <a:custGeom>
              <a:avLst/>
              <a:gdLst/>
              <a:ahLst/>
              <a:cxnLst/>
              <a:rect l="l" t="t" r="r" b="b"/>
              <a:pathLst>
                <a:path w="1759" h="11607" extrusionOk="0">
                  <a:moveTo>
                    <a:pt x="884" y="0"/>
                  </a:moveTo>
                  <a:cubicBezTo>
                    <a:pt x="634" y="0"/>
                    <a:pt x="420" y="98"/>
                    <a:pt x="259" y="259"/>
                  </a:cubicBezTo>
                  <a:cubicBezTo>
                    <a:pt x="99" y="419"/>
                    <a:pt x="1" y="633"/>
                    <a:pt x="1" y="874"/>
                  </a:cubicBezTo>
                  <a:cubicBezTo>
                    <a:pt x="1" y="1356"/>
                    <a:pt x="393" y="1749"/>
                    <a:pt x="884" y="1749"/>
                  </a:cubicBezTo>
                  <a:lnTo>
                    <a:pt x="884" y="3676"/>
                  </a:lnTo>
                  <a:lnTo>
                    <a:pt x="884" y="4666"/>
                  </a:lnTo>
                  <a:lnTo>
                    <a:pt x="884" y="11606"/>
                  </a:lnTo>
                  <a:lnTo>
                    <a:pt x="1758" y="11606"/>
                  </a:lnTo>
                  <a:lnTo>
                    <a:pt x="1758" y="874"/>
                  </a:lnTo>
                  <a:cubicBezTo>
                    <a:pt x="1758" y="393"/>
                    <a:pt x="1366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4019075" y="3476475"/>
              <a:ext cx="256050" cy="329875"/>
            </a:xfrm>
            <a:custGeom>
              <a:avLst/>
              <a:gdLst/>
              <a:ahLst/>
              <a:cxnLst/>
              <a:rect l="l" t="t" r="r" b="b"/>
              <a:pathLst>
                <a:path w="10242" h="13195" extrusionOk="0">
                  <a:moveTo>
                    <a:pt x="0" y="1"/>
                  </a:moveTo>
                  <a:lnTo>
                    <a:pt x="0" y="13195"/>
                  </a:lnTo>
                  <a:lnTo>
                    <a:pt x="10242" y="13195"/>
                  </a:lnTo>
                  <a:lnTo>
                    <a:pt x="10242" y="9858"/>
                  </a:lnTo>
                  <a:lnTo>
                    <a:pt x="10242" y="2918"/>
                  </a:lnTo>
                  <a:lnTo>
                    <a:pt x="10242" y="1928"/>
                  </a:lnTo>
                  <a:lnTo>
                    <a:pt x="10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4161600" y="3579750"/>
              <a:ext cx="78975" cy="68050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579" y="0"/>
                  </a:moveTo>
                  <a:cubicBezTo>
                    <a:pt x="705" y="0"/>
                    <a:pt x="0" y="607"/>
                    <a:pt x="0" y="1365"/>
                  </a:cubicBezTo>
                  <a:cubicBezTo>
                    <a:pt x="0" y="2114"/>
                    <a:pt x="705" y="2721"/>
                    <a:pt x="1579" y="2721"/>
                  </a:cubicBezTo>
                  <a:cubicBezTo>
                    <a:pt x="2453" y="2721"/>
                    <a:pt x="3158" y="2114"/>
                    <a:pt x="3158" y="1365"/>
                  </a:cubicBezTo>
                  <a:cubicBezTo>
                    <a:pt x="3158" y="607"/>
                    <a:pt x="2453" y="0"/>
                    <a:pt x="1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4174750" y="3618100"/>
              <a:ext cx="65375" cy="54225"/>
            </a:xfrm>
            <a:custGeom>
              <a:avLst/>
              <a:gdLst/>
              <a:ahLst/>
              <a:cxnLst/>
              <a:rect l="l" t="t" r="r" b="b"/>
              <a:pathLst>
                <a:path w="2615" h="2169" extrusionOk="0">
                  <a:moveTo>
                    <a:pt x="1303" y="1"/>
                  </a:moveTo>
                  <a:cubicBezTo>
                    <a:pt x="580" y="1"/>
                    <a:pt x="0" y="491"/>
                    <a:pt x="0" y="1089"/>
                  </a:cubicBezTo>
                  <a:cubicBezTo>
                    <a:pt x="0" y="1687"/>
                    <a:pt x="580" y="2168"/>
                    <a:pt x="1303" y="2168"/>
                  </a:cubicBezTo>
                  <a:cubicBezTo>
                    <a:pt x="2034" y="2168"/>
                    <a:pt x="2614" y="1687"/>
                    <a:pt x="2614" y="1089"/>
                  </a:cubicBezTo>
                  <a:cubicBezTo>
                    <a:pt x="2614" y="491"/>
                    <a:pt x="2034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4058100" y="3513050"/>
              <a:ext cx="158375" cy="33250"/>
            </a:xfrm>
            <a:custGeom>
              <a:avLst/>
              <a:gdLst/>
              <a:ahLst/>
              <a:cxnLst/>
              <a:rect l="l" t="t" r="r" b="b"/>
              <a:pathLst>
                <a:path w="6335" h="1330" extrusionOk="0">
                  <a:moveTo>
                    <a:pt x="3168" y="1"/>
                  </a:moveTo>
                  <a:cubicBezTo>
                    <a:pt x="1419" y="1"/>
                    <a:pt x="1" y="295"/>
                    <a:pt x="1" y="661"/>
                  </a:cubicBezTo>
                  <a:cubicBezTo>
                    <a:pt x="1" y="1036"/>
                    <a:pt x="1419" y="1330"/>
                    <a:pt x="3168" y="1330"/>
                  </a:cubicBezTo>
                  <a:cubicBezTo>
                    <a:pt x="4916" y="1330"/>
                    <a:pt x="6335" y="1036"/>
                    <a:pt x="6335" y="661"/>
                  </a:cubicBezTo>
                  <a:cubicBezTo>
                    <a:pt x="6335" y="295"/>
                    <a:pt x="4916" y="1"/>
                    <a:pt x="3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4057200" y="3640850"/>
              <a:ext cx="60925" cy="60900"/>
            </a:xfrm>
            <a:custGeom>
              <a:avLst/>
              <a:gdLst/>
              <a:ahLst/>
              <a:cxnLst/>
              <a:rect l="l" t="t" r="r" b="b"/>
              <a:pathLst>
                <a:path w="2437" h="2436" extrusionOk="0">
                  <a:moveTo>
                    <a:pt x="1223" y="1"/>
                  </a:moveTo>
                  <a:cubicBezTo>
                    <a:pt x="545" y="1"/>
                    <a:pt x="1" y="545"/>
                    <a:pt x="1" y="1214"/>
                  </a:cubicBezTo>
                  <a:cubicBezTo>
                    <a:pt x="1" y="1892"/>
                    <a:pt x="545" y="2436"/>
                    <a:pt x="1223" y="2436"/>
                  </a:cubicBezTo>
                  <a:cubicBezTo>
                    <a:pt x="1892" y="2436"/>
                    <a:pt x="2436" y="1892"/>
                    <a:pt x="2436" y="1214"/>
                  </a:cubicBezTo>
                  <a:cubicBezTo>
                    <a:pt x="2436" y="545"/>
                    <a:pt x="1892" y="1"/>
                    <a:pt x="1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3990075" y="3426525"/>
              <a:ext cx="312925" cy="386750"/>
            </a:xfrm>
            <a:custGeom>
              <a:avLst/>
              <a:gdLst/>
              <a:ahLst/>
              <a:cxnLst/>
              <a:rect l="l" t="t" r="r" b="b"/>
              <a:pathLst>
                <a:path w="12517" h="15470" extrusionOk="0">
                  <a:moveTo>
                    <a:pt x="10438" y="545"/>
                  </a:moveTo>
                  <a:cubicBezTo>
                    <a:pt x="10322" y="723"/>
                    <a:pt x="10260" y="937"/>
                    <a:pt x="10260" y="1151"/>
                  </a:cubicBezTo>
                  <a:cubicBezTo>
                    <a:pt x="10260" y="1374"/>
                    <a:pt x="10331" y="1579"/>
                    <a:pt x="10447" y="1758"/>
                  </a:cubicBezTo>
                  <a:lnTo>
                    <a:pt x="1143" y="1758"/>
                  </a:lnTo>
                  <a:cubicBezTo>
                    <a:pt x="929" y="1758"/>
                    <a:pt x="732" y="1651"/>
                    <a:pt x="616" y="1455"/>
                  </a:cubicBezTo>
                  <a:cubicBezTo>
                    <a:pt x="590" y="1410"/>
                    <a:pt x="572" y="1365"/>
                    <a:pt x="554" y="1321"/>
                  </a:cubicBezTo>
                  <a:cubicBezTo>
                    <a:pt x="447" y="910"/>
                    <a:pt x="750" y="545"/>
                    <a:pt x="1143" y="545"/>
                  </a:cubicBezTo>
                  <a:close/>
                  <a:moveTo>
                    <a:pt x="1169" y="0"/>
                  </a:moveTo>
                  <a:cubicBezTo>
                    <a:pt x="572" y="0"/>
                    <a:pt x="54" y="464"/>
                    <a:pt x="19" y="1062"/>
                  </a:cubicBezTo>
                  <a:cubicBezTo>
                    <a:pt x="1" y="1392"/>
                    <a:pt x="117" y="1704"/>
                    <a:pt x="349" y="1936"/>
                  </a:cubicBezTo>
                  <a:cubicBezTo>
                    <a:pt x="500" y="2088"/>
                    <a:pt x="688" y="2195"/>
                    <a:pt x="884" y="2240"/>
                  </a:cubicBezTo>
                  <a:lnTo>
                    <a:pt x="884" y="15211"/>
                  </a:lnTo>
                  <a:cubicBezTo>
                    <a:pt x="884" y="15353"/>
                    <a:pt x="1000" y="15469"/>
                    <a:pt x="1143" y="15469"/>
                  </a:cubicBezTo>
                  <a:lnTo>
                    <a:pt x="2222" y="15469"/>
                  </a:lnTo>
                  <a:cubicBezTo>
                    <a:pt x="2365" y="15469"/>
                    <a:pt x="2481" y="15362"/>
                    <a:pt x="2490" y="15229"/>
                  </a:cubicBezTo>
                  <a:cubicBezTo>
                    <a:pt x="2499" y="15077"/>
                    <a:pt x="2383" y="14952"/>
                    <a:pt x="2231" y="14952"/>
                  </a:cubicBezTo>
                  <a:lnTo>
                    <a:pt x="1401" y="14952"/>
                  </a:lnTo>
                  <a:lnTo>
                    <a:pt x="1401" y="2266"/>
                  </a:lnTo>
                  <a:lnTo>
                    <a:pt x="11125" y="2266"/>
                  </a:lnTo>
                  <a:lnTo>
                    <a:pt x="11125" y="3935"/>
                  </a:lnTo>
                  <a:cubicBezTo>
                    <a:pt x="11125" y="4068"/>
                    <a:pt x="11232" y="4193"/>
                    <a:pt x="11366" y="4202"/>
                  </a:cubicBezTo>
                  <a:cubicBezTo>
                    <a:pt x="11371" y="4203"/>
                    <a:pt x="11376" y="4203"/>
                    <a:pt x="11381" y="4203"/>
                  </a:cubicBezTo>
                  <a:cubicBezTo>
                    <a:pt x="11526" y="4203"/>
                    <a:pt x="11643" y="4081"/>
                    <a:pt x="11643" y="3935"/>
                  </a:cubicBezTo>
                  <a:lnTo>
                    <a:pt x="11643" y="1999"/>
                  </a:lnTo>
                  <a:cubicBezTo>
                    <a:pt x="11643" y="1856"/>
                    <a:pt x="11518" y="1740"/>
                    <a:pt x="11375" y="1740"/>
                  </a:cubicBezTo>
                  <a:cubicBezTo>
                    <a:pt x="11370" y="1740"/>
                    <a:pt x="11364" y="1740"/>
                    <a:pt x="11359" y="1740"/>
                  </a:cubicBezTo>
                  <a:cubicBezTo>
                    <a:pt x="11018" y="1740"/>
                    <a:pt x="10742" y="1467"/>
                    <a:pt x="10742" y="1133"/>
                  </a:cubicBezTo>
                  <a:cubicBezTo>
                    <a:pt x="10742" y="964"/>
                    <a:pt x="10804" y="812"/>
                    <a:pt x="10920" y="696"/>
                  </a:cubicBezTo>
                  <a:cubicBezTo>
                    <a:pt x="11039" y="584"/>
                    <a:pt x="11202" y="521"/>
                    <a:pt x="11373" y="521"/>
                  </a:cubicBezTo>
                  <a:cubicBezTo>
                    <a:pt x="11432" y="521"/>
                    <a:pt x="11493" y="528"/>
                    <a:pt x="11554" y="545"/>
                  </a:cubicBezTo>
                  <a:cubicBezTo>
                    <a:pt x="11803" y="616"/>
                    <a:pt x="12000" y="893"/>
                    <a:pt x="12000" y="1151"/>
                  </a:cubicBezTo>
                  <a:lnTo>
                    <a:pt x="12000" y="11598"/>
                  </a:lnTo>
                  <a:lnTo>
                    <a:pt x="11643" y="11598"/>
                  </a:lnTo>
                  <a:lnTo>
                    <a:pt x="11643" y="4934"/>
                  </a:lnTo>
                  <a:cubicBezTo>
                    <a:pt x="11643" y="4791"/>
                    <a:pt x="11536" y="4675"/>
                    <a:pt x="11402" y="4666"/>
                  </a:cubicBezTo>
                  <a:cubicBezTo>
                    <a:pt x="11396" y="4666"/>
                    <a:pt x="11391" y="4666"/>
                    <a:pt x="11385" y="4666"/>
                  </a:cubicBezTo>
                  <a:cubicBezTo>
                    <a:pt x="11241" y="4666"/>
                    <a:pt x="11125" y="4779"/>
                    <a:pt x="11125" y="4925"/>
                  </a:cubicBezTo>
                  <a:lnTo>
                    <a:pt x="11125" y="14952"/>
                  </a:lnTo>
                  <a:lnTo>
                    <a:pt x="3248" y="14952"/>
                  </a:lnTo>
                  <a:cubicBezTo>
                    <a:pt x="3243" y="14952"/>
                    <a:pt x="3237" y="14952"/>
                    <a:pt x="3232" y="14952"/>
                  </a:cubicBezTo>
                  <a:cubicBezTo>
                    <a:pt x="3088" y="14952"/>
                    <a:pt x="2980" y="15065"/>
                    <a:pt x="2980" y="15211"/>
                  </a:cubicBezTo>
                  <a:cubicBezTo>
                    <a:pt x="2980" y="15353"/>
                    <a:pt x="3096" y="15469"/>
                    <a:pt x="3248" y="15469"/>
                  </a:cubicBezTo>
                  <a:lnTo>
                    <a:pt x="11393" y="15469"/>
                  </a:lnTo>
                  <a:cubicBezTo>
                    <a:pt x="11545" y="15469"/>
                    <a:pt x="11643" y="15211"/>
                    <a:pt x="11643" y="15211"/>
                  </a:cubicBezTo>
                  <a:lnTo>
                    <a:pt x="11643" y="12115"/>
                  </a:lnTo>
                  <a:lnTo>
                    <a:pt x="12258" y="12115"/>
                  </a:lnTo>
                  <a:cubicBezTo>
                    <a:pt x="12401" y="12115"/>
                    <a:pt x="12517" y="11999"/>
                    <a:pt x="12517" y="11856"/>
                  </a:cubicBezTo>
                  <a:lnTo>
                    <a:pt x="12517" y="1133"/>
                  </a:lnTo>
                  <a:cubicBezTo>
                    <a:pt x="12517" y="509"/>
                    <a:pt x="12008" y="0"/>
                    <a:pt x="1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4041600" y="3564125"/>
              <a:ext cx="93025" cy="52000"/>
            </a:xfrm>
            <a:custGeom>
              <a:avLst/>
              <a:gdLst/>
              <a:ahLst/>
              <a:cxnLst/>
              <a:rect l="l" t="t" r="r" b="b"/>
              <a:pathLst>
                <a:path w="3721" h="2080" extrusionOk="0">
                  <a:moveTo>
                    <a:pt x="3176" y="509"/>
                  </a:moveTo>
                  <a:lnTo>
                    <a:pt x="3176" y="1571"/>
                  </a:lnTo>
                  <a:lnTo>
                    <a:pt x="518" y="1571"/>
                  </a:lnTo>
                  <a:lnTo>
                    <a:pt x="518" y="509"/>
                  </a:lnTo>
                  <a:close/>
                  <a:moveTo>
                    <a:pt x="268" y="1"/>
                  </a:moveTo>
                  <a:cubicBezTo>
                    <a:pt x="125" y="1"/>
                    <a:pt x="1" y="117"/>
                    <a:pt x="1" y="259"/>
                  </a:cubicBezTo>
                  <a:lnTo>
                    <a:pt x="1" y="1821"/>
                  </a:lnTo>
                  <a:cubicBezTo>
                    <a:pt x="1" y="1963"/>
                    <a:pt x="125" y="2079"/>
                    <a:pt x="268" y="2079"/>
                  </a:cubicBezTo>
                  <a:lnTo>
                    <a:pt x="3462" y="2079"/>
                  </a:lnTo>
                  <a:cubicBezTo>
                    <a:pt x="3605" y="2079"/>
                    <a:pt x="3721" y="1963"/>
                    <a:pt x="3721" y="1821"/>
                  </a:cubicBezTo>
                  <a:lnTo>
                    <a:pt x="3721" y="259"/>
                  </a:lnTo>
                  <a:cubicBezTo>
                    <a:pt x="3721" y="117"/>
                    <a:pt x="3605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4041600" y="3730050"/>
              <a:ext cx="92125" cy="51575"/>
            </a:xfrm>
            <a:custGeom>
              <a:avLst/>
              <a:gdLst/>
              <a:ahLst/>
              <a:cxnLst/>
              <a:rect l="l" t="t" r="r" b="b"/>
              <a:pathLst>
                <a:path w="3685" h="2063" extrusionOk="0">
                  <a:moveTo>
                    <a:pt x="268" y="1"/>
                  </a:moveTo>
                  <a:cubicBezTo>
                    <a:pt x="125" y="1"/>
                    <a:pt x="1" y="117"/>
                    <a:pt x="1" y="269"/>
                  </a:cubicBezTo>
                  <a:lnTo>
                    <a:pt x="1" y="1794"/>
                  </a:lnTo>
                  <a:cubicBezTo>
                    <a:pt x="1" y="1928"/>
                    <a:pt x="108" y="2053"/>
                    <a:pt x="241" y="2062"/>
                  </a:cubicBezTo>
                  <a:cubicBezTo>
                    <a:pt x="247" y="2062"/>
                    <a:pt x="252" y="2062"/>
                    <a:pt x="257" y="2062"/>
                  </a:cubicBezTo>
                  <a:cubicBezTo>
                    <a:pt x="401" y="2062"/>
                    <a:pt x="518" y="1941"/>
                    <a:pt x="518" y="1803"/>
                  </a:cubicBezTo>
                  <a:lnTo>
                    <a:pt x="518" y="518"/>
                  </a:lnTo>
                  <a:lnTo>
                    <a:pt x="3176" y="518"/>
                  </a:lnTo>
                  <a:lnTo>
                    <a:pt x="3176" y="1794"/>
                  </a:lnTo>
                  <a:cubicBezTo>
                    <a:pt x="3176" y="1928"/>
                    <a:pt x="3283" y="2053"/>
                    <a:pt x="3417" y="2062"/>
                  </a:cubicBezTo>
                  <a:cubicBezTo>
                    <a:pt x="3422" y="2062"/>
                    <a:pt x="3427" y="2062"/>
                    <a:pt x="3433" y="2062"/>
                  </a:cubicBezTo>
                  <a:cubicBezTo>
                    <a:pt x="3577" y="2062"/>
                    <a:pt x="3685" y="1941"/>
                    <a:pt x="3685" y="1803"/>
                  </a:cubicBezTo>
                  <a:lnTo>
                    <a:pt x="3685" y="260"/>
                  </a:lnTo>
                  <a:cubicBezTo>
                    <a:pt x="3685" y="117"/>
                    <a:pt x="3569" y="1"/>
                    <a:pt x="3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4146650" y="3563225"/>
              <a:ext cx="105725" cy="115575"/>
            </a:xfrm>
            <a:custGeom>
              <a:avLst/>
              <a:gdLst/>
              <a:ahLst/>
              <a:cxnLst/>
              <a:rect l="l" t="t" r="r" b="b"/>
              <a:pathLst>
                <a:path w="4229" h="4623" extrusionOk="0">
                  <a:moveTo>
                    <a:pt x="1704" y="2463"/>
                  </a:moveTo>
                  <a:lnTo>
                    <a:pt x="2507" y="4114"/>
                  </a:lnTo>
                  <a:lnTo>
                    <a:pt x="714" y="4114"/>
                  </a:lnTo>
                  <a:lnTo>
                    <a:pt x="1704" y="2463"/>
                  </a:lnTo>
                  <a:close/>
                  <a:moveTo>
                    <a:pt x="3078" y="1776"/>
                  </a:moveTo>
                  <a:lnTo>
                    <a:pt x="3685" y="2579"/>
                  </a:lnTo>
                  <a:lnTo>
                    <a:pt x="3685" y="4114"/>
                  </a:lnTo>
                  <a:lnTo>
                    <a:pt x="3078" y="4114"/>
                  </a:lnTo>
                  <a:lnTo>
                    <a:pt x="2400" y="2713"/>
                  </a:lnTo>
                  <a:lnTo>
                    <a:pt x="3078" y="1776"/>
                  </a:lnTo>
                  <a:close/>
                  <a:moveTo>
                    <a:pt x="1276" y="1"/>
                  </a:moveTo>
                  <a:cubicBezTo>
                    <a:pt x="1169" y="1"/>
                    <a:pt x="1071" y="63"/>
                    <a:pt x="1026" y="170"/>
                  </a:cubicBezTo>
                  <a:cubicBezTo>
                    <a:pt x="955" y="367"/>
                    <a:pt x="1098" y="545"/>
                    <a:pt x="1285" y="545"/>
                  </a:cubicBezTo>
                  <a:lnTo>
                    <a:pt x="3685" y="545"/>
                  </a:lnTo>
                  <a:lnTo>
                    <a:pt x="3685" y="1732"/>
                  </a:lnTo>
                  <a:lnTo>
                    <a:pt x="3274" y="1196"/>
                  </a:lnTo>
                  <a:cubicBezTo>
                    <a:pt x="3230" y="1125"/>
                    <a:pt x="3149" y="1089"/>
                    <a:pt x="3069" y="1089"/>
                  </a:cubicBezTo>
                  <a:lnTo>
                    <a:pt x="3042" y="1089"/>
                  </a:lnTo>
                  <a:cubicBezTo>
                    <a:pt x="2962" y="1089"/>
                    <a:pt x="2891" y="1125"/>
                    <a:pt x="2837" y="1196"/>
                  </a:cubicBezTo>
                  <a:lnTo>
                    <a:pt x="2132" y="2196"/>
                  </a:lnTo>
                  <a:lnTo>
                    <a:pt x="1945" y="1812"/>
                  </a:lnTo>
                  <a:cubicBezTo>
                    <a:pt x="1901" y="1723"/>
                    <a:pt x="1820" y="1669"/>
                    <a:pt x="1722" y="1660"/>
                  </a:cubicBezTo>
                  <a:cubicBezTo>
                    <a:pt x="1633" y="1660"/>
                    <a:pt x="1544" y="1705"/>
                    <a:pt x="1490" y="1794"/>
                  </a:cubicBezTo>
                  <a:lnTo>
                    <a:pt x="518" y="3445"/>
                  </a:lnTo>
                  <a:lnTo>
                    <a:pt x="518" y="295"/>
                  </a:lnTo>
                  <a:cubicBezTo>
                    <a:pt x="518" y="162"/>
                    <a:pt x="411" y="37"/>
                    <a:pt x="277" y="28"/>
                  </a:cubicBezTo>
                  <a:cubicBezTo>
                    <a:pt x="272" y="27"/>
                    <a:pt x="267" y="27"/>
                    <a:pt x="262" y="27"/>
                  </a:cubicBezTo>
                  <a:cubicBezTo>
                    <a:pt x="117" y="27"/>
                    <a:pt x="0" y="149"/>
                    <a:pt x="0" y="286"/>
                  </a:cubicBezTo>
                  <a:lnTo>
                    <a:pt x="0" y="4363"/>
                  </a:lnTo>
                  <a:cubicBezTo>
                    <a:pt x="0" y="4506"/>
                    <a:pt x="116" y="4622"/>
                    <a:pt x="259" y="4622"/>
                  </a:cubicBezTo>
                  <a:lnTo>
                    <a:pt x="3970" y="4622"/>
                  </a:lnTo>
                  <a:cubicBezTo>
                    <a:pt x="4113" y="4622"/>
                    <a:pt x="4229" y="4506"/>
                    <a:pt x="4229" y="4363"/>
                  </a:cubicBezTo>
                  <a:lnTo>
                    <a:pt x="4229" y="260"/>
                  </a:lnTo>
                  <a:cubicBezTo>
                    <a:pt x="4229" y="117"/>
                    <a:pt x="4113" y="1"/>
                    <a:pt x="3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146875" y="3692375"/>
              <a:ext cx="104625" cy="12950"/>
            </a:xfrm>
            <a:custGeom>
              <a:avLst/>
              <a:gdLst/>
              <a:ahLst/>
              <a:cxnLst/>
              <a:rect l="l" t="t" r="r" b="b"/>
              <a:pathLst>
                <a:path w="4185" h="518" extrusionOk="0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5"/>
                    <a:pt x="4068" y="0"/>
                    <a:pt x="3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146875" y="3764175"/>
              <a:ext cx="104625" cy="12750"/>
            </a:xfrm>
            <a:custGeom>
              <a:avLst/>
              <a:gdLst/>
              <a:ahLst/>
              <a:cxnLst/>
              <a:rect l="l" t="t" r="r" b="b"/>
              <a:pathLst>
                <a:path w="4185" h="510" extrusionOk="0">
                  <a:moveTo>
                    <a:pt x="277" y="1"/>
                  </a:moveTo>
                  <a:cubicBezTo>
                    <a:pt x="143" y="1"/>
                    <a:pt x="18" y="99"/>
                    <a:pt x="9" y="242"/>
                  </a:cubicBezTo>
                  <a:cubicBezTo>
                    <a:pt x="0" y="384"/>
                    <a:pt x="125" y="509"/>
                    <a:pt x="268" y="509"/>
                  </a:cubicBezTo>
                  <a:lnTo>
                    <a:pt x="3908" y="509"/>
                  </a:lnTo>
                  <a:cubicBezTo>
                    <a:pt x="4041" y="509"/>
                    <a:pt x="4166" y="411"/>
                    <a:pt x="4175" y="268"/>
                  </a:cubicBezTo>
                  <a:cubicBezTo>
                    <a:pt x="4184" y="126"/>
                    <a:pt x="4068" y="1"/>
                    <a:pt x="3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146875" y="3739875"/>
              <a:ext cx="104625" cy="12950"/>
            </a:xfrm>
            <a:custGeom>
              <a:avLst/>
              <a:gdLst/>
              <a:ahLst/>
              <a:cxnLst/>
              <a:rect l="l" t="t" r="r" b="b"/>
              <a:pathLst>
                <a:path w="4185" h="518" extrusionOk="0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5"/>
                    <a:pt x="4068" y="0"/>
                    <a:pt x="3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146875" y="3716450"/>
              <a:ext cx="104625" cy="12975"/>
            </a:xfrm>
            <a:custGeom>
              <a:avLst/>
              <a:gdLst/>
              <a:ahLst/>
              <a:cxnLst/>
              <a:rect l="l" t="t" r="r" b="b"/>
              <a:pathLst>
                <a:path w="4185" h="519" extrusionOk="0">
                  <a:moveTo>
                    <a:pt x="277" y="1"/>
                  </a:moveTo>
                  <a:cubicBezTo>
                    <a:pt x="143" y="1"/>
                    <a:pt x="18" y="108"/>
                    <a:pt x="9" y="242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6"/>
                    <a:pt x="4068" y="1"/>
                    <a:pt x="3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041600" y="3500575"/>
              <a:ext cx="210125" cy="52225"/>
            </a:xfrm>
            <a:custGeom>
              <a:avLst/>
              <a:gdLst/>
              <a:ahLst/>
              <a:cxnLst/>
              <a:rect l="l" t="t" r="r" b="b"/>
              <a:pathLst>
                <a:path w="8405" h="2089" extrusionOk="0">
                  <a:moveTo>
                    <a:pt x="268" y="0"/>
                  </a:moveTo>
                  <a:cubicBezTo>
                    <a:pt x="125" y="0"/>
                    <a:pt x="1" y="116"/>
                    <a:pt x="1" y="259"/>
                  </a:cubicBezTo>
                  <a:lnTo>
                    <a:pt x="1" y="1829"/>
                  </a:lnTo>
                  <a:cubicBezTo>
                    <a:pt x="1" y="1972"/>
                    <a:pt x="116" y="2088"/>
                    <a:pt x="259" y="2088"/>
                  </a:cubicBezTo>
                  <a:lnTo>
                    <a:pt x="1160" y="2088"/>
                  </a:lnTo>
                  <a:cubicBezTo>
                    <a:pt x="1294" y="2088"/>
                    <a:pt x="1419" y="1981"/>
                    <a:pt x="1428" y="1847"/>
                  </a:cubicBezTo>
                  <a:cubicBezTo>
                    <a:pt x="1437" y="1695"/>
                    <a:pt x="1312" y="1570"/>
                    <a:pt x="1169" y="1570"/>
                  </a:cubicBezTo>
                  <a:lnTo>
                    <a:pt x="518" y="1570"/>
                  </a:lnTo>
                  <a:lnTo>
                    <a:pt x="518" y="518"/>
                  </a:lnTo>
                  <a:lnTo>
                    <a:pt x="7887" y="518"/>
                  </a:lnTo>
                  <a:lnTo>
                    <a:pt x="7887" y="1570"/>
                  </a:lnTo>
                  <a:lnTo>
                    <a:pt x="2142" y="1570"/>
                  </a:lnTo>
                  <a:cubicBezTo>
                    <a:pt x="1999" y="1579"/>
                    <a:pt x="1874" y="1695"/>
                    <a:pt x="1874" y="1838"/>
                  </a:cubicBezTo>
                  <a:cubicBezTo>
                    <a:pt x="1874" y="1975"/>
                    <a:pt x="1990" y="2088"/>
                    <a:pt x="2126" y="2088"/>
                  </a:cubicBezTo>
                  <a:cubicBezTo>
                    <a:pt x="2131" y="2088"/>
                    <a:pt x="2136" y="2088"/>
                    <a:pt x="2142" y="2088"/>
                  </a:cubicBezTo>
                  <a:lnTo>
                    <a:pt x="8154" y="2088"/>
                  </a:lnTo>
                  <a:cubicBezTo>
                    <a:pt x="8157" y="2088"/>
                    <a:pt x="8159" y="2088"/>
                    <a:pt x="8162" y="2088"/>
                  </a:cubicBezTo>
                  <a:cubicBezTo>
                    <a:pt x="8309" y="2088"/>
                    <a:pt x="8404" y="1838"/>
                    <a:pt x="8404" y="1838"/>
                  </a:cubicBezTo>
                  <a:lnTo>
                    <a:pt x="8404" y="277"/>
                  </a:lnTo>
                  <a:cubicBezTo>
                    <a:pt x="8404" y="125"/>
                    <a:pt x="8288" y="0"/>
                    <a:pt x="8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041600" y="3625250"/>
              <a:ext cx="93025" cy="92800"/>
            </a:xfrm>
            <a:custGeom>
              <a:avLst/>
              <a:gdLst/>
              <a:ahLst/>
              <a:cxnLst/>
              <a:rect l="l" t="t" r="r" b="b"/>
              <a:pathLst>
                <a:path w="3721" h="3712" extrusionOk="0">
                  <a:moveTo>
                    <a:pt x="2811" y="509"/>
                  </a:moveTo>
                  <a:lnTo>
                    <a:pt x="1847" y="1472"/>
                  </a:lnTo>
                  <a:lnTo>
                    <a:pt x="893" y="509"/>
                  </a:lnTo>
                  <a:close/>
                  <a:moveTo>
                    <a:pt x="518" y="883"/>
                  </a:moveTo>
                  <a:lnTo>
                    <a:pt x="1481" y="1847"/>
                  </a:lnTo>
                  <a:lnTo>
                    <a:pt x="518" y="2801"/>
                  </a:lnTo>
                  <a:lnTo>
                    <a:pt x="518" y="883"/>
                  </a:lnTo>
                  <a:close/>
                  <a:moveTo>
                    <a:pt x="3176" y="883"/>
                  </a:moveTo>
                  <a:lnTo>
                    <a:pt x="3176" y="2801"/>
                  </a:lnTo>
                  <a:lnTo>
                    <a:pt x="2213" y="1847"/>
                  </a:lnTo>
                  <a:lnTo>
                    <a:pt x="3176" y="883"/>
                  </a:lnTo>
                  <a:close/>
                  <a:moveTo>
                    <a:pt x="1847" y="2212"/>
                  </a:moveTo>
                  <a:lnTo>
                    <a:pt x="2811" y="3167"/>
                  </a:lnTo>
                  <a:lnTo>
                    <a:pt x="893" y="3167"/>
                  </a:lnTo>
                  <a:lnTo>
                    <a:pt x="1847" y="2212"/>
                  </a:lnTo>
                  <a:close/>
                  <a:moveTo>
                    <a:pt x="268" y="0"/>
                  </a:moveTo>
                  <a:cubicBezTo>
                    <a:pt x="125" y="0"/>
                    <a:pt x="1" y="116"/>
                    <a:pt x="1" y="259"/>
                  </a:cubicBezTo>
                  <a:lnTo>
                    <a:pt x="1" y="3452"/>
                  </a:lnTo>
                  <a:cubicBezTo>
                    <a:pt x="1" y="3595"/>
                    <a:pt x="125" y="3711"/>
                    <a:pt x="268" y="3711"/>
                  </a:cubicBezTo>
                  <a:lnTo>
                    <a:pt x="3462" y="3711"/>
                  </a:lnTo>
                  <a:cubicBezTo>
                    <a:pt x="3605" y="3711"/>
                    <a:pt x="3721" y="3595"/>
                    <a:pt x="3721" y="3452"/>
                  </a:cubicBezTo>
                  <a:lnTo>
                    <a:pt x="3721" y="259"/>
                  </a:lnTo>
                  <a:cubicBezTo>
                    <a:pt x="3721" y="116"/>
                    <a:pt x="3605" y="0"/>
                    <a:pt x="3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8" name="Google Shape;2618;p46"/>
          <p:cNvGrpSpPr/>
          <p:nvPr/>
        </p:nvGrpSpPr>
        <p:grpSpPr>
          <a:xfrm>
            <a:off x="6745620" y="3674641"/>
            <a:ext cx="531708" cy="463690"/>
            <a:chOff x="5425250" y="3453075"/>
            <a:chExt cx="386950" cy="337450"/>
          </a:xfrm>
        </p:grpSpPr>
        <p:sp>
          <p:nvSpPr>
            <p:cNvPr id="2619" name="Google Shape;2619;p46"/>
            <p:cNvSpPr/>
            <p:nvPr/>
          </p:nvSpPr>
          <p:spPr>
            <a:xfrm>
              <a:off x="5583825" y="3736075"/>
              <a:ext cx="69375" cy="47750"/>
            </a:xfrm>
            <a:custGeom>
              <a:avLst/>
              <a:gdLst/>
              <a:ahLst/>
              <a:cxnLst/>
              <a:rect l="l" t="t" r="r" b="b"/>
              <a:pathLst>
                <a:path w="2775" h="1910" extrusionOk="0">
                  <a:moveTo>
                    <a:pt x="456" y="1"/>
                  </a:moveTo>
                  <a:lnTo>
                    <a:pt x="232" y="937"/>
                  </a:lnTo>
                  <a:lnTo>
                    <a:pt x="1" y="1910"/>
                  </a:lnTo>
                  <a:lnTo>
                    <a:pt x="2775" y="1910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5589400" y="3720025"/>
              <a:ext cx="58225" cy="39500"/>
            </a:xfrm>
            <a:custGeom>
              <a:avLst/>
              <a:gdLst/>
              <a:ahLst/>
              <a:cxnLst/>
              <a:rect l="l" t="t" r="r" b="b"/>
              <a:pathLst>
                <a:path w="2329" h="1580" extrusionOk="0">
                  <a:moveTo>
                    <a:pt x="1214" y="0"/>
                  </a:moveTo>
                  <a:lnTo>
                    <a:pt x="224" y="643"/>
                  </a:lnTo>
                  <a:lnTo>
                    <a:pt x="1" y="1579"/>
                  </a:lnTo>
                  <a:lnTo>
                    <a:pt x="2329" y="1579"/>
                  </a:lnTo>
                  <a:lnTo>
                    <a:pt x="2106" y="64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5431950" y="345975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91" y="1"/>
                  </a:moveTo>
                  <a:cubicBezTo>
                    <a:pt x="446" y="1"/>
                    <a:pt x="0" y="447"/>
                    <a:pt x="0" y="991"/>
                  </a:cubicBezTo>
                  <a:lnTo>
                    <a:pt x="0" y="10072"/>
                  </a:lnTo>
                  <a:cubicBezTo>
                    <a:pt x="0" y="10617"/>
                    <a:pt x="446" y="11054"/>
                    <a:pt x="991" y="11054"/>
                  </a:cubicBezTo>
                  <a:lnTo>
                    <a:pt x="13935" y="11054"/>
                  </a:lnTo>
                  <a:cubicBezTo>
                    <a:pt x="14479" y="11054"/>
                    <a:pt x="14916" y="10617"/>
                    <a:pt x="14916" y="10072"/>
                  </a:cubicBezTo>
                  <a:lnTo>
                    <a:pt x="14916" y="991"/>
                  </a:lnTo>
                  <a:cubicBezTo>
                    <a:pt x="14916" y="447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5581825" y="345975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17"/>
                    <a:pt x="8921" y="10072"/>
                  </a:cubicBezTo>
                  <a:lnTo>
                    <a:pt x="8921" y="991"/>
                  </a:lnTo>
                  <a:cubicBezTo>
                    <a:pt x="8921" y="447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5427475" y="3493875"/>
              <a:ext cx="377400" cy="208325"/>
            </a:xfrm>
            <a:custGeom>
              <a:avLst/>
              <a:gdLst/>
              <a:ahLst/>
              <a:cxnLst/>
              <a:rect l="l" t="t" r="r" b="b"/>
              <a:pathLst>
                <a:path w="15096" h="8333" extrusionOk="0">
                  <a:moveTo>
                    <a:pt x="1" y="1"/>
                  </a:moveTo>
                  <a:lnTo>
                    <a:pt x="1" y="8333"/>
                  </a:lnTo>
                  <a:lnTo>
                    <a:pt x="15095" y="8333"/>
                  </a:lnTo>
                  <a:lnTo>
                    <a:pt x="15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5591400" y="3493875"/>
              <a:ext cx="213475" cy="208325"/>
            </a:xfrm>
            <a:custGeom>
              <a:avLst/>
              <a:gdLst/>
              <a:ahLst/>
              <a:cxnLst/>
              <a:rect l="l" t="t" r="r" b="b"/>
              <a:pathLst>
                <a:path w="8539" h="8333" extrusionOk="0">
                  <a:moveTo>
                    <a:pt x="2338" y="1"/>
                  </a:moveTo>
                  <a:lnTo>
                    <a:pt x="1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5541450" y="3520200"/>
              <a:ext cx="155475" cy="155475"/>
            </a:xfrm>
            <a:custGeom>
              <a:avLst/>
              <a:gdLst/>
              <a:ahLst/>
              <a:cxnLst/>
              <a:rect l="l" t="t" r="r" b="b"/>
              <a:pathLst>
                <a:path w="6219" h="6219" extrusionOk="0">
                  <a:moveTo>
                    <a:pt x="3087" y="2052"/>
                  </a:moveTo>
                  <a:cubicBezTo>
                    <a:pt x="3212" y="2052"/>
                    <a:pt x="3337" y="2079"/>
                    <a:pt x="3453" y="2115"/>
                  </a:cubicBezTo>
                  <a:cubicBezTo>
                    <a:pt x="3846" y="2266"/>
                    <a:pt x="4131" y="2650"/>
                    <a:pt x="4131" y="3096"/>
                  </a:cubicBezTo>
                  <a:cubicBezTo>
                    <a:pt x="4131" y="3676"/>
                    <a:pt x="3658" y="4149"/>
                    <a:pt x="3087" y="4149"/>
                  </a:cubicBezTo>
                  <a:cubicBezTo>
                    <a:pt x="3016" y="4149"/>
                    <a:pt x="2953" y="4140"/>
                    <a:pt x="2882" y="4122"/>
                  </a:cubicBezTo>
                  <a:cubicBezTo>
                    <a:pt x="2400" y="4033"/>
                    <a:pt x="2035" y="3613"/>
                    <a:pt x="2035" y="3096"/>
                  </a:cubicBezTo>
                  <a:cubicBezTo>
                    <a:pt x="2035" y="2525"/>
                    <a:pt x="2507" y="2052"/>
                    <a:pt x="3087" y="2052"/>
                  </a:cubicBezTo>
                  <a:close/>
                  <a:moveTo>
                    <a:pt x="2659" y="0"/>
                  </a:moveTo>
                  <a:lnTo>
                    <a:pt x="2641" y="321"/>
                  </a:lnTo>
                  <a:lnTo>
                    <a:pt x="2605" y="759"/>
                  </a:lnTo>
                  <a:cubicBezTo>
                    <a:pt x="2320" y="821"/>
                    <a:pt x="2043" y="937"/>
                    <a:pt x="1803" y="1098"/>
                  </a:cubicBezTo>
                  <a:lnTo>
                    <a:pt x="1232" y="589"/>
                  </a:lnTo>
                  <a:lnTo>
                    <a:pt x="812" y="1008"/>
                  </a:lnTo>
                  <a:lnTo>
                    <a:pt x="589" y="1231"/>
                  </a:lnTo>
                  <a:lnTo>
                    <a:pt x="1089" y="1802"/>
                  </a:lnTo>
                  <a:cubicBezTo>
                    <a:pt x="937" y="2043"/>
                    <a:pt x="821" y="2320"/>
                    <a:pt x="759" y="2605"/>
                  </a:cubicBezTo>
                  <a:lnTo>
                    <a:pt x="1" y="2659"/>
                  </a:lnTo>
                  <a:lnTo>
                    <a:pt x="1" y="3560"/>
                  </a:lnTo>
                  <a:lnTo>
                    <a:pt x="759" y="3613"/>
                  </a:lnTo>
                  <a:cubicBezTo>
                    <a:pt x="821" y="3908"/>
                    <a:pt x="937" y="4175"/>
                    <a:pt x="1089" y="4416"/>
                  </a:cubicBezTo>
                  <a:lnTo>
                    <a:pt x="589" y="4987"/>
                  </a:lnTo>
                  <a:lnTo>
                    <a:pt x="1125" y="5522"/>
                  </a:lnTo>
                  <a:lnTo>
                    <a:pt x="1232" y="5629"/>
                  </a:lnTo>
                  <a:lnTo>
                    <a:pt x="1803" y="5130"/>
                  </a:lnTo>
                  <a:cubicBezTo>
                    <a:pt x="2026" y="5273"/>
                    <a:pt x="2266" y="5380"/>
                    <a:pt x="2534" y="5442"/>
                  </a:cubicBezTo>
                  <a:cubicBezTo>
                    <a:pt x="2552" y="5451"/>
                    <a:pt x="2579" y="5460"/>
                    <a:pt x="2605" y="5460"/>
                  </a:cubicBezTo>
                  <a:lnTo>
                    <a:pt x="2659" y="6218"/>
                  </a:lnTo>
                  <a:lnTo>
                    <a:pt x="3524" y="6218"/>
                  </a:lnTo>
                  <a:lnTo>
                    <a:pt x="3578" y="5469"/>
                  </a:lnTo>
                  <a:cubicBezTo>
                    <a:pt x="3872" y="5406"/>
                    <a:pt x="4149" y="5290"/>
                    <a:pt x="4390" y="5130"/>
                  </a:cubicBezTo>
                  <a:lnTo>
                    <a:pt x="4863" y="5540"/>
                  </a:lnTo>
                  <a:lnTo>
                    <a:pt x="4970" y="5629"/>
                  </a:lnTo>
                  <a:lnTo>
                    <a:pt x="5621" y="4996"/>
                  </a:lnTo>
                  <a:lnTo>
                    <a:pt x="5112" y="4425"/>
                  </a:lnTo>
                  <a:cubicBezTo>
                    <a:pt x="5273" y="4184"/>
                    <a:pt x="5389" y="3908"/>
                    <a:pt x="5451" y="3622"/>
                  </a:cubicBezTo>
                  <a:lnTo>
                    <a:pt x="6219" y="3569"/>
                  </a:lnTo>
                  <a:lnTo>
                    <a:pt x="6219" y="2659"/>
                  </a:lnTo>
                  <a:lnTo>
                    <a:pt x="5460" y="2605"/>
                  </a:lnTo>
                  <a:cubicBezTo>
                    <a:pt x="5398" y="2320"/>
                    <a:pt x="5282" y="2043"/>
                    <a:pt x="5130" y="1802"/>
                  </a:cubicBezTo>
                  <a:lnTo>
                    <a:pt x="5630" y="1231"/>
                  </a:lnTo>
                  <a:lnTo>
                    <a:pt x="4987" y="589"/>
                  </a:lnTo>
                  <a:lnTo>
                    <a:pt x="4416" y="1098"/>
                  </a:lnTo>
                  <a:cubicBezTo>
                    <a:pt x="4238" y="973"/>
                    <a:pt x="4042" y="883"/>
                    <a:pt x="3828" y="821"/>
                  </a:cubicBezTo>
                  <a:cubicBezTo>
                    <a:pt x="3756" y="794"/>
                    <a:pt x="3685" y="776"/>
                    <a:pt x="3614" y="759"/>
                  </a:cubicBezTo>
                  <a:lnTo>
                    <a:pt x="3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5604800" y="3534475"/>
              <a:ext cx="91450" cy="140525"/>
            </a:xfrm>
            <a:custGeom>
              <a:avLst/>
              <a:gdLst/>
              <a:ahLst/>
              <a:cxnLst/>
              <a:rect l="l" t="t" r="r" b="b"/>
              <a:pathLst>
                <a:path w="3658" h="5621" extrusionOk="0">
                  <a:moveTo>
                    <a:pt x="2436" y="0"/>
                  </a:moveTo>
                  <a:lnTo>
                    <a:pt x="1865" y="500"/>
                  </a:lnTo>
                  <a:cubicBezTo>
                    <a:pt x="1686" y="384"/>
                    <a:pt x="1490" y="286"/>
                    <a:pt x="1285" y="223"/>
                  </a:cubicBezTo>
                  <a:lnTo>
                    <a:pt x="919" y="1535"/>
                  </a:lnTo>
                  <a:cubicBezTo>
                    <a:pt x="1312" y="1686"/>
                    <a:pt x="1597" y="2070"/>
                    <a:pt x="1597" y="2516"/>
                  </a:cubicBezTo>
                  <a:cubicBezTo>
                    <a:pt x="1597" y="3096"/>
                    <a:pt x="1133" y="3560"/>
                    <a:pt x="553" y="3560"/>
                  </a:cubicBezTo>
                  <a:cubicBezTo>
                    <a:pt x="491" y="3560"/>
                    <a:pt x="419" y="3560"/>
                    <a:pt x="357" y="3542"/>
                  </a:cubicBezTo>
                  <a:lnTo>
                    <a:pt x="0" y="4844"/>
                  </a:lnTo>
                  <a:cubicBezTo>
                    <a:pt x="18" y="4853"/>
                    <a:pt x="45" y="4862"/>
                    <a:pt x="71" y="4862"/>
                  </a:cubicBezTo>
                  <a:lnTo>
                    <a:pt x="125" y="5620"/>
                  </a:lnTo>
                  <a:lnTo>
                    <a:pt x="1017" y="5620"/>
                  </a:lnTo>
                  <a:lnTo>
                    <a:pt x="1071" y="4862"/>
                  </a:lnTo>
                  <a:cubicBezTo>
                    <a:pt x="1356" y="4800"/>
                    <a:pt x="1633" y="4684"/>
                    <a:pt x="1865" y="4532"/>
                  </a:cubicBezTo>
                  <a:lnTo>
                    <a:pt x="2329" y="4934"/>
                  </a:lnTo>
                  <a:lnTo>
                    <a:pt x="2436" y="5032"/>
                  </a:lnTo>
                  <a:lnTo>
                    <a:pt x="3069" y="4389"/>
                  </a:lnTo>
                  <a:lnTo>
                    <a:pt x="2569" y="3818"/>
                  </a:lnTo>
                  <a:cubicBezTo>
                    <a:pt x="2730" y="3578"/>
                    <a:pt x="2846" y="3310"/>
                    <a:pt x="2908" y="3015"/>
                  </a:cubicBezTo>
                  <a:lnTo>
                    <a:pt x="3658" y="2971"/>
                  </a:lnTo>
                  <a:lnTo>
                    <a:pt x="3658" y="2061"/>
                  </a:lnTo>
                  <a:lnTo>
                    <a:pt x="2908" y="2016"/>
                  </a:lnTo>
                  <a:cubicBezTo>
                    <a:pt x="2846" y="1722"/>
                    <a:pt x="2730" y="1454"/>
                    <a:pt x="2569" y="1213"/>
                  </a:cubicBezTo>
                  <a:lnTo>
                    <a:pt x="3069" y="643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5425250" y="3453075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77" y="0"/>
                  </a:moveTo>
                  <a:cubicBezTo>
                    <a:pt x="126" y="0"/>
                    <a:pt x="1" y="125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" y="2614"/>
                    <a:pt x="10" y="2632"/>
                  </a:cubicBezTo>
                  <a:cubicBezTo>
                    <a:pt x="94" y="2716"/>
                    <a:pt x="184" y="2751"/>
                    <a:pt x="265" y="2751"/>
                  </a:cubicBezTo>
                  <a:cubicBezTo>
                    <a:pt x="416" y="2751"/>
                    <a:pt x="536" y="2631"/>
                    <a:pt x="536" y="2480"/>
                  </a:cubicBezTo>
                  <a:lnTo>
                    <a:pt x="536" y="705"/>
                  </a:lnTo>
                  <a:cubicBezTo>
                    <a:pt x="536" y="616"/>
                    <a:pt x="616" y="544"/>
                    <a:pt x="705" y="544"/>
                  </a:cubicBezTo>
                  <a:lnTo>
                    <a:pt x="14756" y="544"/>
                  </a:lnTo>
                  <a:cubicBezTo>
                    <a:pt x="14845" y="544"/>
                    <a:pt x="14917" y="616"/>
                    <a:pt x="14917" y="705"/>
                  </a:cubicBezTo>
                  <a:lnTo>
                    <a:pt x="14917" y="9438"/>
                  </a:lnTo>
                  <a:cubicBezTo>
                    <a:pt x="14917" y="9447"/>
                    <a:pt x="14926" y="9465"/>
                    <a:pt x="14935" y="9483"/>
                  </a:cubicBezTo>
                  <a:cubicBezTo>
                    <a:pt x="15016" y="9567"/>
                    <a:pt x="15105" y="9603"/>
                    <a:pt x="15186" y="9603"/>
                  </a:cubicBezTo>
                  <a:cubicBezTo>
                    <a:pt x="15337" y="9603"/>
                    <a:pt x="15461" y="9482"/>
                    <a:pt x="15461" y="9331"/>
                  </a:cubicBezTo>
                  <a:lnTo>
                    <a:pt x="15461" y="285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5425250" y="3534475"/>
              <a:ext cx="386950" cy="256050"/>
            </a:xfrm>
            <a:custGeom>
              <a:avLst/>
              <a:gdLst/>
              <a:ahLst/>
              <a:cxnLst/>
              <a:rect l="l" t="t" r="r" b="b"/>
              <a:pathLst>
                <a:path w="15478" h="10242" extrusionOk="0">
                  <a:moveTo>
                    <a:pt x="8449" y="8341"/>
                  </a:moveTo>
                  <a:lnTo>
                    <a:pt x="8779" y="9697"/>
                  </a:lnTo>
                  <a:lnTo>
                    <a:pt x="6691" y="9697"/>
                  </a:lnTo>
                  <a:lnTo>
                    <a:pt x="7013" y="8341"/>
                  </a:lnTo>
                  <a:close/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7075"/>
                  </a:lnTo>
                  <a:cubicBezTo>
                    <a:pt x="1" y="7761"/>
                    <a:pt x="563" y="8332"/>
                    <a:pt x="1259" y="8341"/>
                  </a:cubicBezTo>
                  <a:lnTo>
                    <a:pt x="6451" y="8341"/>
                  </a:lnTo>
                  <a:lnTo>
                    <a:pt x="6121" y="9697"/>
                  </a:lnTo>
                  <a:lnTo>
                    <a:pt x="4845" y="9697"/>
                  </a:lnTo>
                  <a:cubicBezTo>
                    <a:pt x="4702" y="9697"/>
                    <a:pt x="4586" y="9795"/>
                    <a:pt x="4559" y="9929"/>
                  </a:cubicBezTo>
                  <a:cubicBezTo>
                    <a:pt x="4541" y="10099"/>
                    <a:pt x="4666" y="10241"/>
                    <a:pt x="4836" y="10241"/>
                  </a:cubicBezTo>
                  <a:lnTo>
                    <a:pt x="10626" y="10241"/>
                  </a:lnTo>
                  <a:cubicBezTo>
                    <a:pt x="10759" y="10241"/>
                    <a:pt x="10884" y="10143"/>
                    <a:pt x="10902" y="10010"/>
                  </a:cubicBezTo>
                  <a:cubicBezTo>
                    <a:pt x="10920" y="9840"/>
                    <a:pt x="10795" y="9697"/>
                    <a:pt x="10635" y="9697"/>
                  </a:cubicBezTo>
                  <a:lnTo>
                    <a:pt x="9341" y="9697"/>
                  </a:lnTo>
                  <a:lnTo>
                    <a:pt x="9020" y="8341"/>
                  </a:lnTo>
                  <a:lnTo>
                    <a:pt x="14212" y="8341"/>
                  </a:lnTo>
                  <a:cubicBezTo>
                    <a:pt x="14908" y="8341"/>
                    <a:pt x="15470" y="7770"/>
                    <a:pt x="15470" y="7083"/>
                  </a:cubicBezTo>
                  <a:cubicBezTo>
                    <a:pt x="15478" y="6933"/>
                    <a:pt x="15358" y="6810"/>
                    <a:pt x="15213" y="6810"/>
                  </a:cubicBezTo>
                  <a:cubicBezTo>
                    <a:pt x="15195" y="6810"/>
                    <a:pt x="15176" y="6812"/>
                    <a:pt x="15158" y="6816"/>
                  </a:cubicBezTo>
                  <a:cubicBezTo>
                    <a:pt x="15024" y="6834"/>
                    <a:pt x="14935" y="6950"/>
                    <a:pt x="14935" y="7083"/>
                  </a:cubicBezTo>
                  <a:cubicBezTo>
                    <a:pt x="14926" y="7476"/>
                    <a:pt x="14604" y="7797"/>
                    <a:pt x="14212" y="7797"/>
                  </a:cubicBezTo>
                  <a:lnTo>
                    <a:pt x="1259" y="7797"/>
                  </a:lnTo>
                  <a:cubicBezTo>
                    <a:pt x="857" y="7797"/>
                    <a:pt x="536" y="7476"/>
                    <a:pt x="536" y="7083"/>
                  </a:cubicBezTo>
                  <a:lnTo>
                    <a:pt x="536" y="268"/>
                  </a:lnTo>
                  <a:cubicBezTo>
                    <a:pt x="536" y="268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46"/>
          <p:cNvGrpSpPr/>
          <p:nvPr/>
        </p:nvGrpSpPr>
        <p:grpSpPr>
          <a:xfrm>
            <a:off x="7465820" y="2315621"/>
            <a:ext cx="531742" cy="463724"/>
            <a:chOff x="5917925" y="2437625"/>
            <a:chExt cx="386975" cy="337475"/>
          </a:xfrm>
        </p:grpSpPr>
        <p:sp>
          <p:nvSpPr>
            <p:cNvPr id="2630" name="Google Shape;2630;p46"/>
            <p:cNvSpPr/>
            <p:nvPr/>
          </p:nvSpPr>
          <p:spPr>
            <a:xfrm>
              <a:off x="6076500" y="2720650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6082075" y="2696350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0"/>
                  </a:moveTo>
                  <a:lnTo>
                    <a:pt x="232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592460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6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6074475" y="24443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096" y="0"/>
                  </a:moveTo>
                  <a:lnTo>
                    <a:pt x="1" y="11053"/>
                  </a:lnTo>
                  <a:lnTo>
                    <a:pt x="7941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5924600" y="2478225"/>
              <a:ext cx="373150" cy="208550"/>
            </a:xfrm>
            <a:custGeom>
              <a:avLst/>
              <a:gdLst/>
              <a:ahLst/>
              <a:cxnLst/>
              <a:rect l="l" t="t" r="r" b="b"/>
              <a:pathLst>
                <a:path w="14926" h="8342" extrusionOk="0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6084075" y="2478225"/>
              <a:ext cx="213675" cy="208550"/>
            </a:xfrm>
            <a:custGeom>
              <a:avLst/>
              <a:gdLst/>
              <a:ahLst/>
              <a:cxnLst/>
              <a:rect l="l" t="t" r="r" b="b"/>
              <a:pathLst>
                <a:path w="8547" h="8342" extrusionOk="0">
                  <a:moveTo>
                    <a:pt x="2338" y="0"/>
                  </a:moveTo>
                  <a:lnTo>
                    <a:pt x="0" y="8341"/>
                  </a:lnTo>
                  <a:lnTo>
                    <a:pt x="8547" y="8341"/>
                  </a:lnTo>
                  <a:lnTo>
                    <a:pt x="85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5917925" y="2437625"/>
              <a:ext cx="386525" cy="240025"/>
            </a:xfrm>
            <a:custGeom>
              <a:avLst/>
              <a:gdLst/>
              <a:ahLst/>
              <a:cxnLst/>
              <a:rect l="l" t="t" r="r" b="b"/>
              <a:pathLst>
                <a:path w="15461" h="9601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0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6" y="1"/>
                    <a:pt x="15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5917925" y="2519025"/>
              <a:ext cx="386975" cy="256075"/>
            </a:xfrm>
            <a:custGeom>
              <a:avLst/>
              <a:gdLst/>
              <a:ahLst/>
              <a:cxnLst/>
              <a:rect l="l" t="t" r="r" b="b"/>
              <a:pathLst>
                <a:path w="15479" h="10243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1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11" y="8342"/>
                  </a:lnTo>
                  <a:cubicBezTo>
                    <a:pt x="14907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1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23" y="6834"/>
                    <a:pt x="14934" y="6950"/>
                    <a:pt x="14934" y="7084"/>
                  </a:cubicBezTo>
                  <a:cubicBezTo>
                    <a:pt x="14925" y="7477"/>
                    <a:pt x="14613" y="7798"/>
                    <a:pt x="14211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59685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08" y="545"/>
                    <a:pt x="1026" y="554"/>
                    <a:pt x="1026" y="572"/>
                  </a:cubicBezTo>
                  <a:lnTo>
                    <a:pt x="1026" y="1482"/>
                  </a:lnTo>
                  <a:lnTo>
                    <a:pt x="1017" y="1482"/>
                  </a:lnTo>
                  <a:cubicBezTo>
                    <a:pt x="1017" y="1491"/>
                    <a:pt x="991" y="1509"/>
                    <a:pt x="991" y="1509"/>
                  </a:cubicBezTo>
                  <a:lnTo>
                    <a:pt x="571" y="1509"/>
                  </a:lnTo>
                  <a:cubicBezTo>
                    <a:pt x="553" y="1509"/>
                    <a:pt x="536" y="1500"/>
                    <a:pt x="536" y="1482"/>
                  </a:cubicBezTo>
                  <a:lnTo>
                    <a:pt x="536" y="572"/>
                  </a:lnTo>
                  <a:cubicBezTo>
                    <a:pt x="536" y="554"/>
                    <a:pt x="553" y="545"/>
                    <a:pt x="571" y="545"/>
                  </a:cubicBezTo>
                  <a:close/>
                  <a:moveTo>
                    <a:pt x="562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62" y="2053"/>
                  </a:cubicBezTo>
                  <a:lnTo>
                    <a:pt x="1000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60"/>
                    <a:pt x="1312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605910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61699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35" y="554"/>
                    <a:pt x="1035" y="572"/>
                  </a:cubicBezTo>
                  <a:lnTo>
                    <a:pt x="1035" y="1482"/>
                  </a:lnTo>
                  <a:cubicBezTo>
                    <a:pt x="1035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62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62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1008" y="2053"/>
                  </a:lnTo>
                  <a:cubicBezTo>
                    <a:pt x="1320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20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6104375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6015150" y="2496425"/>
              <a:ext cx="13650" cy="51275"/>
            </a:xfrm>
            <a:custGeom>
              <a:avLst/>
              <a:gdLst/>
              <a:ahLst/>
              <a:cxnLst/>
              <a:rect l="l" t="t" r="r" b="b"/>
              <a:pathLst>
                <a:path w="546" h="2051" extrusionOk="0">
                  <a:moveTo>
                    <a:pt x="272" y="0"/>
                  </a:moveTo>
                  <a:cubicBezTo>
                    <a:pt x="127" y="0"/>
                    <a:pt x="1" y="125"/>
                    <a:pt x="1" y="272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3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80"/>
                  </a:lnTo>
                  <a:cubicBezTo>
                    <a:pt x="545" y="147"/>
                    <a:pt x="456" y="22"/>
                    <a:pt x="313" y="4"/>
                  </a:cubicBezTo>
                  <a:cubicBezTo>
                    <a:pt x="299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60385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6" y="0"/>
                  </a:moveTo>
                  <a:cubicBezTo>
                    <a:pt x="262" y="0"/>
                    <a:pt x="247" y="2"/>
                    <a:pt x="232" y="4"/>
                  </a:cubicBezTo>
                  <a:cubicBezTo>
                    <a:pt x="99" y="22"/>
                    <a:pt x="1" y="147"/>
                    <a:pt x="1" y="280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2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72"/>
                  </a:lnTo>
                  <a:cubicBezTo>
                    <a:pt x="545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62176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69" y="0"/>
                  </a:moveTo>
                  <a:cubicBezTo>
                    <a:pt x="119" y="0"/>
                    <a:pt x="0" y="125"/>
                    <a:pt x="0" y="272"/>
                  </a:cubicBezTo>
                  <a:lnTo>
                    <a:pt x="0" y="1779"/>
                  </a:lnTo>
                  <a:cubicBezTo>
                    <a:pt x="0" y="1926"/>
                    <a:pt x="119" y="2050"/>
                    <a:pt x="269" y="2050"/>
                  </a:cubicBezTo>
                  <a:cubicBezTo>
                    <a:pt x="283" y="2050"/>
                    <a:pt x="298" y="2049"/>
                    <a:pt x="312" y="2047"/>
                  </a:cubicBezTo>
                  <a:cubicBezTo>
                    <a:pt x="446" y="2029"/>
                    <a:pt x="544" y="1904"/>
                    <a:pt x="544" y="1770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614965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624020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5968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1000" y="544"/>
                  </a:moveTo>
                  <a:cubicBezTo>
                    <a:pt x="1008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08" y="1517"/>
                    <a:pt x="1000" y="1517"/>
                  </a:cubicBezTo>
                  <a:lnTo>
                    <a:pt x="571" y="1517"/>
                  </a:lnTo>
                  <a:cubicBezTo>
                    <a:pt x="553" y="1517"/>
                    <a:pt x="536" y="1499"/>
                    <a:pt x="536" y="1490"/>
                  </a:cubicBezTo>
                  <a:lnTo>
                    <a:pt x="536" y="571"/>
                  </a:lnTo>
                  <a:cubicBezTo>
                    <a:pt x="536" y="562"/>
                    <a:pt x="553" y="544"/>
                    <a:pt x="571" y="544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62" y="2061"/>
                  </a:cubicBezTo>
                  <a:lnTo>
                    <a:pt x="1000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605910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71" y="2061"/>
                  </a:cubicBezTo>
                  <a:lnTo>
                    <a:pt x="999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61699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35" y="562"/>
                    <a:pt x="1035" y="571"/>
                  </a:cubicBezTo>
                  <a:lnTo>
                    <a:pt x="1035" y="1490"/>
                  </a:lnTo>
                  <a:cubicBezTo>
                    <a:pt x="1035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62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62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1008" y="2061"/>
                  </a:lnTo>
                  <a:cubicBezTo>
                    <a:pt x="1320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20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6214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81"/>
                  </a:lnTo>
                  <a:lnTo>
                    <a:pt x="1035" y="1481"/>
                  </a:lnTo>
                  <a:cubicBezTo>
                    <a:pt x="1035" y="1490"/>
                    <a:pt x="1008" y="1517"/>
                    <a:pt x="1008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999" y="2061"/>
                  </a:lnTo>
                  <a:cubicBezTo>
                    <a:pt x="1321" y="2061"/>
                    <a:pt x="1570" y="1802"/>
                    <a:pt x="1570" y="1490"/>
                  </a:cubicBezTo>
                  <a:lnTo>
                    <a:pt x="1570" y="580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610505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1777"/>
                  </a:lnTo>
                  <a:cubicBezTo>
                    <a:pt x="0" y="1924"/>
                    <a:pt x="119" y="2048"/>
                    <a:pt x="269" y="2048"/>
                  </a:cubicBezTo>
                  <a:cubicBezTo>
                    <a:pt x="283" y="2048"/>
                    <a:pt x="298" y="2047"/>
                    <a:pt x="312" y="2045"/>
                  </a:cubicBezTo>
                  <a:cubicBezTo>
                    <a:pt x="446" y="2027"/>
                    <a:pt x="544" y="1902"/>
                    <a:pt x="544" y="176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612690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0" y="119"/>
                    <a:pt x="0" y="270"/>
                  </a:cubicBezTo>
                  <a:lnTo>
                    <a:pt x="0" y="1768"/>
                  </a:lnTo>
                  <a:cubicBezTo>
                    <a:pt x="0" y="1902"/>
                    <a:pt x="98" y="2027"/>
                    <a:pt x="232" y="2045"/>
                  </a:cubicBezTo>
                  <a:cubicBezTo>
                    <a:pt x="247" y="2047"/>
                    <a:pt x="261" y="2048"/>
                    <a:pt x="276" y="2048"/>
                  </a:cubicBezTo>
                  <a:cubicBezTo>
                    <a:pt x="425" y="2048"/>
                    <a:pt x="544" y="1924"/>
                    <a:pt x="544" y="1777"/>
                  </a:cubicBezTo>
                  <a:lnTo>
                    <a:pt x="544" y="279"/>
                  </a:lnTo>
                  <a:cubicBezTo>
                    <a:pt x="544" y="145"/>
                    <a:pt x="455" y="20"/>
                    <a:pt x="313" y="2"/>
                  </a:cubicBezTo>
                  <a:cubicBezTo>
                    <a:pt x="302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6015150" y="2617125"/>
              <a:ext cx="13650" cy="51225"/>
            </a:xfrm>
            <a:custGeom>
              <a:avLst/>
              <a:gdLst/>
              <a:ahLst/>
              <a:cxnLst/>
              <a:rect l="l" t="t" r="r" b="b"/>
              <a:pathLst>
                <a:path w="546" h="2049" extrusionOk="0">
                  <a:moveTo>
                    <a:pt x="265" y="0"/>
                  </a:moveTo>
                  <a:cubicBezTo>
                    <a:pt x="254" y="0"/>
                    <a:pt x="244" y="1"/>
                    <a:pt x="233" y="2"/>
                  </a:cubicBezTo>
                  <a:cubicBezTo>
                    <a:pt x="99" y="20"/>
                    <a:pt x="1" y="145"/>
                    <a:pt x="1" y="279"/>
                  </a:cubicBezTo>
                  <a:lnTo>
                    <a:pt x="1" y="1768"/>
                  </a:lnTo>
                  <a:cubicBezTo>
                    <a:pt x="1" y="1902"/>
                    <a:pt x="99" y="2027"/>
                    <a:pt x="233" y="2045"/>
                  </a:cubicBezTo>
                  <a:cubicBezTo>
                    <a:pt x="247" y="2047"/>
                    <a:pt x="262" y="2048"/>
                    <a:pt x="276" y="2048"/>
                  </a:cubicBezTo>
                  <a:cubicBezTo>
                    <a:pt x="426" y="2048"/>
                    <a:pt x="545" y="1924"/>
                    <a:pt x="545" y="1777"/>
                  </a:cubicBezTo>
                  <a:lnTo>
                    <a:pt x="545" y="270"/>
                  </a:lnTo>
                  <a:cubicBezTo>
                    <a:pt x="545" y="119"/>
                    <a:pt x="420" y="0"/>
                    <a:pt x="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6038575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1" y="119"/>
                    <a:pt x="1" y="270"/>
                  </a:cubicBezTo>
                  <a:lnTo>
                    <a:pt x="1" y="1777"/>
                  </a:lnTo>
                  <a:cubicBezTo>
                    <a:pt x="1" y="1924"/>
                    <a:pt x="127" y="2048"/>
                    <a:pt x="271" y="2048"/>
                  </a:cubicBezTo>
                  <a:cubicBezTo>
                    <a:pt x="285" y="2048"/>
                    <a:pt x="299" y="2047"/>
                    <a:pt x="313" y="2045"/>
                  </a:cubicBezTo>
                  <a:cubicBezTo>
                    <a:pt x="456" y="2027"/>
                    <a:pt x="545" y="1902"/>
                    <a:pt x="545" y="1768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2"/>
                  </a:cubicBezTo>
                  <a:cubicBezTo>
                    <a:pt x="303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6149650" y="2651875"/>
              <a:ext cx="13625" cy="16475"/>
            </a:xfrm>
            <a:custGeom>
              <a:avLst/>
              <a:gdLst/>
              <a:ahLst/>
              <a:cxnLst/>
              <a:rect l="l" t="t" r="r" b="b"/>
              <a:pathLst>
                <a:path w="545" h="659" extrusionOk="0">
                  <a:moveTo>
                    <a:pt x="269" y="0"/>
                  </a:moveTo>
                  <a:cubicBezTo>
                    <a:pt x="119" y="0"/>
                    <a:pt x="0" y="125"/>
                    <a:pt x="0" y="271"/>
                  </a:cubicBezTo>
                  <a:lnTo>
                    <a:pt x="0" y="387"/>
                  </a:lnTo>
                  <a:cubicBezTo>
                    <a:pt x="0" y="534"/>
                    <a:pt x="119" y="658"/>
                    <a:pt x="269" y="658"/>
                  </a:cubicBezTo>
                  <a:cubicBezTo>
                    <a:pt x="283" y="658"/>
                    <a:pt x="298" y="657"/>
                    <a:pt x="312" y="655"/>
                  </a:cubicBezTo>
                  <a:cubicBezTo>
                    <a:pt x="446" y="637"/>
                    <a:pt x="544" y="512"/>
                    <a:pt x="544" y="378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6149650" y="2617125"/>
              <a:ext cx="13625" cy="30250"/>
            </a:xfrm>
            <a:custGeom>
              <a:avLst/>
              <a:gdLst/>
              <a:ahLst/>
              <a:cxnLst/>
              <a:rect l="l" t="t" r="r" b="b"/>
              <a:pathLst>
                <a:path w="545" h="1210" extrusionOk="0">
                  <a:moveTo>
                    <a:pt x="264" y="0"/>
                  </a:moveTo>
                  <a:cubicBezTo>
                    <a:pt x="254" y="0"/>
                    <a:pt x="243" y="1"/>
                    <a:pt x="232" y="2"/>
                  </a:cubicBezTo>
                  <a:cubicBezTo>
                    <a:pt x="98" y="29"/>
                    <a:pt x="0" y="145"/>
                    <a:pt x="0" y="279"/>
                  </a:cubicBezTo>
                  <a:lnTo>
                    <a:pt x="0" y="930"/>
                  </a:lnTo>
                  <a:cubicBezTo>
                    <a:pt x="0" y="1064"/>
                    <a:pt x="98" y="1189"/>
                    <a:pt x="232" y="1206"/>
                  </a:cubicBezTo>
                  <a:cubicBezTo>
                    <a:pt x="247" y="1209"/>
                    <a:pt x="261" y="1210"/>
                    <a:pt x="275" y="1210"/>
                  </a:cubicBezTo>
                  <a:cubicBezTo>
                    <a:pt x="425" y="1210"/>
                    <a:pt x="544" y="1086"/>
                    <a:pt x="544" y="939"/>
                  </a:cubicBezTo>
                  <a:lnTo>
                    <a:pt x="544" y="270"/>
                  </a:lnTo>
                  <a:cubicBezTo>
                    <a:pt x="544" y="119"/>
                    <a:pt x="419" y="0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621455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36"/>
                  </a:moveTo>
                  <a:cubicBezTo>
                    <a:pt x="1017" y="536"/>
                    <a:pt x="1026" y="554"/>
                    <a:pt x="1026" y="571"/>
                  </a:cubicBezTo>
                  <a:lnTo>
                    <a:pt x="1026" y="1472"/>
                  </a:lnTo>
                  <a:lnTo>
                    <a:pt x="1035" y="1472"/>
                  </a:lnTo>
                  <a:cubicBezTo>
                    <a:pt x="1035" y="1481"/>
                    <a:pt x="1008" y="1508"/>
                    <a:pt x="1008" y="1508"/>
                  </a:cubicBezTo>
                  <a:lnTo>
                    <a:pt x="571" y="1508"/>
                  </a:lnTo>
                  <a:cubicBezTo>
                    <a:pt x="562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36"/>
                    <a:pt x="571" y="536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21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612400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910"/>
                  </a:lnTo>
                  <a:cubicBezTo>
                    <a:pt x="1570" y="777"/>
                    <a:pt x="1472" y="652"/>
                    <a:pt x="1338" y="634"/>
                  </a:cubicBezTo>
                  <a:cubicBezTo>
                    <a:pt x="1324" y="632"/>
                    <a:pt x="1309" y="630"/>
                    <a:pt x="1295" y="630"/>
                  </a:cubicBezTo>
                  <a:cubicBezTo>
                    <a:pt x="1145" y="630"/>
                    <a:pt x="1026" y="755"/>
                    <a:pt x="1026" y="90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45"/>
                    <a:pt x="571" y="545"/>
                  </a:cubicBezTo>
                  <a:lnTo>
                    <a:pt x="982" y="545"/>
                  </a:lnTo>
                  <a:cubicBezTo>
                    <a:pt x="1115" y="545"/>
                    <a:pt x="1240" y="447"/>
                    <a:pt x="1258" y="313"/>
                  </a:cubicBezTo>
                  <a:cubicBezTo>
                    <a:pt x="1285" y="143"/>
                    <a:pt x="115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60129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18" y="545"/>
                    <a:pt x="1027" y="554"/>
                    <a:pt x="1027" y="571"/>
                  </a:cubicBezTo>
                  <a:lnTo>
                    <a:pt x="1027" y="1481"/>
                  </a:lnTo>
                  <a:cubicBezTo>
                    <a:pt x="1027" y="1490"/>
                    <a:pt x="1018" y="1508"/>
                    <a:pt x="1000" y="1508"/>
                  </a:cubicBezTo>
                  <a:lnTo>
                    <a:pt x="572" y="1508"/>
                  </a:lnTo>
                  <a:cubicBezTo>
                    <a:pt x="56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63" y="545"/>
                    <a:pt x="572" y="545"/>
                  </a:cubicBezTo>
                  <a:close/>
                  <a:moveTo>
                    <a:pt x="572" y="0"/>
                  </a:moveTo>
                  <a:cubicBezTo>
                    <a:pt x="259" y="0"/>
                    <a:pt x="1" y="250"/>
                    <a:pt x="1" y="571"/>
                  </a:cubicBezTo>
                  <a:lnTo>
                    <a:pt x="1" y="1481"/>
                  </a:lnTo>
                  <a:cubicBezTo>
                    <a:pt x="1" y="1794"/>
                    <a:pt x="259" y="2052"/>
                    <a:pt x="572" y="2052"/>
                  </a:cubicBezTo>
                  <a:lnTo>
                    <a:pt x="1000" y="2052"/>
                  </a:lnTo>
                  <a:cubicBezTo>
                    <a:pt x="1321" y="2052"/>
                    <a:pt x="1571" y="1794"/>
                    <a:pt x="1571" y="1481"/>
                  </a:cubicBezTo>
                  <a:lnTo>
                    <a:pt x="1571" y="571"/>
                  </a:lnTo>
                  <a:cubicBezTo>
                    <a:pt x="1571" y="250"/>
                    <a:pt x="1321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60787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53" y="545"/>
                    <a:pt x="571" y="545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0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1933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2" y="0"/>
                  </a:moveTo>
                  <a:cubicBezTo>
                    <a:pt x="127" y="0"/>
                    <a:pt x="1" y="124"/>
                    <a:pt x="1" y="271"/>
                  </a:cubicBezTo>
                  <a:lnTo>
                    <a:pt x="1" y="1770"/>
                  </a:lnTo>
                  <a:cubicBezTo>
                    <a:pt x="1" y="1924"/>
                    <a:pt x="126" y="2041"/>
                    <a:pt x="269" y="2041"/>
                  </a:cubicBezTo>
                  <a:cubicBezTo>
                    <a:pt x="284" y="2041"/>
                    <a:pt x="298" y="2040"/>
                    <a:pt x="313" y="2037"/>
                  </a:cubicBezTo>
                  <a:cubicBezTo>
                    <a:pt x="447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7" y="21"/>
                    <a:pt x="313" y="3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61699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1" y="0"/>
                  </a:moveTo>
                  <a:cubicBezTo>
                    <a:pt x="127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25" y="2041"/>
                    <a:pt x="269" y="2041"/>
                  </a:cubicBezTo>
                  <a:cubicBezTo>
                    <a:pt x="283" y="2041"/>
                    <a:pt x="298" y="2040"/>
                    <a:pt x="312" y="2037"/>
                  </a:cubicBezTo>
                  <a:cubicBezTo>
                    <a:pt x="455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55" y="21"/>
                    <a:pt x="312" y="3"/>
                  </a:cubicBezTo>
                  <a:cubicBezTo>
                    <a:pt x="298" y="1"/>
                    <a:pt x="285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5991075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6" y="21"/>
                    <a:pt x="313" y="3"/>
                  </a:cubicBezTo>
                  <a:cubicBezTo>
                    <a:pt x="298" y="1"/>
                    <a:pt x="284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605910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5968550" y="2556875"/>
              <a:ext cx="13400" cy="51050"/>
            </a:xfrm>
            <a:custGeom>
              <a:avLst/>
              <a:gdLst/>
              <a:ahLst/>
              <a:cxnLst/>
              <a:rect l="l" t="t" r="r" b="b"/>
              <a:pathLst>
                <a:path w="536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61"/>
                  </a:lnTo>
                  <a:cubicBezTo>
                    <a:pt x="0" y="1904"/>
                    <a:pt x="90" y="2020"/>
                    <a:pt x="223" y="2037"/>
                  </a:cubicBezTo>
                  <a:cubicBezTo>
                    <a:pt x="239" y="2040"/>
                    <a:pt x="254" y="2041"/>
                    <a:pt x="269" y="2041"/>
                  </a:cubicBezTo>
                  <a:cubicBezTo>
                    <a:pt x="418" y="2041"/>
                    <a:pt x="536" y="1924"/>
                    <a:pt x="536" y="1770"/>
                  </a:cubicBezTo>
                  <a:lnTo>
                    <a:pt x="536" y="280"/>
                  </a:lnTo>
                  <a:cubicBezTo>
                    <a:pt x="536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46"/>
          <p:cNvGrpSpPr/>
          <p:nvPr/>
        </p:nvGrpSpPr>
        <p:grpSpPr>
          <a:xfrm>
            <a:off x="6039401" y="2315621"/>
            <a:ext cx="531742" cy="463724"/>
            <a:chOff x="4890000" y="2437625"/>
            <a:chExt cx="386975" cy="337475"/>
          </a:xfrm>
        </p:grpSpPr>
        <p:sp>
          <p:nvSpPr>
            <p:cNvPr id="2667" name="Google Shape;2667;p46"/>
            <p:cNvSpPr/>
            <p:nvPr/>
          </p:nvSpPr>
          <p:spPr>
            <a:xfrm>
              <a:off x="5048575" y="2720650"/>
              <a:ext cx="69600" cy="47525"/>
            </a:xfrm>
            <a:custGeom>
              <a:avLst/>
              <a:gdLst/>
              <a:ahLst/>
              <a:cxnLst/>
              <a:rect l="l" t="t" r="r" b="b"/>
              <a:pathLst>
                <a:path w="2784" h="1901" extrusionOk="0">
                  <a:moveTo>
                    <a:pt x="464" y="0"/>
                  </a:moveTo>
                  <a:lnTo>
                    <a:pt x="241" y="937"/>
                  </a:lnTo>
                  <a:lnTo>
                    <a:pt x="0" y="1901"/>
                  </a:lnTo>
                  <a:lnTo>
                    <a:pt x="2783" y="1901"/>
                  </a:lnTo>
                  <a:lnTo>
                    <a:pt x="2551" y="937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5054350" y="2696350"/>
              <a:ext cx="58250" cy="47750"/>
            </a:xfrm>
            <a:custGeom>
              <a:avLst/>
              <a:gdLst/>
              <a:ahLst/>
              <a:cxnLst/>
              <a:rect l="l" t="t" r="r" b="b"/>
              <a:pathLst>
                <a:path w="2330" h="1910" extrusionOk="0">
                  <a:moveTo>
                    <a:pt x="1116" y="0"/>
                  </a:moveTo>
                  <a:lnTo>
                    <a:pt x="224" y="972"/>
                  </a:lnTo>
                  <a:lnTo>
                    <a:pt x="1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48966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5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5046550" y="24443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0"/>
                  </a:moveTo>
                  <a:lnTo>
                    <a:pt x="1" y="11053"/>
                  </a:lnTo>
                  <a:lnTo>
                    <a:pt x="7940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4896675" y="2478225"/>
              <a:ext cx="373150" cy="208550"/>
            </a:xfrm>
            <a:custGeom>
              <a:avLst/>
              <a:gdLst/>
              <a:ahLst/>
              <a:cxnLst/>
              <a:rect l="l" t="t" r="r" b="b"/>
              <a:pathLst>
                <a:path w="14926" h="8342" extrusionOk="0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5056375" y="2478225"/>
              <a:ext cx="213450" cy="208550"/>
            </a:xfrm>
            <a:custGeom>
              <a:avLst/>
              <a:gdLst/>
              <a:ahLst/>
              <a:cxnLst/>
              <a:rect l="l" t="t" r="r" b="b"/>
              <a:pathLst>
                <a:path w="8538" h="8342" extrusionOk="0">
                  <a:moveTo>
                    <a:pt x="2338" y="0"/>
                  </a:moveTo>
                  <a:lnTo>
                    <a:pt x="0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5009100" y="2507875"/>
              <a:ext cx="148550" cy="148575"/>
            </a:xfrm>
            <a:custGeom>
              <a:avLst/>
              <a:gdLst/>
              <a:ahLst/>
              <a:cxnLst/>
              <a:rect l="l" t="t" r="r" b="b"/>
              <a:pathLst>
                <a:path w="5942" h="5943" extrusionOk="0">
                  <a:moveTo>
                    <a:pt x="2971" y="1"/>
                  </a:moveTo>
                  <a:cubicBezTo>
                    <a:pt x="1329" y="1"/>
                    <a:pt x="0" y="1330"/>
                    <a:pt x="0" y="2972"/>
                  </a:cubicBezTo>
                  <a:cubicBezTo>
                    <a:pt x="0" y="4363"/>
                    <a:pt x="963" y="5532"/>
                    <a:pt x="2257" y="5853"/>
                  </a:cubicBezTo>
                  <a:cubicBezTo>
                    <a:pt x="2480" y="5915"/>
                    <a:pt x="2721" y="5942"/>
                    <a:pt x="2971" y="5942"/>
                  </a:cubicBezTo>
                  <a:cubicBezTo>
                    <a:pt x="4612" y="5942"/>
                    <a:pt x="5941" y="4613"/>
                    <a:pt x="5941" y="2972"/>
                  </a:cubicBezTo>
                  <a:cubicBezTo>
                    <a:pt x="5941" y="1642"/>
                    <a:pt x="5067" y="518"/>
                    <a:pt x="3854" y="135"/>
                  </a:cubicBezTo>
                  <a:cubicBezTo>
                    <a:pt x="3577" y="54"/>
                    <a:pt x="3283" y="1"/>
                    <a:pt x="2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5065525" y="2511225"/>
              <a:ext cx="92125" cy="145225"/>
            </a:xfrm>
            <a:custGeom>
              <a:avLst/>
              <a:gdLst/>
              <a:ahLst/>
              <a:cxnLst/>
              <a:rect l="l" t="t" r="r" b="b"/>
              <a:pathLst>
                <a:path w="3685" h="5809" extrusionOk="0">
                  <a:moveTo>
                    <a:pt x="1597" y="1"/>
                  </a:moveTo>
                  <a:lnTo>
                    <a:pt x="0" y="5719"/>
                  </a:lnTo>
                  <a:cubicBezTo>
                    <a:pt x="223" y="5781"/>
                    <a:pt x="464" y="5808"/>
                    <a:pt x="714" y="5808"/>
                  </a:cubicBezTo>
                  <a:cubicBezTo>
                    <a:pt x="2355" y="5808"/>
                    <a:pt x="3684" y="4479"/>
                    <a:pt x="3684" y="2838"/>
                  </a:cubicBezTo>
                  <a:cubicBezTo>
                    <a:pt x="3684" y="1508"/>
                    <a:pt x="2810" y="384"/>
                    <a:pt x="1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4890000" y="2437625"/>
              <a:ext cx="386525" cy="240025"/>
            </a:xfrm>
            <a:custGeom>
              <a:avLst/>
              <a:gdLst/>
              <a:ahLst/>
              <a:cxnLst/>
              <a:rect l="l" t="t" r="r" b="b"/>
              <a:pathLst>
                <a:path w="15461" h="9601" extrusionOk="0">
                  <a:moveTo>
                    <a:pt x="286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9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5" y="1"/>
                    <a:pt x="1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4890000" y="2519025"/>
              <a:ext cx="386975" cy="256075"/>
            </a:xfrm>
            <a:custGeom>
              <a:avLst/>
              <a:gdLst/>
              <a:ahLst/>
              <a:cxnLst/>
              <a:rect l="l" t="t" r="r" b="b"/>
              <a:pathLst>
                <a:path w="15479" h="10243" extrusionOk="0">
                  <a:moveTo>
                    <a:pt x="8448" y="8342"/>
                  </a:moveTo>
                  <a:lnTo>
                    <a:pt x="8778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0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8" y="9841"/>
                    <a:pt x="10795" y="9698"/>
                    <a:pt x="10634" y="9698"/>
                  </a:cubicBezTo>
                  <a:lnTo>
                    <a:pt x="9349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0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32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0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8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5040525" y="2540000"/>
              <a:ext cx="85900" cy="84775"/>
            </a:xfrm>
            <a:custGeom>
              <a:avLst/>
              <a:gdLst/>
              <a:ahLst/>
              <a:cxnLst/>
              <a:rect l="l" t="t" r="r" b="b"/>
              <a:pathLst>
                <a:path w="3436" h="3391" extrusionOk="0">
                  <a:moveTo>
                    <a:pt x="294" y="0"/>
                  </a:moveTo>
                  <a:cubicBezTo>
                    <a:pt x="224" y="0"/>
                    <a:pt x="153" y="27"/>
                    <a:pt x="99" y="81"/>
                  </a:cubicBezTo>
                  <a:cubicBezTo>
                    <a:pt x="1" y="188"/>
                    <a:pt x="1" y="366"/>
                    <a:pt x="99" y="464"/>
                  </a:cubicBezTo>
                  <a:lnTo>
                    <a:pt x="1330" y="1695"/>
                  </a:lnTo>
                  <a:lnTo>
                    <a:pt x="99" y="2927"/>
                  </a:lnTo>
                  <a:cubicBezTo>
                    <a:pt x="1" y="3034"/>
                    <a:pt x="1" y="3203"/>
                    <a:pt x="99" y="3310"/>
                  </a:cubicBezTo>
                  <a:cubicBezTo>
                    <a:pt x="153" y="3364"/>
                    <a:pt x="224" y="3390"/>
                    <a:pt x="295" y="3390"/>
                  </a:cubicBezTo>
                  <a:cubicBezTo>
                    <a:pt x="367" y="3390"/>
                    <a:pt x="429" y="3364"/>
                    <a:pt x="483" y="3310"/>
                  </a:cubicBezTo>
                  <a:lnTo>
                    <a:pt x="1714" y="2079"/>
                  </a:lnTo>
                  <a:lnTo>
                    <a:pt x="2945" y="3310"/>
                  </a:lnTo>
                  <a:cubicBezTo>
                    <a:pt x="2998" y="3364"/>
                    <a:pt x="3070" y="3390"/>
                    <a:pt x="3132" y="3390"/>
                  </a:cubicBezTo>
                  <a:cubicBezTo>
                    <a:pt x="3204" y="3390"/>
                    <a:pt x="3275" y="3364"/>
                    <a:pt x="3328" y="3310"/>
                  </a:cubicBezTo>
                  <a:cubicBezTo>
                    <a:pt x="3435" y="3203"/>
                    <a:pt x="3435" y="3034"/>
                    <a:pt x="3328" y="2927"/>
                  </a:cubicBezTo>
                  <a:lnTo>
                    <a:pt x="2097" y="1695"/>
                  </a:lnTo>
                  <a:lnTo>
                    <a:pt x="3328" y="464"/>
                  </a:lnTo>
                  <a:cubicBezTo>
                    <a:pt x="3435" y="366"/>
                    <a:pt x="3435" y="188"/>
                    <a:pt x="3328" y="81"/>
                  </a:cubicBezTo>
                  <a:cubicBezTo>
                    <a:pt x="3275" y="27"/>
                    <a:pt x="3206" y="0"/>
                    <a:pt x="3137" y="0"/>
                  </a:cubicBezTo>
                  <a:cubicBezTo>
                    <a:pt x="3067" y="0"/>
                    <a:pt x="2998" y="27"/>
                    <a:pt x="2945" y="81"/>
                  </a:cubicBezTo>
                  <a:lnTo>
                    <a:pt x="1714" y="1312"/>
                  </a:lnTo>
                  <a:lnTo>
                    <a:pt x="483" y="81"/>
                  </a:lnTo>
                  <a:cubicBezTo>
                    <a:pt x="434" y="27"/>
                    <a:pt x="364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8" name="Google Shape;2678;p46"/>
          <p:cNvGrpSpPr/>
          <p:nvPr/>
        </p:nvGrpSpPr>
        <p:grpSpPr>
          <a:xfrm>
            <a:off x="5403485" y="2348255"/>
            <a:ext cx="531124" cy="398455"/>
            <a:chOff x="4442150" y="2437625"/>
            <a:chExt cx="386525" cy="289975"/>
          </a:xfrm>
        </p:grpSpPr>
        <p:sp>
          <p:nvSpPr>
            <p:cNvPr id="2679" name="Google Shape;2679;p46"/>
            <p:cNvSpPr/>
            <p:nvPr/>
          </p:nvSpPr>
          <p:spPr>
            <a:xfrm>
              <a:off x="444885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4590250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4448850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4656700" y="2444325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5" y="0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4442150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4442150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44651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4509075" y="245927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35" y="419"/>
                    <a:pt x="535" y="277"/>
                  </a:cubicBezTo>
                  <a:cubicBezTo>
                    <a:pt x="535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4486975" y="245927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4494350" y="2509000"/>
              <a:ext cx="67825" cy="116900"/>
            </a:xfrm>
            <a:custGeom>
              <a:avLst/>
              <a:gdLst/>
              <a:ahLst/>
              <a:cxnLst/>
              <a:rect l="l" t="t" r="r" b="b"/>
              <a:pathLst>
                <a:path w="2713" h="4676" extrusionOk="0">
                  <a:moveTo>
                    <a:pt x="1356" y="1365"/>
                  </a:moveTo>
                  <a:lnTo>
                    <a:pt x="1847" y="3274"/>
                  </a:lnTo>
                  <a:lnTo>
                    <a:pt x="866" y="3274"/>
                  </a:lnTo>
                  <a:lnTo>
                    <a:pt x="1356" y="1365"/>
                  </a:lnTo>
                  <a:close/>
                  <a:moveTo>
                    <a:pt x="1356" y="0"/>
                  </a:moveTo>
                  <a:cubicBezTo>
                    <a:pt x="1231" y="0"/>
                    <a:pt x="1124" y="90"/>
                    <a:pt x="1098" y="206"/>
                  </a:cubicBezTo>
                  <a:lnTo>
                    <a:pt x="36" y="4327"/>
                  </a:lnTo>
                  <a:cubicBezTo>
                    <a:pt x="0" y="4461"/>
                    <a:pt x="63" y="4604"/>
                    <a:pt x="196" y="4648"/>
                  </a:cubicBezTo>
                  <a:cubicBezTo>
                    <a:pt x="233" y="4665"/>
                    <a:pt x="270" y="4673"/>
                    <a:pt x="306" y="4673"/>
                  </a:cubicBezTo>
                  <a:cubicBezTo>
                    <a:pt x="422" y="4673"/>
                    <a:pt x="528" y="4592"/>
                    <a:pt x="562" y="4470"/>
                  </a:cubicBezTo>
                  <a:lnTo>
                    <a:pt x="732" y="3819"/>
                  </a:lnTo>
                  <a:lnTo>
                    <a:pt x="1990" y="3819"/>
                  </a:lnTo>
                  <a:lnTo>
                    <a:pt x="2150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2" y="4666"/>
                    <a:pt x="2480" y="4666"/>
                  </a:cubicBezTo>
                  <a:cubicBezTo>
                    <a:pt x="2632" y="4630"/>
                    <a:pt x="2712" y="4479"/>
                    <a:pt x="2677" y="4336"/>
                  </a:cubicBezTo>
                  <a:lnTo>
                    <a:pt x="1624" y="206"/>
                  </a:lnTo>
                  <a:cubicBezTo>
                    <a:pt x="1588" y="90"/>
                    <a:pt x="1481" y="0"/>
                    <a:pt x="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6"/>
            <p:cNvSpPr/>
            <p:nvPr/>
          </p:nvSpPr>
          <p:spPr>
            <a:xfrm>
              <a:off x="4743250" y="2515250"/>
              <a:ext cx="46175" cy="13625"/>
            </a:xfrm>
            <a:custGeom>
              <a:avLst/>
              <a:gdLst/>
              <a:ahLst/>
              <a:cxnLst/>
              <a:rect l="l" t="t" r="r" b="b"/>
              <a:pathLst>
                <a:path w="184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0" y="402"/>
                    <a:pt x="125" y="544"/>
                    <a:pt x="286" y="544"/>
                  </a:cubicBezTo>
                  <a:lnTo>
                    <a:pt x="1552" y="544"/>
                  </a:lnTo>
                  <a:cubicBezTo>
                    <a:pt x="1686" y="544"/>
                    <a:pt x="1811" y="446"/>
                    <a:pt x="1829" y="312"/>
                  </a:cubicBezTo>
                  <a:cubicBezTo>
                    <a:pt x="1847" y="152"/>
                    <a:pt x="1722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6"/>
            <p:cNvSpPr/>
            <p:nvPr/>
          </p:nvSpPr>
          <p:spPr>
            <a:xfrm>
              <a:off x="4577975" y="2515250"/>
              <a:ext cx="153475" cy="13625"/>
            </a:xfrm>
            <a:custGeom>
              <a:avLst/>
              <a:gdLst/>
              <a:ahLst/>
              <a:cxnLst/>
              <a:rect l="l" t="t" r="r" b="b"/>
              <a:pathLst>
                <a:path w="6139" h="545" extrusionOk="0">
                  <a:moveTo>
                    <a:pt x="295" y="0"/>
                  </a:moveTo>
                  <a:cubicBezTo>
                    <a:pt x="126" y="0"/>
                    <a:pt x="1" y="152"/>
                    <a:pt x="18" y="312"/>
                  </a:cubicBezTo>
                  <a:cubicBezTo>
                    <a:pt x="45" y="446"/>
                    <a:pt x="161" y="544"/>
                    <a:pt x="304" y="544"/>
                  </a:cubicBezTo>
                  <a:lnTo>
                    <a:pt x="5835" y="544"/>
                  </a:lnTo>
                  <a:cubicBezTo>
                    <a:pt x="5969" y="544"/>
                    <a:pt x="6094" y="446"/>
                    <a:pt x="6112" y="312"/>
                  </a:cubicBezTo>
                  <a:cubicBezTo>
                    <a:pt x="6138" y="152"/>
                    <a:pt x="6004" y="0"/>
                    <a:pt x="5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4658725" y="2579475"/>
              <a:ext cx="130925" cy="13625"/>
            </a:xfrm>
            <a:custGeom>
              <a:avLst/>
              <a:gdLst/>
              <a:ahLst/>
              <a:cxnLst/>
              <a:rect l="l" t="t" r="r" b="b"/>
              <a:pathLst>
                <a:path w="5237" h="545" extrusionOk="0">
                  <a:moveTo>
                    <a:pt x="294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4933" y="545"/>
                  </a:lnTo>
                  <a:cubicBezTo>
                    <a:pt x="5067" y="545"/>
                    <a:pt x="5192" y="447"/>
                    <a:pt x="5210" y="313"/>
                  </a:cubicBezTo>
                  <a:cubicBezTo>
                    <a:pt x="5237" y="143"/>
                    <a:pt x="5103" y="0"/>
                    <a:pt x="4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4577975" y="2579475"/>
              <a:ext cx="73625" cy="13625"/>
            </a:xfrm>
            <a:custGeom>
              <a:avLst/>
              <a:gdLst/>
              <a:ahLst/>
              <a:cxnLst/>
              <a:rect l="l" t="t" r="r" b="b"/>
              <a:pathLst>
                <a:path w="2945" h="545" extrusionOk="0">
                  <a:moveTo>
                    <a:pt x="304" y="0"/>
                  </a:moveTo>
                  <a:cubicBezTo>
                    <a:pt x="161" y="0"/>
                    <a:pt x="45" y="99"/>
                    <a:pt x="27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650" y="545"/>
                  </a:lnTo>
                  <a:cubicBezTo>
                    <a:pt x="2784" y="545"/>
                    <a:pt x="2900" y="447"/>
                    <a:pt x="2927" y="313"/>
                  </a:cubicBezTo>
                  <a:cubicBezTo>
                    <a:pt x="2945" y="143"/>
                    <a:pt x="2820" y="0"/>
                    <a:pt x="2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4722050" y="2643700"/>
              <a:ext cx="67600" cy="13625"/>
            </a:xfrm>
            <a:custGeom>
              <a:avLst/>
              <a:gdLst/>
              <a:ahLst/>
              <a:cxnLst/>
              <a:rect l="l" t="t" r="r" b="b"/>
              <a:pathLst>
                <a:path w="2704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400" y="545"/>
                  </a:lnTo>
                  <a:cubicBezTo>
                    <a:pt x="2534" y="545"/>
                    <a:pt x="2659" y="447"/>
                    <a:pt x="2677" y="313"/>
                  </a:cubicBezTo>
                  <a:cubicBezTo>
                    <a:pt x="2704" y="143"/>
                    <a:pt x="2570" y="1"/>
                    <a:pt x="2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4481400" y="2643700"/>
              <a:ext cx="232425" cy="13625"/>
            </a:xfrm>
            <a:custGeom>
              <a:avLst/>
              <a:gdLst/>
              <a:ahLst/>
              <a:cxnLst/>
              <a:rect l="l" t="t" r="r" b="b"/>
              <a:pathLst>
                <a:path w="9297" h="545" extrusionOk="0">
                  <a:moveTo>
                    <a:pt x="304" y="1"/>
                  </a:moveTo>
                  <a:cubicBezTo>
                    <a:pt x="170" y="1"/>
                    <a:pt x="45" y="99"/>
                    <a:pt x="28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9011" y="545"/>
                  </a:lnTo>
                  <a:cubicBezTo>
                    <a:pt x="9172" y="545"/>
                    <a:pt x="9297" y="402"/>
                    <a:pt x="9279" y="233"/>
                  </a:cubicBezTo>
                  <a:cubicBezTo>
                    <a:pt x="9252" y="99"/>
                    <a:pt x="9136" y="1"/>
                    <a:pt x="9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4577975" y="254780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8163" y="545"/>
                  </a:lnTo>
                  <a:cubicBezTo>
                    <a:pt x="8297" y="545"/>
                    <a:pt x="8422" y="447"/>
                    <a:pt x="8440" y="313"/>
                  </a:cubicBezTo>
                  <a:cubicBezTo>
                    <a:pt x="8467" y="143"/>
                    <a:pt x="8333" y="1"/>
                    <a:pt x="8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4577975" y="261115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1" y="402"/>
                    <a:pt x="126" y="544"/>
                    <a:pt x="286" y="544"/>
                  </a:cubicBezTo>
                  <a:lnTo>
                    <a:pt x="8163" y="544"/>
                  </a:lnTo>
                  <a:cubicBezTo>
                    <a:pt x="8297" y="544"/>
                    <a:pt x="8422" y="446"/>
                    <a:pt x="8440" y="312"/>
                  </a:cubicBezTo>
                  <a:cubicBezTo>
                    <a:pt x="8467" y="143"/>
                    <a:pt x="8333" y="0"/>
                    <a:pt x="8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4604525" y="2675375"/>
              <a:ext cx="185125" cy="13625"/>
            </a:xfrm>
            <a:custGeom>
              <a:avLst/>
              <a:gdLst/>
              <a:ahLst/>
              <a:cxnLst/>
              <a:rect l="l" t="t" r="r" b="b"/>
              <a:pathLst>
                <a:path w="7405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7101" y="545"/>
                  </a:lnTo>
                  <a:cubicBezTo>
                    <a:pt x="7235" y="545"/>
                    <a:pt x="7360" y="447"/>
                    <a:pt x="7378" y="313"/>
                  </a:cubicBezTo>
                  <a:cubicBezTo>
                    <a:pt x="7405" y="143"/>
                    <a:pt x="7271" y="1"/>
                    <a:pt x="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4481625" y="2675375"/>
              <a:ext cx="116450" cy="13625"/>
            </a:xfrm>
            <a:custGeom>
              <a:avLst/>
              <a:gdLst/>
              <a:ahLst/>
              <a:cxnLst/>
              <a:rect l="l" t="t" r="r" b="b"/>
              <a:pathLst>
                <a:path w="4658" h="545" extrusionOk="0">
                  <a:moveTo>
                    <a:pt x="286" y="1"/>
                  </a:moveTo>
                  <a:cubicBezTo>
                    <a:pt x="126" y="1"/>
                    <a:pt x="1" y="143"/>
                    <a:pt x="19" y="313"/>
                  </a:cubicBezTo>
                  <a:cubicBezTo>
                    <a:pt x="45" y="447"/>
                    <a:pt x="161" y="545"/>
                    <a:pt x="295" y="545"/>
                  </a:cubicBezTo>
                  <a:lnTo>
                    <a:pt x="4354" y="545"/>
                  </a:lnTo>
                  <a:cubicBezTo>
                    <a:pt x="4488" y="545"/>
                    <a:pt x="4613" y="447"/>
                    <a:pt x="4631" y="313"/>
                  </a:cubicBezTo>
                  <a:cubicBezTo>
                    <a:pt x="4658" y="143"/>
                    <a:pt x="4524" y="1"/>
                    <a:pt x="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9" name="Google Shape;2699;p46"/>
          <p:cNvGrpSpPr/>
          <p:nvPr/>
        </p:nvGrpSpPr>
        <p:grpSpPr>
          <a:xfrm>
            <a:off x="4754704" y="2315621"/>
            <a:ext cx="531742" cy="463724"/>
            <a:chOff x="3962425" y="2437625"/>
            <a:chExt cx="386975" cy="337475"/>
          </a:xfrm>
        </p:grpSpPr>
        <p:sp>
          <p:nvSpPr>
            <p:cNvPr id="2700" name="Google Shape;2700;p46"/>
            <p:cNvSpPr/>
            <p:nvPr/>
          </p:nvSpPr>
          <p:spPr>
            <a:xfrm>
              <a:off x="4121225" y="2720650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4126800" y="2696350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0"/>
                  </a:moveTo>
                  <a:lnTo>
                    <a:pt x="223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3969350" y="24443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0"/>
                  </a:moveTo>
                  <a:cubicBezTo>
                    <a:pt x="437" y="0"/>
                    <a:pt x="0" y="446"/>
                    <a:pt x="0" y="991"/>
                  </a:cubicBezTo>
                  <a:lnTo>
                    <a:pt x="0" y="10072"/>
                  </a:lnTo>
                  <a:cubicBezTo>
                    <a:pt x="0" y="10616"/>
                    <a:pt x="437" y="11053"/>
                    <a:pt x="981" y="11053"/>
                  </a:cubicBezTo>
                  <a:lnTo>
                    <a:pt x="13926" y="11053"/>
                  </a:lnTo>
                  <a:cubicBezTo>
                    <a:pt x="14470" y="11053"/>
                    <a:pt x="14916" y="10616"/>
                    <a:pt x="14916" y="10072"/>
                  </a:cubicBezTo>
                  <a:lnTo>
                    <a:pt x="14916" y="991"/>
                  </a:lnTo>
                  <a:cubicBezTo>
                    <a:pt x="14916" y="446"/>
                    <a:pt x="14470" y="0"/>
                    <a:pt x="13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4119000" y="24443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0"/>
                  </a:moveTo>
                  <a:lnTo>
                    <a:pt x="0" y="11053"/>
                  </a:lnTo>
                  <a:lnTo>
                    <a:pt x="7940" y="11053"/>
                  </a:lnTo>
                  <a:cubicBezTo>
                    <a:pt x="8484" y="11053"/>
                    <a:pt x="8930" y="10616"/>
                    <a:pt x="8930" y="10072"/>
                  </a:cubicBezTo>
                  <a:lnTo>
                    <a:pt x="8930" y="991"/>
                  </a:lnTo>
                  <a:cubicBezTo>
                    <a:pt x="8930" y="446"/>
                    <a:pt x="8484" y="0"/>
                    <a:pt x="7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3969350" y="2478225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0"/>
                  </a:moveTo>
                  <a:lnTo>
                    <a:pt x="0" y="8341"/>
                  </a:lnTo>
                  <a:lnTo>
                    <a:pt x="14916" y="8341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4128800" y="2478225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0"/>
                  </a:moveTo>
                  <a:lnTo>
                    <a:pt x="1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4040925" y="2584825"/>
              <a:ext cx="38625" cy="26350"/>
            </a:xfrm>
            <a:custGeom>
              <a:avLst/>
              <a:gdLst/>
              <a:ahLst/>
              <a:cxnLst/>
              <a:rect l="l" t="t" r="r" b="b"/>
              <a:pathLst>
                <a:path w="1545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4040925" y="2633900"/>
              <a:ext cx="38625" cy="26325"/>
            </a:xfrm>
            <a:custGeom>
              <a:avLst/>
              <a:gdLst/>
              <a:ahLst/>
              <a:cxnLst/>
              <a:rect l="l" t="t" r="r" b="b"/>
              <a:pathLst>
                <a:path w="1545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4104500" y="2633900"/>
              <a:ext cx="38375" cy="26325"/>
            </a:xfrm>
            <a:custGeom>
              <a:avLst/>
              <a:gdLst/>
              <a:ahLst/>
              <a:cxnLst/>
              <a:rect l="l" t="t" r="r" b="b"/>
              <a:pathLst>
                <a:path w="1535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4104500" y="2584825"/>
              <a:ext cx="38375" cy="26350"/>
            </a:xfrm>
            <a:custGeom>
              <a:avLst/>
              <a:gdLst/>
              <a:ahLst/>
              <a:cxnLst/>
              <a:rect l="l" t="t" r="r" b="b"/>
              <a:pathLst>
                <a:path w="1535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4168500" y="2584825"/>
              <a:ext cx="38600" cy="26350"/>
            </a:xfrm>
            <a:custGeom>
              <a:avLst/>
              <a:gdLst/>
              <a:ahLst/>
              <a:cxnLst/>
              <a:rect l="l" t="t" r="r" b="b"/>
              <a:pathLst>
                <a:path w="1544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4168500" y="2633900"/>
              <a:ext cx="38600" cy="26325"/>
            </a:xfrm>
            <a:custGeom>
              <a:avLst/>
              <a:gdLst/>
              <a:ahLst/>
              <a:cxnLst/>
              <a:rect l="l" t="t" r="r" b="b"/>
              <a:pathLst>
                <a:path w="1544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4232075" y="2633900"/>
              <a:ext cx="38375" cy="26325"/>
            </a:xfrm>
            <a:custGeom>
              <a:avLst/>
              <a:gdLst/>
              <a:ahLst/>
              <a:cxnLst/>
              <a:rect l="l" t="t" r="r" b="b"/>
              <a:pathLst>
                <a:path w="1535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4232075" y="2584825"/>
              <a:ext cx="38375" cy="26350"/>
            </a:xfrm>
            <a:custGeom>
              <a:avLst/>
              <a:gdLst/>
              <a:ahLst/>
              <a:cxnLst/>
              <a:rect l="l" t="t" r="r" b="b"/>
              <a:pathLst>
                <a:path w="1535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4040925" y="2504750"/>
              <a:ext cx="229525" cy="57350"/>
            </a:xfrm>
            <a:custGeom>
              <a:avLst/>
              <a:gdLst/>
              <a:ahLst/>
              <a:cxnLst/>
              <a:rect l="l" t="t" r="r" b="b"/>
              <a:pathLst>
                <a:path w="9181" h="2294" extrusionOk="0">
                  <a:moveTo>
                    <a:pt x="1" y="1"/>
                  </a:moveTo>
                  <a:lnTo>
                    <a:pt x="1" y="2294"/>
                  </a:lnTo>
                  <a:lnTo>
                    <a:pt x="9181" y="2294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4162925" y="2504750"/>
              <a:ext cx="107525" cy="57350"/>
            </a:xfrm>
            <a:custGeom>
              <a:avLst/>
              <a:gdLst/>
              <a:ahLst/>
              <a:cxnLst/>
              <a:rect l="l" t="t" r="r" b="b"/>
              <a:pathLst>
                <a:path w="4301" h="2294" extrusionOk="0">
                  <a:moveTo>
                    <a:pt x="643" y="1"/>
                  </a:moveTo>
                  <a:lnTo>
                    <a:pt x="1" y="2294"/>
                  </a:lnTo>
                  <a:lnTo>
                    <a:pt x="4301" y="2294"/>
                  </a:lnTo>
                  <a:lnTo>
                    <a:pt x="4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4063900" y="25266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9" y="544"/>
                    <a:pt x="545" y="419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4112300" y="25266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4160475" y="25266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4136375" y="252662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9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19"/>
                    <a:pt x="117" y="544"/>
                    <a:pt x="269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4088000" y="25266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68"/>
                  </a:cubicBezTo>
                  <a:cubicBezTo>
                    <a:pt x="544" y="116"/>
                    <a:pt x="428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3962425" y="2437625"/>
              <a:ext cx="386750" cy="240025"/>
            </a:xfrm>
            <a:custGeom>
              <a:avLst/>
              <a:gdLst/>
              <a:ahLst/>
              <a:cxnLst/>
              <a:rect l="l" t="t" r="r" b="b"/>
              <a:pathLst>
                <a:path w="15470" h="9601" extrusionOk="0">
                  <a:moveTo>
                    <a:pt x="286" y="1"/>
                  </a:moveTo>
                  <a:cubicBezTo>
                    <a:pt x="125" y="1"/>
                    <a:pt x="1" y="126"/>
                    <a:pt x="1" y="277"/>
                  </a:cubicBezTo>
                  <a:lnTo>
                    <a:pt x="1" y="2588"/>
                  </a:lnTo>
                  <a:cubicBezTo>
                    <a:pt x="1" y="2606"/>
                    <a:pt x="9" y="2615"/>
                    <a:pt x="18" y="2632"/>
                  </a:cubicBezTo>
                  <a:cubicBezTo>
                    <a:pt x="103" y="2717"/>
                    <a:pt x="193" y="2752"/>
                    <a:pt x="274" y="2752"/>
                  </a:cubicBezTo>
                  <a:cubicBezTo>
                    <a:pt x="424" y="2752"/>
                    <a:pt x="545" y="2631"/>
                    <a:pt x="545" y="2481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65" y="545"/>
                  </a:lnTo>
                  <a:cubicBezTo>
                    <a:pt x="14845" y="545"/>
                    <a:pt x="14925" y="616"/>
                    <a:pt x="14925" y="705"/>
                  </a:cubicBezTo>
                  <a:lnTo>
                    <a:pt x="14925" y="9439"/>
                  </a:lnTo>
                  <a:cubicBezTo>
                    <a:pt x="14925" y="9448"/>
                    <a:pt x="14925" y="9466"/>
                    <a:pt x="14934" y="9475"/>
                  </a:cubicBezTo>
                  <a:cubicBezTo>
                    <a:pt x="15020" y="9564"/>
                    <a:pt x="15113" y="9601"/>
                    <a:pt x="15197" y="9601"/>
                  </a:cubicBezTo>
                  <a:cubicBezTo>
                    <a:pt x="15348" y="9601"/>
                    <a:pt x="15470" y="9481"/>
                    <a:pt x="15470" y="9332"/>
                  </a:cubicBezTo>
                  <a:lnTo>
                    <a:pt x="15470" y="277"/>
                  </a:lnTo>
                  <a:cubicBezTo>
                    <a:pt x="15470" y="126"/>
                    <a:pt x="15336" y="1"/>
                    <a:pt x="1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3962425" y="2519025"/>
              <a:ext cx="386975" cy="256075"/>
            </a:xfrm>
            <a:custGeom>
              <a:avLst/>
              <a:gdLst/>
              <a:ahLst/>
              <a:cxnLst/>
              <a:rect l="l" t="t" r="r" b="b"/>
              <a:pathLst>
                <a:path w="15479" h="10243" extrusionOk="0">
                  <a:moveTo>
                    <a:pt x="845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9" y="126"/>
                    <a:pt x="1" y="269"/>
                  </a:cubicBezTo>
                  <a:lnTo>
                    <a:pt x="1" y="7066"/>
                  </a:lnTo>
                  <a:cubicBezTo>
                    <a:pt x="9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9" y="9698"/>
                  </a:lnTo>
                  <a:lnTo>
                    <a:pt x="4845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6" y="10242"/>
                  </a:lnTo>
                  <a:cubicBezTo>
                    <a:pt x="10768" y="10242"/>
                    <a:pt x="10884" y="10144"/>
                    <a:pt x="10902" y="10010"/>
                  </a:cubicBezTo>
                  <a:cubicBezTo>
                    <a:pt x="10929" y="9841"/>
                    <a:pt x="10804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1" y="8342"/>
                  </a:lnTo>
                  <a:cubicBezTo>
                    <a:pt x="14917" y="8342"/>
                    <a:pt x="15479" y="7771"/>
                    <a:pt x="15479" y="7075"/>
                  </a:cubicBezTo>
                  <a:cubicBezTo>
                    <a:pt x="15479" y="6929"/>
                    <a:pt x="15359" y="6804"/>
                    <a:pt x="15203" y="6804"/>
                  </a:cubicBezTo>
                  <a:cubicBezTo>
                    <a:pt x="15188" y="6804"/>
                    <a:pt x="15173" y="6805"/>
                    <a:pt x="15157" y="6808"/>
                  </a:cubicBezTo>
                  <a:cubicBezTo>
                    <a:pt x="15033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1" y="7798"/>
                  </a:cubicBezTo>
                  <a:lnTo>
                    <a:pt x="1258" y="7798"/>
                  </a:lnTo>
                  <a:cubicBezTo>
                    <a:pt x="866" y="7798"/>
                    <a:pt x="545" y="7477"/>
                    <a:pt x="545" y="7075"/>
                  </a:cubicBezTo>
                  <a:lnTo>
                    <a:pt x="545" y="269"/>
                  </a:lnTo>
                  <a:cubicBezTo>
                    <a:pt x="545" y="269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3" name="Google Shape;2723;p46"/>
          <p:cNvGrpSpPr/>
          <p:nvPr/>
        </p:nvGrpSpPr>
        <p:grpSpPr>
          <a:xfrm>
            <a:off x="4101955" y="2281922"/>
            <a:ext cx="473206" cy="531124"/>
            <a:chOff x="3509900" y="2437625"/>
            <a:chExt cx="344375" cy="386525"/>
          </a:xfrm>
        </p:grpSpPr>
        <p:sp>
          <p:nvSpPr>
            <p:cNvPr id="2724" name="Google Shape;2724;p46"/>
            <p:cNvSpPr/>
            <p:nvPr/>
          </p:nvSpPr>
          <p:spPr>
            <a:xfrm>
              <a:off x="3516600" y="2516125"/>
              <a:ext cx="150350" cy="255850"/>
            </a:xfrm>
            <a:custGeom>
              <a:avLst/>
              <a:gdLst/>
              <a:ahLst/>
              <a:cxnLst/>
              <a:rect l="l" t="t" r="r" b="b"/>
              <a:pathLst>
                <a:path w="6014" h="10234" extrusionOk="0">
                  <a:moveTo>
                    <a:pt x="848" y="1"/>
                  </a:moveTo>
                  <a:cubicBezTo>
                    <a:pt x="384" y="1"/>
                    <a:pt x="0" y="376"/>
                    <a:pt x="0" y="848"/>
                  </a:cubicBezTo>
                  <a:lnTo>
                    <a:pt x="0" y="9386"/>
                  </a:lnTo>
                  <a:cubicBezTo>
                    <a:pt x="0" y="9859"/>
                    <a:pt x="384" y="10233"/>
                    <a:pt x="848" y="10233"/>
                  </a:cubicBezTo>
                  <a:lnTo>
                    <a:pt x="6013" y="10233"/>
                  </a:lnTo>
                  <a:lnTo>
                    <a:pt x="6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3550725" y="2516125"/>
              <a:ext cx="115550" cy="255850"/>
            </a:xfrm>
            <a:custGeom>
              <a:avLst/>
              <a:gdLst/>
              <a:ahLst/>
              <a:cxnLst/>
              <a:rect l="l" t="t" r="r" b="b"/>
              <a:pathLst>
                <a:path w="4622" h="10234" extrusionOk="0">
                  <a:moveTo>
                    <a:pt x="2864" y="1"/>
                  </a:moveTo>
                  <a:lnTo>
                    <a:pt x="0" y="10233"/>
                  </a:lnTo>
                  <a:lnTo>
                    <a:pt x="4621" y="10233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3516600" y="2556050"/>
              <a:ext cx="150350" cy="174425"/>
            </a:xfrm>
            <a:custGeom>
              <a:avLst/>
              <a:gdLst/>
              <a:ahLst/>
              <a:cxnLst/>
              <a:rect l="l" t="t" r="r" b="b"/>
              <a:pathLst>
                <a:path w="6014" h="6977" extrusionOk="0">
                  <a:moveTo>
                    <a:pt x="0" y="1"/>
                  </a:moveTo>
                  <a:lnTo>
                    <a:pt x="0" y="6977"/>
                  </a:lnTo>
                  <a:lnTo>
                    <a:pt x="6013" y="6977"/>
                  </a:lnTo>
                  <a:lnTo>
                    <a:pt x="60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3562100" y="2556050"/>
              <a:ext cx="104175" cy="174425"/>
            </a:xfrm>
            <a:custGeom>
              <a:avLst/>
              <a:gdLst/>
              <a:ahLst/>
              <a:cxnLst/>
              <a:rect l="l" t="t" r="r" b="b"/>
              <a:pathLst>
                <a:path w="4167" h="6977" extrusionOk="0">
                  <a:moveTo>
                    <a:pt x="1954" y="1"/>
                  </a:moveTo>
                  <a:lnTo>
                    <a:pt x="0" y="6977"/>
                  </a:lnTo>
                  <a:lnTo>
                    <a:pt x="4166" y="6977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3602675" y="2443650"/>
              <a:ext cx="244700" cy="373825"/>
            </a:xfrm>
            <a:custGeom>
              <a:avLst/>
              <a:gdLst/>
              <a:ahLst/>
              <a:cxnLst/>
              <a:rect l="l" t="t" r="r" b="b"/>
              <a:pathLst>
                <a:path w="9788" h="14953" extrusionOk="0">
                  <a:moveTo>
                    <a:pt x="2543" y="1"/>
                  </a:moveTo>
                  <a:lnTo>
                    <a:pt x="2543" y="5558"/>
                  </a:lnTo>
                  <a:lnTo>
                    <a:pt x="2543" y="6558"/>
                  </a:lnTo>
                  <a:lnTo>
                    <a:pt x="2543" y="7673"/>
                  </a:lnTo>
                  <a:lnTo>
                    <a:pt x="1" y="7673"/>
                  </a:lnTo>
                  <a:lnTo>
                    <a:pt x="2543" y="9171"/>
                  </a:lnTo>
                  <a:lnTo>
                    <a:pt x="2543" y="14952"/>
                  </a:lnTo>
                  <a:lnTo>
                    <a:pt x="9787" y="14952"/>
                  </a:lnTo>
                  <a:lnTo>
                    <a:pt x="9787" y="2909"/>
                  </a:lnTo>
                  <a:lnTo>
                    <a:pt x="9787" y="188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3666250" y="2443650"/>
              <a:ext cx="181125" cy="47525"/>
            </a:xfrm>
            <a:custGeom>
              <a:avLst/>
              <a:gdLst/>
              <a:ahLst/>
              <a:cxnLst/>
              <a:rect l="l" t="t" r="r" b="b"/>
              <a:pathLst>
                <a:path w="7245" h="1901" extrusionOk="0">
                  <a:moveTo>
                    <a:pt x="0" y="1"/>
                  </a:moveTo>
                  <a:lnTo>
                    <a:pt x="0" y="1901"/>
                  </a:lnTo>
                  <a:lnTo>
                    <a:pt x="7244" y="1901"/>
                  </a:lnTo>
                  <a:lnTo>
                    <a:pt x="7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3688100" y="2692100"/>
              <a:ext cx="138075" cy="25675"/>
            </a:xfrm>
            <a:custGeom>
              <a:avLst/>
              <a:gdLst/>
              <a:ahLst/>
              <a:cxnLst/>
              <a:rect l="l" t="t" r="r" b="b"/>
              <a:pathLst>
                <a:path w="5523" h="1027" extrusionOk="0">
                  <a:moveTo>
                    <a:pt x="1" y="1"/>
                  </a:moveTo>
                  <a:lnTo>
                    <a:pt x="1" y="1027"/>
                  </a:lnTo>
                  <a:lnTo>
                    <a:pt x="5523" y="1027"/>
                  </a:lnTo>
                  <a:lnTo>
                    <a:pt x="5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3688100" y="2516800"/>
              <a:ext cx="138075" cy="51325"/>
            </a:xfrm>
            <a:custGeom>
              <a:avLst/>
              <a:gdLst/>
              <a:ahLst/>
              <a:cxnLst/>
              <a:rect l="l" t="t" r="r" b="b"/>
              <a:pathLst>
                <a:path w="5523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523" y="2053"/>
                  </a:lnTo>
                  <a:lnTo>
                    <a:pt x="5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3688100" y="2741825"/>
              <a:ext cx="138075" cy="51325"/>
            </a:xfrm>
            <a:custGeom>
              <a:avLst/>
              <a:gdLst/>
              <a:ahLst/>
              <a:cxnLst/>
              <a:rect l="l" t="t" r="r" b="b"/>
              <a:pathLst>
                <a:path w="5523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523" y="2053"/>
                  </a:lnTo>
                  <a:lnTo>
                    <a:pt x="5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3688100" y="2594650"/>
              <a:ext cx="138075" cy="71600"/>
            </a:xfrm>
            <a:custGeom>
              <a:avLst/>
              <a:gdLst/>
              <a:ahLst/>
              <a:cxnLst/>
              <a:rect l="l" t="t" r="r" b="b"/>
              <a:pathLst>
                <a:path w="5523" h="2864" extrusionOk="0">
                  <a:moveTo>
                    <a:pt x="1" y="0"/>
                  </a:moveTo>
                  <a:lnTo>
                    <a:pt x="1" y="2864"/>
                  </a:lnTo>
                  <a:lnTo>
                    <a:pt x="5523" y="2864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3593100" y="27463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2"/>
                    <a:pt x="116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3509900" y="2510125"/>
              <a:ext cx="143875" cy="268750"/>
            </a:xfrm>
            <a:custGeom>
              <a:avLst/>
              <a:gdLst/>
              <a:ahLst/>
              <a:cxnLst/>
              <a:rect l="l" t="t" r="r" b="b"/>
              <a:pathLst>
                <a:path w="5755" h="10750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0482"/>
                  </a:lnTo>
                  <a:cubicBezTo>
                    <a:pt x="1" y="10625"/>
                    <a:pt x="117" y="10750"/>
                    <a:pt x="268" y="10750"/>
                  </a:cubicBezTo>
                  <a:lnTo>
                    <a:pt x="5478" y="10750"/>
                  </a:lnTo>
                  <a:cubicBezTo>
                    <a:pt x="5496" y="10750"/>
                    <a:pt x="5505" y="10741"/>
                    <a:pt x="5523" y="10732"/>
                  </a:cubicBezTo>
                  <a:cubicBezTo>
                    <a:pt x="5755" y="10509"/>
                    <a:pt x="5594" y="10232"/>
                    <a:pt x="5380" y="10232"/>
                  </a:cubicBezTo>
                  <a:lnTo>
                    <a:pt x="652" y="10232"/>
                  </a:lnTo>
                  <a:cubicBezTo>
                    <a:pt x="581" y="10232"/>
                    <a:pt x="509" y="10170"/>
                    <a:pt x="509" y="10090"/>
                  </a:cubicBezTo>
                  <a:lnTo>
                    <a:pt x="509" y="651"/>
                  </a:lnTo>
                  <a:cubicBezTo>
                    <a:pt x="509" y="571"/>
                    <a:pt x="572" y="509"/>
                    <a:pt x="652" y="509"/>
                  </a:cubicBezTo>
                  <a:lnTo>
                    <a:pt x="5478" y="509"/>
                  </a:lnTo>
                  <a:cubicBezTo>
                    <a:pt x="5496" y="509"/>
                    <a:pt x="5505" y="509"/>
                    <a:pt x="5523" y="491"/>
                  </a:cubicBezTo>
                  <a:cubicBezTo>
                    <a:pt x="5755" y="268"/>
                    <a:pt x="5594" y="0"/>
                    <a:pt x="5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3682750" y="24617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cubicBezTo>
                    <a:pt x="1" y="402"/>
                    <a:pt x="117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3724675" y="2461725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cubicBezTo>
                    <a:pt x="1" y="402"/>
                    <a:pt x="117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3703725" y="24617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2"/>
                    <a:pt x="116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3596000" y="2509650"/>
              <a:ext cx="258275" cy="314500"/>
            </a:xfrm>
            <a:custGeom>
              <a:avLst/>
              <a:gdLst/>
              <a:ahLst/>
              <a:cxnLst/>
              <a:rect l="l" t="t" r="r" b="b"/>
              <a:pathLst>
                <a:path w="10331" h="12580" extrusionOk="0">
                  <a:moveTo>
                    <a:pt x="10075" y="1"/>
                  </a:moveTo>
                  <a:cubicBezTo>
                    <a:pt x="9930" y="1"/>
                    <a:pt x="9813" y="122"/>
                    <a:pt x="9813" y="260"/>
                  </a:cubicBezTo>
                  <a:lnTo>
                    <a:pt x="9813" y="12062"/>
                  </a:lnTo>
                  <a:lnTo>
                    <a:pt x="3078" y="12062"/>
                  </a:lnTo>
                  <a:lnTo>
                    <a:pt x="3078" y="6549"/>
                  </a:lnTo>
                  <a:cubicBezTo>
                    <a:pt x="3078" y="6460"/>
                    <a:pt x="3033" y="6371"/>
                    <a:pt x="2953" y="6326"/>
                  </a:cubicBezTo>
                  <a:lnTo>
                    <a:pt x="1222" y="5300"/>
                  </a:lnTo>
                  <a:lnTo>
                    <a:pt x="2819" y="5300"/>
                  </a:lnTo>
                  <a:cubicBezTo>
                    <a:pt x="2962" y="5300"/>
                    <a:pt x="3078" y="5184"/>
                    <a:pt x="3078" y="5042"/>
                  </a:cubicBezTo>
                  <a:lnTo>
                    <a:pt x="3078" y="3944"/>
                  </a:lnTo>
                  <a:cubicBezTo>
                    <a:pt x="3078" y="3828"/>
                    <a:pt x="3007" y="3721"/>
                    <a:pt x="2891" y="3686"/>
                  </a:cubicBezTo>
                  <a:cubicBezTo>
                    <a:pt x="2862" y="3677"/>
                    <a:pt x="2834" y="3674"/>
                    <a:pt x="2807" y="3674"/>
                  </a:cubicBezTo>
                  <a:cubicBezTo>
                    <a:pt x="2656" y="3674"/>
                    <a:pt x="2534" y="3792"/>
                    <a:pt x="2534" y="3935"/>
                  </a:cubicBezTo>
                  <a:lnTo>
                    <a:pt x="2534" y="4756"/>
                  </a:lnTo>
                  <a:lnTo>
                    <a:pt x="286" y="4756"/>
                  </a:lnTo>
                  <a:cubicBezTo>
                    <a:pt x="170" y="4774"/>
                    <a:pt x="63" y="4845"/>
                    <a:pt x="36" y="4961"/>
                  </a:cubicBezTo>
                  <a:cubicBezTo>
                    <a:pt x="0" y="5077"/>
                    <a:pt x="54" y="5193"/>
                    <a:pt x="152" y="5256"/>
                  </a:cubicBezTo>
                  <a:lnTo>
                    <a:pt x="2561" y="6683"/>
                  </a:lnTo>
                  <a:lnTo>
                    <a:pt x="2561" y="12321"/>
                  </a:lnTo>
                  <a:cubicBezTo>
                    <a:pt x="2561" y="12464"/>
                    <a:pt x="2677" y="12580"/>
                    <a:pt x="2819" y="12580"/>
                  </a:cubicBezTo>
                  <a:lnTo>
                    <a:pt x="10072" y="12580"/>
                  </a:lnTo>
                  <a:cubicBezTo>
                    <a:pt x="10215" y="12580"/>
                    <a:pt x="10331" y="12464"/>
                    <a:pt x="10331" y="12321"/>
                  </a:cubicBezTo>
                  <a:lnTo>
                    <a:pt x="10331" y="269"/>
                  </a:lnTo>
                  <a:cubicBezTo>
                    <a:pt x="10331" y="135"/>
                    <a:pt x="10224" y="10"/>
                    <a:pt x="10090" y="1"/>
                  </a:cubicBezTo>
                  <a:cubicBezTo>
                    <a:pt x="10085" y="1"/>
                    <a:pt x="10080" y="1"/>
                    <a:pt x="10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3660000" y="2437625"/>
              <a:ext cx="194275" cy="150350"/>
            </a:xfrm>
            <a:custGeom>
              <a:avLst/>
              <a:gdLst/>
              <a:ahLst/>
              <a:cxnLst/>
              <a:rect l="l" t="t" r="r" b="b"/>
              <a:pathLst>
                <a:path w="7771" h="6014" extrusionOk="0">
                  <a:moveTo>
                    <a:pt x="259" y="1"/>
                  </a:moveTo>
                  <a:cubicBezTo>
                    <a:pt x="117" y="1"/>
                    <a:pt x="1" y="117"/>
                    <a:pt x="1" y="259"/>
                  </a:cubicBezTo>
                  <a:lnTo>
                    <a:pt x="1" y="5746"/>
                  </a:lnTo>
                  <a:cubicBezTo>
                    <a:pt x="1" y="5880"/>
                    <a:pt x="108" y="6005"/>
                    <a:pt x="250" y="6013"/>
                  </a:cubicBezTo>
                  <a:cubicBezTo>
                    <a:pt x="256" y="6014"/>
                    <a:pt x="261" y="6014"/>
                    <a:pt x="266" y="6014"/>
                  </a:cubicBezTo>
                  <a:cubicBezTo>
                    <a:pt x="402" y="6014"/>
                    <a:pt x="518" y="5901"/>
                    <a:pt x="518" y="5755"/>
                  </a:cubicBezTo>
                  <a:lnTo>
                    <a:pt x="518" y="509"/>
                  </a:lnTo>
                  <a:lnTo>
                    <a:pt x="7253" y="509"/>
                  </a:lnTo>
                  <a:lnTo>
                    <a:pt x="7253" y="2088"/>
                  </a:lnTo>
                  <a:cubicBezTo>
                    <a:pt x="7253" y="2222"/>
                    <a:pt x="7360" y="2338"/>
                    <a:pt x="7494" y="2347"/>
                  </a:cubicBezTo>
                  <a:cubicBezTo>
                    <a:pt x="7500" y="2347"/>
                    <a:pt x="7505" y="2347"/>
                    <a:pt x="7511" y="2347"/>
                  </a:cubicBezTo>
                  <a:cubicBezTo>
                    <a:pt x="7655" y="2347"/>
                    <a:pt x="7771" y="2235"/>
                    <a:pt x="7771" y="2097"/>
                  </a:cubicBezTo>
                  <a:lnTo>
                    <a:pt x="7771" y="259"/>
                  </a:lnTo>
                  <a:cubicBezTo>
                    <a:pt x="7771" y="117"/>
                    <a:pt x="7655" y="1"/>
                    <a:pt x="7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46"/>
          <p:cNvGrpSpPr/>
          <p:nvPr/>
        </p:nvGrpSpPr>
        <p:grpSpPr>
          <a:xfrm>
            <a:off x="3370590" y="2338001"/>
            <a:ext cx="531124" cy="418963"/>
            <a:chOff x="2973975" y="2437625"/>
            <a:chExt cx="386525" cy="304900"/>
          </a:xfrm>
        </p:grpSpPr>
        <p:sp>
          <p:nvSpPr>
            <p:cNvPr id="2742" name="Google Shape;2742;p46"/>
            <p:cNvSpPr/>
            <p:nvPr/>
          </p:nvSpPr>
          <p:spPr>
            <a:xfrm>
              <a:off x="2998725" y="2484475"/>
              <a:ext cx="336800" cy="205200"/>
            </a:xfrm>
            <a:custGeom>
              <a:avLst/>
              <a:gdLst/>
              <a:ahLst/>
              <a:cxnLst/>
              <a:rect l="l" t="t" r="r" b="b"/>
              <a:pathLst>
                <a:path w="13472" h="8208" extrusionOk="0">
                  <a:moveTo>
                    <a:pt x="955" y="0"/>
                  </a:moveTo>
                  <a:cubicBezTo>
                    <a:pt x="429" y="0"/>
                    <a:pt x="1" y="419"/>
                    <a:pt x="1" y="946"/>
                  </a:cubicBezTo>
                  <a:lnTo>
                    <a:pt x="1" y="8207"/>
                  </a:lnTo>
                  <a:lnTo>
                    <a:pt x="13471" y="8207"/>
                  </a:lnTo>
                  <a:lnTo>
                    <a:pt x="13471" y="946"/>
                  </a:lnTo>
                  <a:cubicBezTo>
                    <a:pt x="13471" y="419"/>
                    <a:pt x="13043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3136775" y="2484475"/>
              <a:ext cx="198750" cy="205200"/>
            </a:xfrm>
            <a:custGeom>
              <a:avLst/>
              <a:gdLst/>
              <a:ahLst/>
              <a:cxnLst/>
              <a:rect l="l" t="t" r="r" b="b"/>
              <a:pathLst>
                <a:path w="7950" h="8208" extrusionOk="0">
                  <a:moveTo>
                    <a:pt x="2311" y="0"/>
                  </a:moveTo>
                  <a:lnTo>
                    <a:pt x="1" y="8207"/>
                  </a:lnTo>
                  <a:lnTo>
                    <a:pt x="7949" y="8207"/>
                  </a:lnTo>
                  <a:lnTo>
                    <a:pt x="7949" y="946"/>
                  </a:lnTo>
                  <a:cubicBezTo>
                    <a:pt x="7949" y="419"/>
                    <a:pt x="7521" y="0"/>
                    <a:pt x="69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2998725" y="2514575"/>
              <a:ext cx="336800" cy="175100"/>
            </a:xfrm>
            <a:custGeom>
              <a:avLst/>
              <a:gdLst/>
              <a:ahLst/>
              <a:cxnLst/>
              <a:rect l="l" t="t" r="r" b="b"/>
              <a:pathLst>
                <a:path w="13472" h="7004" extrusionOk="0">
                  <a:moveTo>
                    <a:pt x="1" y="0"/>
                  </a:moveTo>
                  <a:lnTo>
                    <a:pt x="1" y="7003"/>
                  </a:lnTo>
                  <a:lnTo>
                    <a:pt x="13471" y="7003"/>
                  </a:lnTo>
                  <a:lnTo>
                    <a:pt x="13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2980675" y="2689650"/>
              <a:ext cx="373800" cy="46850"/>
            </a:xfrm>
            <a:custGeom>
              <a:avLst/>
              <a:gdLst/>
              <a:ahLst/>
              <a:cxnLst/>
              <a:rect l="l" t="t" r="r" b="b"/>
              <a:pathLst>
                <a:path w="14952" h="1874" extrusionOk="0">
                  <a:moveTo>
                    <a:pt x="0" y="0"/>
                  </a:moveTo>
                  <a:lnTo>
                    <a:pt x="0" y="750"/>
                  </a:lnTo>
                  <a:cubicBezTo>
                    <a:pt x="0" y="1374"/>
                    <a:pt x="509" y="1874"/>
                    <a:pt x="1124" y="1874"/>
                  </a:cubicBezTo>
                  <a:lnTo>
                    <a:pt x="13828" y="1874"/>
                  </a:lnTo>
                  <a:cubicBezTo>
                    <a:pt x="14443" y="1874"/>
                    <a:pt x="14952" y="1374"/>
                    <a:pt x="14952" y="750"/>
                  </a:cubicBezTo>
                  <a:lnTo>
                    <a:pt x="14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3137225" y="2514575"/>
              <a:ext cx="198300" cy="175100"/>
            </a:xfrm>
            <a:custGeom>
              <a:avLst/>
              <a:gdLst/>
              <a:ahLst/>
              <a:cxnLst/>
              <a:rect l="l" t="t" r="r" b="b"/>
              <a:pathLst>
                <a:path w="7932" h="7004" extrusionOk="0">
                  <a:moveTo>
                    <a:pt x="1972" y="0"/>
                  </a:moveTo>
                  <a:lnTo>
                    <a:pt x="1" y="7003"/>
                  </a:lnTo>
                  <a:lnTo>
                    <a:pt x="7931" y="7003"/>
                  </a:lnTo>
                  <a:lnTo>
                    <a:pt x="79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3161550" y="2689650"/>
              <a:ext cx="192925" cy="46850"/>
            </a:xfrm>
            <a:custGeom>
              <a:avLst/>
              <a:gdLst/>
              <a:ahLst/>
              <a:cxnLst/>
              <a:rect l="l" t="t" r="r" b="b"/>
              <a:pathLst>
                <a:path w="7717" h="1874" extrusionOk="0">
                  <a:moveTo>
                    <a:pt x="526" y="0"/>
                  </a:moveTo>
                  <a:lnTo>
                    <a:pt x="0" y="1874"/>
                  </a:lnTo>
                  <a:lnTo>
                    <a:pt x="6593" y="1874"/>
                  </a:lnTo>
                  <a:cubicBezTo>
                    <a:pt x="7208" y="1874"/>
                    <a:pt x="7717" y="1374"/>
                    <a:pt x="7717" y="750"/>
                  </a:cubicBezTo>
                  <a:lnTo>
                    <a:pt x="77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3121850" y="2689650"/>
              <a:ext cx="90575" cy="23450"/>
            </a:xfrm>
            <a:custGeom>
              <a:avLst/>
              <a:gdLst/>
              <a:ahLst/>
              <a:cxnLst/>
              <a:rect l="l" t="t" r="r" b="b"/>
              <a:pathLst>
                <a:path w="3623" h="938" extrusionOk="0">
                  <a:moveTo>
                    <a:pt x="0" y="0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0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77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3133875" y="256697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384" y="1"/>
                  </a:moveTo>
                  <a:lnTo>
                    <a:pt x="1" y="1812"/>
                  </a:lnTo>
                  <a:lnTo>
                    <a:pt x="1" y="1812"/>
                  </a:lnTo>
                  <a:lnTo>
                    <a:pt x="1812" y="142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3241600" y="2443875"/>
              <a:ext cx="60700" cy="60700"/>
            </a:xfrm>
            <a:custGeom>
              <a:avLst/>
              <a:gdLst/>
              <a:ahLst/>
              <a:cxnLst/>
              <a:rect l="l" t="t" r="r" b="b"/>
              <a:pathLst>
                <a:path w="2428" h="2428" extrusionOk="0">
                  <a:moveTo>
                    <a:pt x="1000" y="1"/>
                  </a:moveTo>
                  <a:lnTo>
                    <a:pt x="1" y="1000"/>
                  </a:lnTo>
                  <a:lnTo>
                    <a:pt x="893" y="1901"/>
                  </a:lnTo>
                  <a:lnTo>
                    <a:pt x="1428" y="2427"/>
                  </a:lnTo>
                  <a:lnTo>
                    <a:pt x="2427" y="1428"/>
                  </a:lnTo>
                  <a:lnTo>
                    <a:pt x="1901" y="893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3143475" y="2468850"/>
              <a:ext cx="133850" cy="133850"/>
            </a:xfrm>
            <a:custGeom>
              <a:avLst/>
              <a:gdLst/>
              <a:ahLst/>
              <a:cxnLst/>
              <a:rect l="l" t="t" r="r" b="b"/>
              <a:pathLst>
                <a:path w="5354" h="5354" extrusionOk="0">
                  <a:moveTo>
                    <a:pt x="3926" y="1"/>
                  </a:moveTo>
                  <a:lnTo>
                    <a:pt x="0" y="3926"/>
                  </a:lnTo>
                  <a:lnTo>
                    <a:pt x="901" y="4818"/>
                  </a:lnTo>
                  <a:lnTo>
                    <a:pt x="1428" y="5353"/>
                  </a:lnTo>
                  <a:lnTo>
                    <a:pt x="5353" y="1428"/>
                  </a:lnTo>
                  <a:lnTo>
                    <a:pt x="4818" y="902"/>
                  </a:lnTo>
                  <a:lnTo>
                    <a:pt x="3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3263900" y="2466175"/>
              <a:ext cx="38400" cy="38400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009" y="1"/>
                  </a:moveTo>
                  <a:lnTo>
                    <a:pt x="1" y="1009"/>
                  </a:lnTo>
                  <a:lnTo>
                    <a:pt x="536" y="1535"/>
                  </a:lnTo>
                  <a:lnTo>
                    <a:pt x="1535" y="53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3166000" y="2491375"/>
              <a:ext cx="111325" cy="111325"/>
            </a:xfrm>
            <a:custGeom>
              <a:avLst/>
              <a:gdLst/>
              <a:ahLst/>
              <a:cxnLst/>
              <a:rect l="l" t="t" r="r" b="b"/>
              <a:pathLst>
                <a:path w="4453" h="4453" extrusionOk="0">
                  <a:moveTo>
                    <a:pt x="3917" y="1"/>
                  </a:moveTo>
                  <a:lnTo>
                    <a:pt x="0" y="3917"/>
                  </a:lnTo>
                  <a:lnTo>
                    <a:pt x="527" y="4452"/>
                  </a:lnTo>
                  <a:lnTo>
                    <a:pt x="4452" y="527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2973975" y="2479500"/>
              <a:ext cx="386525" cy="263025"/>
            </a:xfrm>
            <a:custGeom>
              <a:avLst/>
              <a:gdLst/>
              <a:ahLst/>
              <a:cxnLst/>
              <a:rect l="l" t="t" r="r" b="b"/>
              <a:pathLst>
                <a:path w="15461" h="10521" extrusionOk="0">
                  <a:moveTo>
                    <a:pt x="13902" y="1"/>
                  </a:moveTo>
                  <a:cubicBezTo>
                    <a:pt x="13787" y="1"/>
                    <a:pt x="13676" y="83"/>
                    <a:pt x="13641" y="208"/>
                  </a:cubicBezTo>
                  <a:cubicBezTo>
                    <a:pt x="13614" y="324"/>
                    <a:pt x="13685" y="449"/>
                    <a:pt x="13792" y="502"/>
                  </a:cubicBezTo>
                  <a:cubicBezTo>
                    <a:pt x="14033" y="601"/>
                    <a:pt x="14194" y="841"/>
                    <a:pt x="14194" y="1100"/>
                  </a:cubicBezTo>
                  <a:lnTo>
                    <a:pt x="14194" y="8139"/>
                  </a:lnTo>
                  <a:lnTo>
                    <a:pt x="13114" y="8139"/>
                  </a:lnTo>
                  <a:cubicBezTo>
                    <a:pt x="12981" y="8139"/>
                    <a:pt x="12865" y="8228"/>
                    <a:pt x="12847" y="8362"/>
                  </a:cubicBezTo>
                  <a:cubicBezTo>
                    <a:pt x="12820" y="8514"/>
                    <a:pt x="12945" y="8647"/>
                    <a:pt x="13105" y="8647"/>
                  </a:cubicBezTo>
                  <a:lnTo>
                    <a:pt x="14943" y="8647"/>
                  </a:lnTo>
                  <a:lnTo>
                    <a:pt x="14943" y="9147"/>
                  </a:lnTo>
                  <a:cubicBezTo>
                    <a:pt x="14943" y="9620"/>
                    <a:pt x="14560" y="10012"/>
                    <a:pt x="14078" y="10012"/>
                  </a:cubicBezTo>
                  <a:lnTo>
                    <a:pt x="1383" y="10012"/>
                  </a:lnTo>
                  <a:cubicBezTo>
                    <a:pt x="901" y="10012"/>
                    <a:pt x="509" y="9620"/>
                    <a:pt x="509" y="9138"/>
                  </a:cubicBezTo>
                  <a:lnTo>
                    <a:pt x="509" y="8647"/>
                  </a:lnTo>
                  <a:lnTo>
                    <a:pt x="12222" y="8647"/>
                  </a:lnTo>
                  <a:cubicBezTo>
                    <a:pt x="12222" y="8647"/>
                    <a:pt x="12481" y="8549"/>
                    <a:pt x="12481" y="8406"/>
                  </a:cubicBezTo>
                  <a:cubicBezTo>
                    <a:pt x="12481" y="8264"/>
                    <a:pt x="12365" y="8148"/>
                    <a:pt x="12222" y="8139"/>
                  </a:cubicBezTo>
                  <a:lnTo>
                    <a:pt x="1267" y="8139"/>
                  </a:lnTo>
                  <a:lnTo>
                    <a:pt x="1267" y="3830"/>
                  </a:lnTo>
                  <a:cubicBezTo>
                    <a:pt x="1258" y="3687"/>
                    <a:pt x="1142" y="3571"/>
                    <a:pt x="1000" y="3571"/>
                  </a:cubicBezTo>
                  <a:cubicBezTo>
                    <a:pt x="857" y="3571"/>
                    <a:pt x="741" y="3687"/>
                    <a:pt x="750" y="3830"/>
                  </a:cubicBezTo>
                  <a:lnTo>
                    <a:pt x="750" y="8139"/>
                  </a:lnTo>
                  <a:lnTo>
                    <a:pt x="259" y="8139"/>
                  </a:lnTo>
                  <a:cubicBezTo>
                    <a:pt x="116" y="8139"/>
                    <a:pt x="0" y="8255"/>
                    <a:pt x="0" y="8398"/>
                  </a:cubicBezTo>
                  <a:lnTo>
                    <a:pt x="0" y="9138"/>
                  </a:lnTo>
                  <a:cubicBezTo>
                    <a:pt x="0" y="9905"/>
                    <a:pt x="616" y="10521"/>
                    <a:pt x="1383" y="10521"/>
                  </a:cubicBezTo>
                  <a:lnTo>
                    <a:pt x="14078" y="10521"/>
                  </a:lnTo>
                  <a:cubicBezTo>
                    <a:pt x="14836" y="10521"/>
                    <a:pt x="15461" y="9905"/>
                    <a:pt x="15461" y="9138"/>
                  </a:cubicBezTo>
                  <a:lnTo>
                    <a:pt x="15461" y="8398"/>
                  </a:lnTo>
                  <a:cubicBezTo>
                    <a:pt x="15461" y="8255"/>
                    <a:pt x="15345" y="8139"/>
                    <a:pt x="15202" y="8139"/>
                  </a:cubicBezTo>
                  <a:lnTo>
                    <a:pt x="14702" y="8139"/>
                  </a:lnTo>
                  <a:lnTo>
                    <a:pt x="14702" y="1100"/>
                  </a:lnTo>
                  <a:cubicBezTo>
                    <a:pt x="14702" y="636"/>
                    <a:pt x="14426" y="208"/>
                    <a:pt x="13998" y="21"/>
                  </a:cubicBezTo>
                  <a:cubicBezTo>
                    <a:pt x="13966" y="7"/>
                    <a:pt x="13934" y="1"/>
                    <a:pt x="13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2992700" y="2478225"/>
              <a:ext cx="213475" cy="77175"/>
            </a:xfrm>
            <a:custGeom>
              <a:avLst/>
              <a:gdLst/>
              <a:ahLst/>
              <a:cxnLst/>
              <a:rect l="l" t="t" r="r" b="b"/>
              <a:pathLst>
                <a:path w="8539" h="3087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828"/>
                  </a:lnTo>
                  <a:cubicBezTo>
                    <a:pt x="1" y="2973"/>
                    <a:pt x="117" y="3087"/>
                    <a:pt x="259" y="3087"/>
                  </a:cubicBezTo>
                  <a:cubicBezTo>
                    <a:pt x="336" y="3087"/>
                    <a:pt x="422" y="3053"/>
                    <a:pt x="500" y="2971"/>
                  </a:cubicBezTo>
                  <a:cubicBezTo>
                    <a:pt x="509" y="2962"/>
                    <a:pt x="518" y="2944"/>
                    <a:pt x="518" y="2926"/>
                  </a:cubicBezTo>
                  <a:lnTo>
                    <a:pt x="518" y="669"/>
                  </a:lnTo>
                  <a:cubicBezTo>
                    <a:pt x="518" y="589"/>
                    <a:pt x="581" y="518"/>
                    <a:pt x="670" y="518"/>
                  </a:cubicBezTo>
                  <a:lnTo>
                    <a:pt x="8271" y="518"/>
                  </a:lnTo>
                  <a:cubicBezTo>
                    <a:pt x="8280" y="518"/>
                    <a:pt x="8297" y="509"/>
                    <a:pt x="8306" y="500"/>
                  </a:cubicBezTo>
                  <a:cubicBezTo>
                    <a:pt x="8538" y="277"/>
                    <a:pt x="8387" y="0"/>
                    <a:pt x="81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3127200" y="2437625"/>
              <a:ext cx="182225" cy="181350"/>
            </a:xfrm>
            <a:custGeom>
              <a:avLst/>
              <a:gdLst/>
              <a:ahLst/>
              <a:cxnLst/>
              <a:rect l="l" t="t" r="r" b="b"/>
              <a:pathLst>
                <a:path w="7289" h="7254" extrusionOk="0">
                  <a:moveTo>
                    <a:pt x="5576" y="1"/>
                  </a:moveTo>
                  <a:cubicBezTo>
                    <a:pt x="5505" y="1"/>
                    <a:pt x="5442" y="27"/>
                    <a:pt x="5389" y="72"/>
                  </a:cubicBezTo>
                  <a:lnTo>
                    <a:pt x="473" y="4996"/>
                  </a:lnTo>
                  <a:cubicBezTo>
                    <a:pt x="437" y="5032"/>
                    <a:pt x="411" y="5077"/>
                    <a:pt x="402" y="5121"/>
                  </a:cubicBezTo>
                  <a:lnTo>
                    <a:pt x="18" y="6941"/>
                  </a:lnTo>
                  <a:cubicBezTo>
                    <a:pt x="0" y="7022"/>
                    <a:pt x="27" y="7111"/>
                    <a:pt x="89" y="7173"/>
                  </a:cubicBezTo>
                  <a:cubicBezTo>
                    <a:pt x="134" y="7227"/>
                    <a:pt x="196" y="7253"/>
                    <a:pt x="268" y="7253"/>
                  </a:cubicBezTo>
                  <a:cubicBezTo>
                    <a:pt x="286" y="7253"/>
                    <a:pt x="304" y="7245"/>
                    <a:pt x="321" y="7245"/>
                  </a:cubicBezTo>
                  <a:lnTo>
                    <a:pt x="2132" y="6861"/>
                  </a:lnTo>
                  <a:cubicBezTo>
                    <a:pt x="2186" y="6852"/>
                    <a:pt x="2230" y="6825"/>
                    <a:pt x="2266" y="6790"/>
                  </a:cubicBezTo>
                  <a:lnTo>
                    <a:pt x="3569" y="5487"/>
                  </a:lnTo>
                  <a:cubicBezTo>
                    <a:pt x="3667" y="5389"/>
                    <a:pt x="3667" y="5220"/>
                    <a:pt x="3569" y="5121"/>
                  </a:cubicBezTo>
                  <a:cubicBezTo>
                    <a:pt x="3520" y="5072"/>
                    <a:pt x="3453" y="5048"/>
                    <a:pt x="3386" y="5048"/>
                  </a:cubicBezTo>
                  <a:cubicBezTo>
                    <a:pt x="3319" y="5048"/>
                    <a:pt x="3252" y="5072"/>
                    <a:pt x="3203" y="5121"/>
                  </a:cubicBezTo>
                  <a:lnTo>
                    <a:pt x="2079" y="6237"/>
                  </a:lnTo>
                  <a:lnTo>
                    <a:pt x="1954" y="6370"/>
                  </a:lnTo>
                  <a:lnTo>
                    <a:pt x="607" y="6656"/>
                  </a:lnTo>
                  <a:lnTo>
                    <a:pt x="892" y="5309"/>
                  </a:lnTo>
                  <a:lnTo>
                    <a:pt x="1017" y="5175"/>
                  </a:lnTo>
                  <a:lnTo>
                    <a:pt x="5576" y="625"/>
                  </a:lnTo>
                  <a:lnTo>
                    <a:pt x="6637" y="1687"/>
                  </a:lnTo>
                  <a:lnTo>
                    <a:pt x="3810" y="4515"/>
                  </a:lnTo>
                  <a:cubicBezTo>
                    <a:pt x="3702" y="4613"/>
                    <a:pt x="3702" y="4782"/>
                    <a:pt x="3810" y="4881"/>
                  </a:cubicBezTo>
                  <a:cubicBezTo>
                    <a:pt x="3859" y="4934"/>
                    <a:pt x="3923" y="4961"/>
                    <a:pt x="3989" y="4961"/>
                  </a:cubicBezTo>
                  <a:cubicBezTo>
                    <a:pt x="4055" y="4961"/>
                    <a:pt x="4122" y="4934"/>
                    <a:pt x="4175" y="4881"/>
                  </a:cubicBezTo>
                  <a:lnTo>
                    <a:pt x="7182" y="1865"/>
                  </a:lnTo>
                  <a:cubicBezTo>
                    <a:pt x="7289" y="1767"/>
                    <a:pt x="7289" y="1607"/>
                    <a:pt x="7182" y="1499"/>
                  </a:cubicBezTo>
                  <a:lnTo>
                    <a:pt x="5754" y="72"/>
                  </a:lnTo>
                  <a:cubicBezTo>
                    <a:pt x="5710" y="27"/>
                    <a:pt x="5647" y="1"/>
                    <a:pt x="5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3020800" y="2622525"/>
              <a:ext cx="112000" cy="12950"/>
            </a:xfrm>
            <a:custGeom>
              <a:avLst/>
              <a:gdLst/>
              <a:ahLst/>
              <a:cxnLst/>
              <a:rect l="l" t="t" r="r" b="b"/>
              <a:pathLst>
                <a:path w="4480" h="518" extrusionOk="0">
                  <a:moveTo>
                    <a:pt x="269" y="0"/>
                  </a:moveTo>
                  <a:cubicBezTo>
                    <a:pt x="135" y="0"/>
                    <a:pt x="10" y="107"/>
                    <a:pt x="10" y="241"/>
                  </a:cubicBezTo>
                  <a:cubicBezTo>
                    <a:pt x="1" y="393"/>
                    <a:pt x="117" y="518"/>
                    <a:pt x="260" y="518"/>
                  </a:cubicBezTo>
                  <a:lnTo>
                    <a:pt x="4203" y="518"/>
                  </a:lnTo>
                  <a:cubicBezTo>
                    <a:pt x="4337" y="518"/>
                    <a:pt x="4461" y="411"/>
                    <a:pt x="4470" y="277"/>
                  </a:cubicBezTo>
                  <a:cubicBezTo>
                    <a:pt x="4479" y="125"/>
                    <a:pt x="4354" y="0"/>
                    <a:pt x="4212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3020575" y="2596875"/>
              <a:ext cx="77200" cy="12950"/>
            </a:xfrm>
            <a:custGeom>
              <a:avLst/>
              <a:gdLst/>
              <a:ahLst/>
              <a:cxnLst/>
              <a:rect l="l" t="t" r="r" b="b"/>
              <a:pathLst>
                <a:path w="3088" h="518" extrusionOk="0">
                  <a:moveTo>
                    <a:pt x="278" y="0"/>
                  </a:moveTo>
                  <a:cubicBezTo>
                    <a:pt x="135" y="0"/>
                    <a:pt x="19" y="107"/>
                    <a:pt x="10" y="241"/>
                  </a:cubicBezTo>
                  <a:cubicBezTo>
                    <a:pt x="1" y="393"/>
                    <a:pt x="117" y="518"/>
                    <a:pt x="269" y="518"/>
                  </a:cubicBezTo>
                  <a:lnTo>
                    <a:pt x="2811" y="518"/>
                  </a:lnTo>
                  <a:cubicBezTo>
                    <a:pt x="2945" y="518"/>
                    <a:pt x="3070" y="411"/>
                    <a:pt x="3079" y="277"/>
                  </a:cubicBezTo>
                  <a:cubicBezTo>
                    <a:pt x="3088" y="125"/>
                    <a:pt x="2972" y="0"/>
                    <a:pt x="2820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3020150" y="2648175"/>
              <a:ext cx="281475" cy="12950"/>
            </a:xfrm>
            <a:custGeom>
              <a:avLst/>
              <a:gdLst/>
              <a:ahLst/>
              <a:cxnLst/>
              <a:rect l="l" t="t" r="r" b="b"/>
              <a:pathLst>
                <a:path w="11259" h="518" extrusionOk="0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10991" y="518"/>
                  </a:lnTo>
                  <a:cubicBezTo>
                    <a:pt x="11125" y="518"/>
                    <a:pt x="11241" y="411"/>
                    <a:pt x="11250" y="277"/>
                  </a:cubicBezTo>
                  <a:cubicBezTo>
                    <a:pt x="11258" y="125"/>
                    <a:pt x="11143" y="0"/>
                    <a:pt x="10991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46"/>
          <p:cNvGrpSpPr/>
          <p:nvPr/>
        </p:nvGrpSpPr>
        <p:grpSpPr>
          <a:xfrm>
            <a:off x="1905250" y="2348255"/>
            <a:ext cx="531124" cy="398455"/>
            <a:chOff x="1883150" y="2437625"/>
            <a:chExt cx="386525" cy="289975"/>
          </a:xfrm>
        </p:grpSpPr>
        <p:sp>
          <p:nvSpPr>
            <p:cNvPr id="2761" name="Google Shape;2761;p46"/>
            <p:cNvSpPr/>
            <p:nvPr/>
          </p:nvSpPr>
          <p:spPr>
            <a:xfrm>
              <a:off x="188985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2031250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1889850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2097475" y="2444325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1883150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51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1883150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17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1906125" y="245927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1" y="125"/>
                    <a:pt x="1" y="277"/>
                  </a:cubicBezTo>
                  <a:cubicBezTo>
                    <a:pt x="1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1949850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77"/>
                  </a:cubicBezTo>
                  <a:cubicBezTo>
                    <a:pt x="544" y="125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192797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1926875" y="2554050"/>
              <a:ext cx="102375" cy="89450"/>
            </a:xfrm>
            <a:custGeom>
              <a:avLst/>
              <a:gdLst/>
              <a:ahLst/>
              <a:cxnLst/>
              <a:rect l="l" t="t" r="r" b="b"/>
              <a:pathLst>
                <a:path w="4095" h="3578" extrusionOk="0">
                  <a:moveTo>
                    <a:pt x="3818" y="0"/>
                  </a:moveTo>
                  <a:cubicBezTo>
                    <a:pt x="3720" y="0"/>
                    <a:pt x="3631" y="54"/>
                    <a:pt x="3577" y="143"/>
                  </a:cubicBezTo>
                  <a:cubicBezTo>
                    <a:pt x="3435" y="54"/>
                    <a:pt x="3256" y="9"/>
                    <a:pt x="3069" y="9"/>
                  </a:cubicBezTo>
                  <a:cubicBezTo>
                    <a:pt x="2596" y="9"/>
                    <a:pt x="2195" y="313"/>
                    <a:pt x="2079" y="777"/>
                  </a:cubicBezTo>
                  <a:lnTo>
                    <a:pt x="2070" y="777"/>
                  </a:lnTo>
                  <a:cubicBezTo>
                    <a:pt x="2064" y="777"/>
                    <a:pt x="2057" y="777"/>
                    <a:pt x="2051" y="777"/>
                  </a:cubicBezTo>
                  <a:cubicBezTo>
                    <a:pt x="1315" y="777"/>
                    <a:pt x="999" y="250"/>
                    <a:pt x="990" y="232"/>
                  </a:cubicBezTo>
                  <a:cubicBezTo>
                    <a:pt x="940" y="149"/>
                    <a:pt x="851" y="89"/>
                    <a:pt x="752" y="89"/>
                  </a:cubicBezTo>
                  <a:cubicBezTo>
                    <a:pt x="745" y="89"/>
                    <a:pt x="739" y="89"/>
                    <a:pt x="732" y="90"/>
                  </a:cubicBezTo>
                  <a:cubicBezTo>
                    <a:pt x="634" y="99"/>
                    <a:pt x="535" y="161"/>
                    <a:pt x="500" y="259"/>
                  </a:cubicBezTo>
                  <a:cubicBezTo>
                    <a:pt x="411" y="473"/>
                    <a:pt x="321" y="723"/>
                    <a:pt x="321" y="1017"/>
                  </a:cubicBezTo>
                  <a:cubicBezTo>
                    <a:pt x="321" y="1794"/>
                    <a:pt x="714" y="2481"/>
                    <a:pt x="1320" y="2775"/>
                  </a:cubicBezTo>
                  <a:cubicBezTo>
                    <a:pt x="1356" y="2791"/>
                    <a:pt x="1394" y="2799"/>
                    <a:pt x="1432" y="2799"/>
                  </a:cubicBezTo>
                  <a:cubicBezTo>
                    <a:pt x="1537" y="2799"/>
                    <a:pt x="1640" y="2739"/>
                    <a:pt x="1686" y="2641"/>
                  </a:cubicBezTo>
                  <a:cubicBezTo>
                    <a:pt x="1749" y="2507"/>
                    <a:pt x="1695" y="2347"/>
                    <a:pt x="1552" y="2284"/>
                  </a:cubicBezTo>
                  <a:cubicBezTo>
                    <a:pt x="1142" y="2088"/>
                    <a:pt x="865" y="1571"/>
                    <a:pt x="865" y="1017"/>
                  </a:cubicBezTo>
                  <a:cubicBezTo>
                    <a:pt x="865" y="973"/>
                    <a:pt x="865" y="937"/>
                    <a:pt x="874" y="893"/>
                  </a:cubicBezTo>
                  <a:cubicBezTo>
                    <a:pt x="1122" y="1101"/>
                    <a:pt x="1516" y="1310"/>
                    <a:pt x="2075" y="1310"/>
                  </a:cubicBezTo>
                  <a:cubicBezTo>
                    <a:pt x="2162" y="1310"/>
                    <a:pt x="2252" y="1305"/>
                    <a:pt x="2346" y="1294"/>
                  </a:cubicBezTo>
                  <a:cubicBezTo>
                    <a:pt x="2480" y="1276"/>
                    <a:pt x="2587" y="1160"/>
                    <a:pt x="2587" y="1026"/>
                  </a:cubicBezTo>
                  <a:cubicBezTo>
                    <a:pt x="2587" y="759"/>
                    <a:pt x="2810" y="545"/>
                    <a:pt x="3069" y="545"/>
                  </a:cubicBezTo>
                  <a:cubicBezTo>
                    <a:pt x="3337" y="545"/>
                    <a:pt x="3551" y="750"/>
                    <a:pt x="3533" y="1017"/>
                  </a:cubicBezTo>
                  <a:lnTo>
                    <a:pt x="3533" y="1080"/>
                  </a:lnTo>
                  <a:cubicBezTo>
                    <a:pt x="3551" y="1080"/>
                    <a:pt x="3560" y="1080"/>
                    <a:pt x="3569" y="1089"/>
                  </a:cubicBezTo>
                  <a:lnTo>
                    <a:pt x="3560" y="1089"/>
                  </a:lnTo>
                  <a:cubicBezTo>
                    <a:pt x="3560" y="1089"/>
                    <a:pt x="3551" y="1089"/>
                    <a:pt x="3551" y="1098"/>
                  </a:cubicBezTo>
                  <a:cubicBezTo>
                    <a:pt x="3542" y="1544"/>
                    <a:pt x="3363" y="1972"/>
                    <a:pt x="3069" y="2311"/>
                  </a:cubicBezTo>
                  <a:cubicBezTo>
                    <a:pt x="3069" y="2320"/>
                    <a:pt x="3060" y="2320"/>
                    <a:pt x="3051" y="2329"/>
                  </a:cubicBezTo>
                  <a:lnTo>
                    <a:pt x="3051" y="2338"/>
                  </a:lnTo>
                  <a:cubicBezTo>
                    <a:pt x="3042" y="2338"/>
                    <a:pt x="3042" y="2347"/>
                    <a:pt x="3042" y="2347"/>
                  </a:cubicBezTo>
                  <a:cubicBezTo>
                    <a:pt x="2650" y="2784"/>
                    <a:pt x="2114" y="3034"/>
                    <a:pt x="1561" y="3034"/>
                  </a:cubicBezTo>
                  <a:cubicBezTo>
                    <a:pt x="1017" y="3034"/>
                    <a:pt x="660" y="2882"/>
                    <a:pt x="464" y="2748"/>
                  </a:cubicBezTo>
                  <a:cubicBezTo>
                    <a:pt x="417" y="2714"/>
                    <a:pt x="363" y="2699"/>
                    <a:pt x="311" y="2699"/>
                  </a:cubicBezTo>
                  <a:cubicBezTo>
                    <a:pt x="224" y="2699"/>
                    <a:pt x="139" y="2742"/>
                    <a:pt x="89" y="2820"/>
                  </a:cubicBezTo>
                  <a:cubicBezTo>
                    <a:pt x="0" y="2944"/>
                    <a:pt x="36" y="3114"/>
                    <a:pt x="161" y="3194"/>
                  </a:cubicBezTo>
                  <a:cubicBezTo>
                    <a:pt x="419" y="3373"/>
                    <a:pt x="874" y="3578"/>
                    <a:pt x="1561" y="3578"/>
                  </a:cubicBezTo>
                  <a:cubicBezTo>
                    <a:pt x="2266" y="3578"/>
                    <a:pt x="2953" y="3266"/>
                    <a:pt x="3444" y="2712"/>
                  </a:cubicBezTo>
                  <a:cubicBezTo>
                    <a:pt x="3444" y="2704"/>
                    <a:pt x="3453" y="2695"/>
                    <a:pt x="3462" y="2695"/>
                  </a:cubicBezTo>
                  <a:lnTo>
                    <a:pt x="3462" y="2686"/>
                  </a:lnTo>
                  <a:cubicBezTo>
                    <a:pt x="3470" y="2686"/>
                    <a:pt x="3470" y="2677"/>
                    <a:pt x="3479" y="2677"/>
                  </a:cubicBezTo>
                  <a:cubicBezTo>
                    <a:pt x="3854" y="2249"/>
                    <a:pt x="4068" y="1695"/>
                    <a:pt x="4086" y="1125"/>
                  </a:cubicBezTo>
                  <a:cubicBezTo>
                    <a:pt x="4095" y="1089"/>
                    <a:pt x="4095" y="1053"/>
                    <a:pt x="4095" y="1026"/>
                  </a:cubicBezTo>
                  <a:cubicBezTo>
                    <a:pt x="4095" y="839"/>
                    <a:pt x="4041" y="661"/>
                    <a:pt x="3952" y="509"/>
                  </a:cubicBezTo>
                  <a:cubicBezTo>
                    <a:pt x="4032" y="464"/>
                    <a:pt x="4095" y="375"/>
                    <a:pt x="4095" y="268"/>
                  </a:cubicBezTo>
                  <a:cubicBezTo>
                    <a:pt x="4095" y="116"/>
                    <a:pt x="3970" y="0"/>
                    <a:pt x="3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2061350" y="2554500"/>
              <a:ext cx="49325" cy="89100"/>
            </a:xfrm>
            <a:custGeom>
              <a:avLst/>
              <a:gdLst/>
              <a:ahLst/>
              <a:cxnLst/>
              <a:rect l="l" t="t" r="r" b="b"/>
              <a:pathLst>
                <a:path w="1973" h="3564" extrusionOk="0">
                  <a:moveTo>
                    <a:pt x="286" y="0"/>
                  </a:moveTo>
                  <a:cubicBezTo>
                    <a:pt x="125" y="0"/>
                    <a:pt x="1" y="134"/>
                    <a:pt x="1" y="286"/>
                  </a:cubicBezTo>
                  <a:lnTo>
                    <a:pt x="1" y="3283"/>
                  </a:lnTo>
                  <a:cubicBezTo>
                    <a:pt x="1" y="3417"/>
                    <a:pt x="99" y="3542"/>
                    <a:pt x="232" y="3560"/>
                  </a:cubicBezTo>
                  <a:cubicBezTo>
                    <a:pt x="247" y="3562"/>
                    <a:pt x="262" y="3563"/>
                    <a:pt x="276" y="3563"/>
                  </a:cubicBezTo>
                  <a:cubicBezTo>
                    <a:pt x="426" y="3563"/>
                    <a:pt x="545" y="3439"/>
                    <a:pt x="545" y="3292"/>
                  </a:cubicBezTo>
                  <a:lnTo>
                    <a:pt x="545" y="2266"/>
                  </a:lnTo>
                  <a:lnTo>
                    <a:pt x="1134" y="2266"/>
                  </a:lnTo>
                  <a:cubicBezTo>
                    <a:pt x="1267" y="2266"/>
                    <a:pt x="1392" y="2168"/>
                    <a:pt x="1410" y="2034"/>
                  </a:cubicBezTo>
                  <a:cubicBezTo>
                    <a:pt x="1437" y="1874"/>
                    <a:pt x="1303" y="1722"/>
                    <a:pt x="1142" y="1722"/>
                  </a:cubicBezTo>
                  <a:lnTo>
                    <a:pt x="545" y="1722"/>
                  </a:lnTo>
                  <a:lnTo>
                    <a:pt x="545" y="714"/>
                  </a:lnTo>
                  <a:cubicBezTo>
                    <a:pt x="545" y="625"/>
                    <a:pt x="616" y="545"/>
                    <a:pt x="705" y="545"/>
                  </a:cubicBezTo>
                  <a:lnTo>
                    <a:pt x="1678" y="545"/>
                  </a:lnTo>
                  <a:cubicBezTo>
                    <a:pt x="1696" y="545"/>
                    <a:pt x="1713" y="545"/>
                    <a:pt x="1722" y="527"/>
                  </a:cubicBezTo>
                  <a:cubicBezTo>
                    <a:pt x="1972" y="295"/>
                    <a:pt x="1812" y="0"/>
                    <a:pt x="1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2134500" y="2554500"/>
              <a:ext cx="90575" cy="90800"/>
            </a:xfrm>
            <a:custGeom>
              <a:avLst/>
              <a:gdLst/>
              <a:ahLst/>
              <a:cxnLst/>
              <a:rect l="l" t="t" r="r" b="b"/>
              <a:pathLst>
                <a:path w="3623" h="3632" extrusionOk="0">
                  <a:moveTo>
                    <a:pt x="2659" y="545"/>
                  </a:moveTo>
                  <a:cubicBezTo>
                    <a:pt x="2891" y="545"/>
                    <a:pt x="3087" y="741"/>
                    <a:pt x="3087" y="973"/>
                  </a:cubicBezTo>
                  <a:lnTo>
                    <a:pt x="3087" y="2659"/>
                  </a:lnTo>
                  <a:cubicBezTo>
                    <a:pt x="3087" y="2891"/>
                    <a:pt x="2891" y="3087"/>
                    <a:pt x="2650" y="3087"/>
                  </a:cubicBezTo>
                  <a:lnTo>
                    <a:pt x="973" y="3087"/>
                  </a:lnTo>
                  <a:cubicBezTo>
                    <a:pt x="741" y="3087"/>
                    <a:pt x="545" y="2891"/>
                    <a:pt x="545" y="2659"/>
                  </a:cubicBezTo>
                  <a:lnTo>
                    <a:pt x="545" y="973"/>
                  </a:lnTo>
                  <a:cubicBezTo>
                    <a:pt x="545" y="741"/>
                    <a:pt x="741" y="545"/>
                    <a:pt x="973" y="545"/>
                  </a:cubicBezTo>
                  <a:close/>
                  <a:moveTo>
                    <a:pt x="973" y="0"/>
                  </a:moveTo>
                  <a:cubicBezTo>
                    <a:pt x="438" y="0"/>
                    <a:pt x="1" y="437"/>
                    <a:pt x="1" y="973"/>
                  </a:cubicBezTo>
                  <a:lnTo>
                    <a:pt x="1" y="2659"/>
                  </a:lnTo>
                  <a:cubicBezTo>
                    <a:pt x="1" y="3194"/>
                    <a:pt x="438" y="3631"/>
                    <a:pt x="973" y="3631"/>
                  </a:cubicBezTo>
                  <a:lnTo>
                    <a:pt x="2659" y="3631"/>
                  </a:lnTo>
                  <a:cubicBezTo>
                    <a:pt x="3194" y="3631"/>
                    <a:pt x="3623" y="3194"/>
                    <a:pt x="3623" y="2659"/>
                  </a:cubicBezTo>
                  <a:lnTo>
                    <a:pt x="3623" y="973"/>
                  </a:lnTo>
                  <a:cubicBezTo>
                    <a:pt x="3623" y="437"/>
                    <a:pt x="3194" y="0"/>
                    <a:pt x="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2159250" y="2579250"/>
              <a:ext cx="41525" cy="41500"/>
            </a:xfrm>
            <a:custGeom>
              <a:avLst/>
              <a:gdLst/>
              <a:ahLst/>
              <a:cxnLst/>
              <a:rect l="l" t="t" r="r" b="b"/>
              <a:pathLst>
                <a:path w="1661" h="1660" extrusionOk="0">
                  <a:moveTo>
                    <a:pt x="831" y="1"/>
                  </a:moveTo>
                  <a:cubicBezTo>
                    <a:pt x="376" y="1"/>
                    <a:pt x="1" y="375"/>
                    <a:pt x="1" y="830"/>
                  </a:cubicBezTo>
                  <a:cubicBezTo>
                    <a:pt x="1" y="1285"/>
                    <a:pt x="376" y="1660"/>
                    <a:pt x="831" y="1660"/>
                  </a:cubicBezTo>
                  <a:cubicBezTo>
                    <a:pt x="1286" y="1660"/>
                    <a:pt x="1660" y="1285"/>
                    <a:pt x="1660" y="830"/>
                  </a:cubicBezTo>
                  <a:cubicBezTo>
                    <a:pt x="1660" y="679"/>
                    <a:pt x="1535" y="563"/>
                    <a:pt x="1384" y="563"/>
                  </a:cubicBezTo>
                  <a:cubicBezTo>
                    <a:pt x="1241" y="563"/>
                    <a:pt x="1116" y="679"/>
                    <a:pt x="1116" y="830"/>
                  </a:cubicBezTo>
                  <a:cubicBezTo>
                    <a:pt x="1116" y="991"/>
                    <a:pt x="991" y="1116"/>
                    <a:pt x="831" y="1116"/>
                  </a:cubicBezTo>
                  <a:cubicBezTo>
                    <a:pt x="670" y="1116"/>
                    <a:pt x="545" y="991"/>
                    <a:pt x="545" y="830"/>
                  </a:cubicBezTo>
                  <a:cubicBezTo>
                    <a:pt x="545" y="679"/>
                    <a:pt x="670" y="545"/>
                    <a:pt x="831" y="545"/>
                  </a:cubicBezTo>
                  <a:cubicBezTo>
                    <a:pt x="982" y="545"/>
                    <a:pt x="1107" y="429"/>
                    <a:pt x="1107" y="277"/>
                  </a:cubicBezTo>
                  <a:cubicBezTo>
                    <a:pt x="1107" y="125"/>
                    <a:pt x="982" y="1"/>
                    <a:pt x="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4" name="Google Shape;2774;p46"/>
          <p:cNvGrpSpPr/>
          <p:nvPr/>
        </p:nvGrpSpPr>
        <p:grpSpPr>
          <a:xfrm>
            <a:off x="1202518" y="1536026"/>
            <a:ext cx="420200" cy="531433"/>
            <a:chOff x="1375550" y="1894800"/>
            <a:chExt cx="305800" cy="386750"/>
          </a:xfrm>
        </p:grpSpPr>
        <p:sp>
          <p:nvSpPr>
            <p:cNvPr id="2775" name="Google Shape;2775;p46"/>
            <p:cNvSpPr/>
            <p:nvPr/>
          </p:nvSpPr>
          <p:spPr>
            <a:xfrm>
              <a:off x="1382225" y="1918200"/>
              <a:ext cx="292425" cy="356425"/>
            </a:xfrm>
            <a:custGeom>
              <a:avLst/>
              <a:gdLst/>
              <a:ahLst/>
              <a:cxnLst/>
              <a:rect l="l" t="t" r="r" b="b"/>
              <a:pathLst>
                <a:path w="11697" h="14257" extrusionOk="0">
                  <a:moveTo>
                    <a:pt x="1" y="1"/>
                  </a:moveTo>
                  <a:lnTo>
                    <a:pt x="1" y="14256"/>
                  </a:lnTo>
                  <a:lnTo>
                    <a:pt x="11696" y="14256"/>
                  </a:lnTo>
                  <a:lnTo>
                    <a:pt x="116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1413225" y="1962800"/>
              <a:ext cx="231100" cy="280825"/>
            </a:xfrm>
            <a:custGeom>
              <a:avLst/>
              <a:gdLst/>
              <a:ahLst/>
              <a:cxnLst/>
              <a:rect l="l" t="t" r="r" b="b"/>
              <a:pathLst>
                <a:path w="9244" h="11233" extrusionOk="0">
                  <a:moveTo>
                    <a:pt x="1" y="1"/>
                  </a:moveTo>
                  <a:lnTo>
                    <a:pt x="1" y="9207"/>
                  </a:lnTo>
                  <a:lnTo>
                    <a:pt x="1" y="10207"/>
                  </a:lnTo>
                  <a:lnTo>
                    <a:pt x="1" y="11232"/>
                  </a:lnTo>
                  <a:lnTo>
                    <a:pt x="9243" y="11232"/>
                  </a:lnTo>
                  <a:lnTo>
                    <a:pt x="9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1457850" y="1901700"/>
              <a:ext cx="141850" cy="71625"/>
            </a:xfrm>
            <a:custGeom>
              <a:avLst/>
              <a:gdLst/>
              <a:ahLst/>
              <a:cxnLst/>
              <a:rect l="l" t="t" r="r" b="b"/>
              <a:pathLst>
                <a:path w="5674" h="2865" extrusionOk="0">
                  <a:moveTo>
                    <a:pt x="750" y="1"/>
                  </a:moveTo>
                  <a:cubicBezTo>
                    <a:pt x="339" y="1"/>
                    <a:pt x="0" y="331"/>
                    <a:pt x="0" y="750"/>
                  </a:cubicBezTo>
                  <a:lnTo>
                    <a:pt x="0" y="2864"/>
                  </a:lnTo>
                  <a:lnTo>
                    <a:pt x="5674" y="2864"/>
                  </a:lnTo>
                  <a:lnTo>
                    <a:pt x="5674" y="750"/>
                  </a:lnTo>
                  <a:cubicBezTo>
                    <a:pt x="5674" y="331"/>
                    <a:pt x="5344" y="1"/>
                    <a:pt x="4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1503125" y="1901700"/>
              <a:ext cx="96575" cy="71625"/>
            </a:xfrm>
            <a:custGeom>
              <a:avLst/>
              <a:gdLst/>
              <a:ahLst/>
              <a:cxnLst/>
              <a:rect l="l" t="t" r="r" b="b"/>
              <a:pathLst>
                <a:path w="3863" h="2865" extrusionOk="0">
                  <a:moveTo>
                    <a:pt x="803" y="1"/>
                  </a:moveTo>
                  <a:lnTo>
                    <a:pt x="0" y="2864"/>
                  </a:lnTo>
                  <a:lnTo>
                    <a:pt x="3863" y="2864"/>
                  </a:lnTo>
                  <a:lnTo>
                    <a:pt x="3863" y="750"/>
                  </a:lnTo>
                  <a:cubicBezTo>
                    <a:pt x="3863" y="331"/>
                    <a:pt x="3533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1550625" y="2089025"/>
              <a:ext cx="59125" cy="75650"/>
            </a:xfrm>
            <a:custGeom>
              <a:avLst/>
              <a:gdLst/>
              <a:ahLst/>
              <a:cxnLst/>
              <a:rect l="l" t="t" r="r" b="b"/>
              <a:pathLst>
                <a:path w="2365" h="3026" extrusionOk="0">
                  <a:moveTo>
                    <a:pt x="1184" y="1"/>
                  </a:moveTo>
                  <a:cubicBezTo>
                    <a:pt x="1179" y="1"/>
                    <a:pt x="1174" y="1"/>
                    <a:pt x="1169" y="1"/>
                  </a:cubicBezTo>
                  <a:cubicBezTo>
                    <a:pt x="1017" y="10"/>
                    <a:pt x="910" y="144"/>
                    <a:pt x="910" y="287"/>
                  </a:cubicBezTo>
                  <a:lnTo>
                    <a:pt x="910" y="2098"/>
                  </a:lnTo>
                  <a:lnTo>
                    <a:pt x="491" y="1687"/>
                  </a:lnTo>
                  <a:cubicBezTo>
                    <a:pt x="437" y="1634"/>
                    <a:pt x="368" y="1607"/>
                    <a:pt x="299" y="1607"/>
                  </a:cubicBezTo>
                  <a:cubicBezTo>
                    <a:pt x="230" y="1607"/>
                    <a:pt x="161" y="1634"/>
                    <a:pt x="107" y="1687"/>
                  </a:cubicBezTo>
                  <a:cubicBezTo>
                    <a:pt x="0" y="1785"/>
                    <a:pt x="0" y="1964"/>
                    <a:pt x="107" y="2071"/>
                  </a:cubicBezTo>
                  <a:lnTo>
                    <a:pt x="991" y="2945"/>
                  </a:lnTo>
                  <a:cubicBezTo>
                    <a:pt x="1044" y="2999"/>
                    <a:pt x="1115" y="3025"/>
                    <a:pt x="1178" y="3025"/>
                  </a:cubicBezTo>
                  <a:cubicBezTo>
                    <a:pt x="1249" y="3025"/>
                    <a:pt x="1321" y="2999"/>
                    <a:pt x="1374" y="2945"/>
                  </a:cubicBezTo>
                  <a:lnTo>
                    <a:pt x="2248" y="2071"/>
                  </a:lnTo>
                  <a:cubicBezTo>
                    <a:pt x="2347" y="1973"/>
                    <a:pt x="2364" y="1803"/>
                    <a:pt x="2266" y="1696"/>
                  </a:cubicBezTo>
                  <a:cubicBezTo>
                    <a:pt x="2211" y="1636"/>
                    <a:pt x="2136" y="1605"/>
                    <a:pt x="2062" y="1605"/>
                  </a:cubicBezTo>
                  <a:cubicBezTo>
                    <a:pt x="1993" y="1605"/>
                    <a:pt x="1925" y="1632"/>
                    <a:pt x="1874" y="1687"/>
                  </a:cubicBezTo>
                  <a:lnTo>
                    <a:pt x="1454" y="2098"/>
                  </a:lnTo>
                  <a:lnTo>
                    <a:pt x="1454" y="278"/>
                  </a:lnTo>
                  <a:cubicBezTo>
                    <a:pt x="1454" y="123"/>
                    <a:pt x="1330" y="1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1375550" y="1894800"/>
              <a:ext cx="305800" cy="386750"/>
            </a:xfrm>
            <a:custGeom>
              <a:avLst/>
              <a:gdLst/>
              <a:ahLst/>
              <a:cxnLst/>
              <a:rect l="l" t="t" r="r" b="b"/>
              <a:pathLst>
                <a:path w="12232" h="15470" extrusionOk="0">
                  <a:moveTo>
                    <a:pt x="8226" y="544"/>
                  </a:moveTo>
                  <a:cubicBezTo>
                    <a:pt x="8484" y="544"/>
                    <a:pt x="8698" y="758"/>
                    <a:pt x="8698" y="1017"/>
                  </a:cubicBezTo>
                  <a:lnTo>
                    <a:pt x="8698" y="2899"/>
                  </a:lnTo>
                  <a:lnTo>
                    <a:pt x="5175" y="2899"/>
                  </a:lnTo>
                  <a:cubicBezTo>
                    <a:pt x="5023" y="2899"/>
                    <a:pt x="4898" y="3015"/>
                    <a:pt x="4889" y="3158"/>
                  </a:cubicBezTo>
                  <a:cubicBezTo>
                    <a:pt x="4880" y="3319"/>
                    <a:pt x="5005" y="3444"/>
                    <a:pt x="5157" y="3444"/>
                  </a:cubicBezTo>
                  <a:lnTo>
                    <a:pt x="8966" y="3444"/>
                  </a:lnTo>
                  <a:cubicBezTo>
                    <a:pt x="9118" y="3444"/>
                    <a:pt x="9243" y="3328"/>
                    <a:pt x="9243" y="3176"/>
                  </a:cubicBezTo>
                  <a:lnTo>
                    <a:pt x="9243" y="1213"/>
                  </a:lnTo>
                  <a:lnTo>
                    <a:pt x="11687" y="1213"/>
                  </a:lnTo>
                  <a:lnTo>
                    <a:pt x="11687" y="14889"/>
                  </a:lnTo>
                  <a:lnTo>
                    <a:pt x="571" y="14889"/>
                  </a:lnTo>
                  <a:lnTo>
                    <a:pt x="571" y="1213"/>
                  </a:lnTo>
                  <a:lnTo>
                    <a:pt x="3025" y="1213"/>
                  </a:lnTo>
                  <a:lnTo>
                    <a:pt x="3025" y="3176"/>
                  </a:lnTo>
                  <a:cubicBezTo>
                    <a:pt x="3025" y="3328"/>
                    <a:pt x="3141" y="3444"/>
                    <a:pt x="3292" y="3444"/>
                  </a:cubicBezTo>
                  <a:lnTo>
                    <a:pt x="4113" y="3444"/>
                  </a:lnTo>
                  <a:cubicBezTo>
                    <a:pt x="4265" y="3444"/>
                    <a:pt x="4389" y="3336"/>
                    <a:pt x="4398" y="3194"/>
                  </a:cubicBezTo>
                  <a:cubicBezTo>
                    <a:pt x="4407" y="3033"/>
                    <a:pt x="4282" y="2899"/>
                    <a:pt x="4122" y="2899"/>
                  </a:cubicBezTo>
                  <a:lnTo>
                    <a:pt x="3560" y="2899"/>
                  </a:lnTo>
                  <a:lnTo>
                    <a:pt x="3560" y="1017"/>
                  </a:lnTo>
                  <a:cubicBezTo>
                    <a:pt x="3560" y="758"/>
                    <a:pt x="3774" y="544"/>
                    <a:pt x="4033" y="544"/>
                  </a:cubicBezTo>
                  <a:close/>
                  <a:moveTo>
                    <a:pt x="4024" y="0"/>
                  </a:moveTo>
                  <a:cubicBezTo>
                    <a:pt x="3587" y="0"/>
                    <a:pt x="3212" y="277"/>
                    <a:pt x="3060" y="669"/>
                  </a:cubicBezTo>
                  <a:lnTo>
                    <a:pt x="277" y="669"/>
                  </a:lnTo>
                  <a:cubicBezTo>
                    <a:pt x="125" y="669"/>
                    <a:pt x="0" y="794"/>
                    <a:pt x="0" y="946"/>
                  </a:cubicBezTo>
                  <a:lnTo>
                    <a:pt x="0" y="15192"/>
                  </a:lnTo>
                  <a:cubicBezTo>
                    <a:pt x="0" y="15344"/>
                    <a:pt x="125" y="15469"/>
                    <a:pt x="277" y="15469"/>
                  </a:cubicBezTo>
                  <a:lnTo>
                    <a:pt x="11955" y="15469"/>
                  </a:lnTo>
                  <a:cubicBezTo>
                    <a:pt x="12106" y="15469"/>
                    <a:pt x="12231" y="15344"/>
                    <a:pt x="12231" y="15192"/>
                  </a:cubicBezTo>
                  <a:lnTo>
                    <a:pt x="12231" y="946"/>
                  </a:lnTo>
                  <a:cubicBezTo>
                    <a:pt x="12231" y="794"/>
                    <a:pt x="12106" y="669"/>
                    <a:pt x="11955" y="669"/>
                  </a:cubicBezTo>
                  <a:lnTo>
                    <a:pt x="9189" y="669"/>
                  </a:lnTo>
                  <a:cubicBezTo>
                    <a:pt x="9037" y="277"/>
                    <a:pt x="8663" y="0"/>
                    <a:pt x="8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1437550" y="2008075"/>
              <a:ext cx="71625" cy="70950"/>
            </a:xfrm>
            <a:custGeom>
              <a:avLst/>
              <a:gdLst/>
              <a:ahLst/>
              <a:cxnLst/>
              <a:rect l="l" t="t" r="r" b="b"/>
              <a:pathLst>
                <a:path w="2865" h="2838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61"/>
                  </a:lnTo>
                  <a:cubicBezTo>
                    <a:pt x="0" y="2713"/>
                    <a:pt x="116" y="2838"/>
                    <a:pt x="277" y="2838"/>
                  </a:cubicBezTo>
                  <a:lnTo>
                    <a:pt x="2570" y="2838"/>
                  </a:lnTo>
                  <a:cubicBezTo>
                    <a:pt x="2712" y="2838"/>
                    <a:pt x="2837" y="2731"/>
                    <a:pt x="2846" y="2588"/>
                  </a:cubicBezTo>
                  <a:cubicBezTo>
                    <a:pt x="2864" y="2427"/>
                    <a:pt x="2739" y="2294"/>
                    <a:pt x="2579" y="2294"/>
                  </a:cubicBezTo>
                  <a:lnTo>
                    <a:pt x="571" y="2294"/>
                  </a:lnTo>
                  <a:lnTo>
                    <a:pt x="571" y="572"/>
                  </a:lnTo>
                  <a:lnTo>
                    <a:pt x="2293" y="572"/>
                  </a:lnTo>
                  <a:lnTo>
                    <a:pt x="2293" y="1785"/>
                  </a:lnTo>
                  <a:cubicBezTo>
                    <a:pt x="2293" y="1928"/>
                    <a:pt x="2391" y="2053"/>
                    <a:pt x="2525" y="2071"/>
                  </a:cubicBezTo>
                  <a:cubicBezTo>
                    <a:pt x="2536" y="2072"/>
                    <a:pt x="2547" y="2072"/>
                    <a:pt x="2557" y="2072"/>
                  </a:cubicBezTo>
                  <a:cubicBezTo>
                    <a:pt x="2712" y="2072"/>
                    <a:pt x="2837" y="1953"/>
                    <a:pt x="2837" y="1794"/>
                  </a:cubicBezTo>
                  <a:lnTo>
                    <a:pt x="2837" y="277"/>
                  </a:lnTo>
                  <a:cubicBezTo>
                    <a:pt x="2837" y="126"/>
                    <a:pt x="2712" y="1"/>
                    <a:pt x="2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1524750" y="2011650"/>
              <a:ext cx="100600" cy="30350"/>
            </a:xfrm>
            <a:custGeom>
              <a:avLst/>
              <a:gdLst/>
              <a:ahLst/>
              <a:cxnLst/>
              <a:rect l="l" t="t" r="r" b="b"/>
              <a:pathLst>
                <a:path w="4024" h="1214" extrusionOk="0">
                  <a:moveTo>
                    <a:pt x="955" y="1"/>
                  </a:moveTo>
                  <a:cubicBezTo>
                    <a:pt x="884" y="1"/>
                    <a:pt x="812" y="27"/>
                    <a:pt x="759" y="81"/>
                  </a:cubicBezTo>
                  <a:lnTo>
                    <a:pt x="108" y="723"/>
                  </a:lnTo>
                  <a:cubicBezTo>
                    <a:pt x="1" y="830"/>
                    <a:pt x="1" y="1009"/>
                    <a:pt x="108" y="1116"/>
                  </a:cubicBezTo>
                  <a:cubicBezTo>
                    <a:pt x="166" y="1169"/>
                    <a:pt x="237" y="1196"/>
                    <a:pt x="307" y="1196"/>
                  </a:cubicBezTo>
                  <a:cubicBezTo>
                    <a:pt x="377" y="1196"/>
                    <a:pt x="447" y="1169"/>
                    <a:pt x="500" y="1116"/>
                  </a:cubicBezTo>
                  <a:lnTo>
                    <a:pt x="955" y="670"/>
                  </a:lnTo>
                  <a:lnTo>
                    <a:pt x="1294" y="1009"/>
                  </a:lnTo>
                  <a:cubicBezTo>
                    <a:pt x="1344" y="1059"/>
                    <a:pt x="1414" y="1088"/>
                    <a:pt x="1486" y="1088"/>
                  </a:cubicBezTo>
                  <a:cubicBezTo>
                    <a:pt x="1530" y="1088"/>
                    <a:pt x="1575" y="1077"/>
                    <a:pt x="1615" y="1053"/>
                  </a:cubicBezTo>
                  <a:lnTo>
                    <a:pt x="2436" y="634"/>
                  </a:lnTo>
                  <a:lnTo>
                    <a:pt x="2936" y="1134"/>
                  </a:lnTo>
                  <a:cubicBezTo>
                    <a:pt x="2989" y="1187"/>
                    <a:pt x="3060" y="1214"/>
                    <a:pt x="3132" y="1214"/>
                  </a:cubicBezTo>
                  <a:cubicBezTo>
                    <a:pt x="3203" y="1214"/>
                    <a:pt x="3275" y="1187"/>
                    <a:pt x="3328" y="1134"/>
                  </a:cubicBezTo>
                  <a:lnTo>
                    <a:pt x="3917" y="545"/>
                  </a:lnTo>
                  <a:cubicBezTo>
                    <a:pt x="4024" y="438"/>
                    <a:pt x="4024" y="259"/>
                    <a:pt x="3917" y="152"/>
                  </a:cubicBezTo>
                  <a:cubicBezTo>
                    <a:pt x="3863" y="99"/>
                    <a:pt x="3792" y="72"/>
                    <a:pt x="3721" y="72"/>
                  </a:cubicBezTo>
                  <a:cubicBezTo>
                    <a:pt x="3649" y="72"/>
                    <a:pt x="3578" y="99"/>
                    <a:pt x="3524" y="152"/>
                  </a:cubicBezTo>
                  <a:lnTo>
                    <a:pt x="3132" y="545"/>
                  </a:lnTo>
                  <a:lnTo>
                    <a:pt x="2677" y="99"/>
                  </a:lnTo>
                  <a:cubicBezTo>
                    <a:pt x="2627" y="43"/>
                    <a:pt x="2556" y="15"/>
                    <a:pt x="2483" y="15"/>
                  </a:cubicBezTo>
                  <a:cubicBezTo>
                    <a:pt x="2440" y="15"/>
                    <a:pt x="2396" y="25"/>
                    <a:pt x="2356" y="45"/>
                  </a:cubicBezTo>
                  <a:lnTo>
                    <a:pt x="1544" y="473"/>
                  </a:lnTo>
                  <a:lnTo>
                    <a:pt x="1151" y="81"/>
                  </a:lnTo>
                  <a:cubicBezTo>
                    <a:pt x="1098" y="27"/>
                    <a:pt x="1026" y="1"/>
                    <a:pt x="9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1524750" y="2045775"/>
              <a:ext cx="73400" cy="31025"/>
            </a:xfrm>
            <a:custGeom>
              <a:avLst/>
              <a:gdLst/>
              <a:ahLst/>
              <a:cxnLst/>
              <a:rect l="l" t="t" r="r" b="b"/>
              <a:pathLst>
                <a:path w="2936" h="1241" extrusionOk="0">
                  <a:moveTo>
                    <a:pt x="1972" y="1"/>
                  </a:moveTo>
                  <a:cubicBezTo>
                    <a:pt x="1892" y="1"/>
                    <a:pt x="1820" y="36"/>
                    <a:pt x="1776" y="90"/>
                  </a:cubicBezTo>
                  <a:lnTo>
                    <a:pt x="1321" y="536"/>
                  </a:lnTo>
                  <a:lnTo>
                    <a:pt x="982" y="197"/>
                  </a:lnTo>
                  <a:cubicBezTo>
                    <a:pt x="928" y="143"/>
                    <a:pt x="857" y="117"/>
                    <a:pt x="786" y="117"/>
                  </a:cubicBezTo>
                  <a:cubicBezTo>
                    <a:pt x="705" y="117"/>
                    <a:pt x="634" y="152"/>
                    <a:pt x="580" y="206"/>
                  </a:cubicBezTo>
                  <a:lnTo>
                    <a:pt x="108" y="723"/>
                  </a:lnTo>
                  <a:cubicBezTo>
                    <a:pt x="1" y="830"/>
                    <a:pt x="9" y="1009"/>
                    <a:pt x="116" y="1116"/>
                  </a:cubicBezTo>
                  <a:cubicBezTo>
                    <a:pt x="172" y="1163"/>
                    <a:pt x="240" y="1187"/>
                    <a:pt x="307" y="1187"/>
                  </a:cubicBezTo>
                  <a:cubicBezTo>
                    <a:pt x="381" y="1187"/>
                    <a:pt x="453" y="1158"/>
                    <a:pt x="509" y="1098"/>
                  </a:cubicBezTo>
                  <a:lnTo>
                    <a:pt x="794" y="795"/>
                  </a:lnTo>
                  <a:lnTo>
                    <a:pt x="1125" y="1125"/>
                  </a:lnTo>
                  <a:cubicBezTo>
                    <a:pt x="1178" y="1178"/>
                    <a:pt x="1249" y="1205"/>
                    <a:pt x="1321" y="1205"/>
                  </a:cubicBezTo>
                  <a:cubicBezTo>
                    <a:pt x="1392" y="1205"/>
                    <a:pt x="1464" y="1178"/>
                    <a:pt x="1517" y="1125"/>
                  </a:cubicBezTo>
                  <a:lnTo>
                    <a:pt x="1963" y="679"/>
                  </a:lnTo>
                  <a:lnTo>
                    <a:pt x="2436" y="1151"/>
                  </a:lnTo>
                  <a:cubicBezTo>
                    <a:pt x="2489" y="1205"/>
                    <a:pt x="2561" y="1241"/>
                    <a:pt x="2632" y="1241"/>
                  </a:cubicBezTo>
                  <a:cubicBezTo>
                    <a:pt x="2704" y="1241"/>
                    <a:pt x="2775" y="1214"/>
                    <a:pt x="2828" y="1160"/>
                  </a:cubicBezTo>
                  <a:cubicBezTo>
                    <a:pt x="2936" y="1053"/>
                    <a:pt x="2936" y="875"/>
                    <a:pt x="2828" y="768"/>
                  </a:cubicBezTo>
                  <a:lnTo>
                    <a:pt x="2168" y="90"/>
                  </a:lnTo>
                  <a:cubicBezTo>
                    <a:pt x="2115" y="36"/>
                    <a:pt x="2043" y="1"/>
                    <a:pt x="1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1434875" y="2092600"/>
              <a:ext cx="100600" cy="30600"/>
            </a:xfrm>
            <a:custGeom>
              <a:avLst/>
              <a:gdLst/>
              <a:ahLst/>
              <a:cxnLst/>
              <a:rect l="l" t="t" r="r" b="b"/>
              <a:pathLst>
                <a:path w="4024" h="1224" extrusionOk="0">
                  <a:moveTo>
                    <a:pt x="946" y="1"/>
                  </a:moveTo>
                  <a:cubicBezTo>
                    <a:pt x="875" y="1"/>
                    <a:pt x="803" y="28"/>
                    <a:pt x="750" y="81"/>
                  </a:cubicBezTo>
                  <a:lnTo>
                    <a:pt x="107" y="732"/>
                  </a:lnTo>
                  <a:cubicBezTo>
                    <a:pt x="0" y="840"/>
                    <a:pt x="0" y="1018"/>
                    <a:pt x="107" y="1125"/>
                  </a:cubicBezTo>
                  <a:cubicBezTo>
                    <a:pt x="161" y="1179"/>
                    <a:pt x="232" y="1205"/>
                    <a:pt x="304" y="1205"/>
                  </a:cubicBezTo>
                  <a:cubicBezTo>
                    <a:pt x="375" y="1205"/>
                    <a:pt x="446" y="1179"/>
                    <a:pt x="500" y="1125"/>
                  </a:cubicBezTo>
                  <a:lnTo>
                    <a:pt x="946" y="670"/>
                  </a:lnTo>
                  <a:lnTo>
                    <a:pt x="1285" y="1009"/>
                  </a:lnTo>
                  <a:cubicBezTo>
                    <a:pt x="1341" y="1065"/>
                    <a:pt x="1414" y="1093"/>
                    <a:pt x="1487" y="1093"/>
                  </a:cubicBezTo>
                  <a:cubicBezTo>
                    <a:pt x="1531" y="1093"/>
                    <a:pt x="1575" y="1083"/>
                    <a:pt x="1615" y="1063"/>
                  </a:cubicBezTo>
                  <a:lnTo>
                    <a:pt x="2427" y="634"/>
                  </a:lnTo>
                  <a:lnTo>
                    <a:pt x="2926" y="1143"/>
                  </a:lnTo>
                  <a:cubicBezTo>
                    <a:pt x="2989" y="1196"/>
                    <a:pt x="3051" y="1223"/>
                    <a:pt x="3123" y="1223"/>
                  </a:cubicBezTo>
                  <a:cubicBezTo>
                    <a:pt x="3194" y="1223"/>
                    <a:pt x="3265" y="1196"/>
                    <a:pt x="3319" y="1143"/>
                  </a:cubicBezTo>
                  <a:lnTo>
                    <a:pt x="3917" y="554"/>
                  </a:lnTo>
                  <a:cubicBezTo>
                    <a:pt x="4024" y="438"/>
                    <a:pt x="4024" y="269"/>
                    <a:pt x="3917" y="162"/>
                  </a:cubicBezTo>
                  <a:cubicBezTo>
                    <a:pt x="3859" y="108"/>
                    <a:pt x="3787" y="81"/>
                    <a:pt x="3717" y="81"/>
                  </a:cubicBezTo>
                  <a:cubicBezTo>
                    <a:pt x="3647" y="81"/>
                    <a:pt x="3578" y="108"/>
                    <a:pt x="3524" y="162"/>
                  </a:cubicBezTo>
                  <a:lnTo>
                    <a:pt x="3123" y="554"/>
                  </a:lnTo>
                  <a:lnTo>
                    <a:pt x="2677" y="99"/>
                  </a:lnTo>
                  <a:cubicBezTo>
                    <a:pt x="2622" y="50"/>
                    <a:pt x="2553" y="24"/>
                    <a:pt x="2484" y="24"/>
                  </a:cubicBezTo>
                  <a:cubicBezTo>
                    <a:pt x="2440" y="24"/>
                    <a:pt x="2397" y="34"/>
                    <a:pt x="2355" y="54"/>
                  </a:cubicBezTo>
                  <a:lnTo>
                    <a:pt x="1535" y="474"/>
                  </a:lnTo>
                  <a:lnTo>
                    <a:pt x="1142" y="81"/>
                  </a:lnTo>
                  <a:cubicBezTo>
                    <a:pt x="1089" y="28"/>
                    <a:pt x="1017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1434650" y="2126925"/>
              <a:ext cx="77200" cy="32850"/>
            </a:xfrm>
            <a:custGeom>
              <a:avLst/>
              <a:gdLst/>
              <a:ahLst/>
              <a:cxnLst/>
              <a:rect l="l" t="t" r="r" b="b"/>
              <a:pathLst>
                <a:path w="3088" h="1314" extrusionOk="0">
                  <a:moveTo>
                    <a:pt x="1977" y="0"/>
                  </a:moveTo>
                  <a:cubicBezTo>
                    <a:pt x="1905" y="0"/>
                    <a:pt x="1830" y="27"/>
                    <a:pt x="1776" y="82"/>
                  </a:cubicBezTo>
                  <a:lnTo>
                    <a:pt x="1330" y="528"/>
                  </a:lnTo>
                  <a:lnTo>
                    <a:pt x="991" y="189"/>
                  </a:lnTo>
                  <a:cubicBezTo>
                    <a:pt x="937" y="136"/>
                    <a:pt x="866" y="109"/>
                    <a:pt x="785" y="109"/>
                  </a:cubicBezTo>
                  <a:cubicBezTo>
                    <a:pt x="714" y="109"/>
                    <a:pt x="643" y="145"/>
                    <a:pt x="589" y="198"/>
                  </a:cubicBezTo>
                  <a:lnTo>
                    <a:pt x="107" y="715"/>
                  </a:lnTo>
                  <a:cubicBezTo>
                    <a:pt x="0" y="831"/>
                    <a:pt x="9" y="1001"/>
                    <a:pt x="125" y="1108"/>
                  </a:cubicBezTo>
                  <a:cubicBezTo>
                    <a:pt x="176" y="1158"/>
                    <a:pt x="242" y="1183"/>
                    <a:pt x="309" y="1183"/>
                  </a:cubicBezTo>
                  <a:cubicBezTo>
                    <a:pt x="384" y="1183"/>
                    <a:pt x="461" y="1152"/>
                    <a:pt x="518" y="1090"/>
                  </a:cubicBezTo>
                  <a:lnTo>
                    <a:pt x="794" y="787"/>
                  </a:lnTo>
                  <a:lnTo>
                    <a:pt x="1133" y="1117"/>
                  </a:lnTo>
                  <a:cubicBezTo>
                    <a:pt x="1187" y="1170"/>
                    <a:pt x="1256" y="1197"/>
                    <a:pt x="1326" y="1197"/>
                  </a:cubicBezTo>
                  <a:cubicBezTo>
                    <a:pt x="1397" y="1197"/>
                    <a:pt x="1468" y="1170"/>
                    <a:pt x="1526" y="1117"/>
                  </a:cubicBezTo>
                  <a:lnTo>
                    <a:pt x="1910" y="733"/>
                  </a:lnTo>
                  <a:lnTo>
                    <a:pt x="2159" y="1170"/>
                  </a:lnTo>
                  <a:cubicBezTo>
                    <a:pt x="2195" y="1251"/>
                    <a:pt x="2275" y="1295"/>
                    <a:pt x="2356" y="1313"/>
                  </a:cubicBezTo>
                  <a:lnTo>
                    <a:pt x="2400" y="1313"/>
                  </a:lnTo>
                  <a:cubicBezTo>
                    <a:pt x="2472" y="1313"/>
                    <a:pt x="2543" y="1286"/>
                    <a:pt x="2596" y="1233"/>
                  </a:cubicBezTo>
                  <a:lnTo>
                    <a:pt x="2980" y="840"/>
                  </a:lnTo>
                  <a:cubicBezTo>
                    <a:pt x="3087" y="733"/>
                    <a:pt x="3087" y="564"/>
                    <a:pt x="2980" y="457"/>
                  </a:cubicBezTo>
                  <a:cubicBezTo>
                    <a:pt x="2927" y="399"/>
                    <a:pt x="2855" y="370"/>
                    <a:pt x="2784" y="370"/>
                  </a:cubicBezTo>
                  <a:cubicBezTo>
                    <a:pt x="2712" y="370"/>
                    <a:pt x="2641" y="399"/>
                    <a:pt x="2588" y="457"/>
                  </a:cubicBezTo>
                  <a:lnTo>
                    <a:pt x="2463" y="582"/>
                  </a:lnTo>
                  <a:lnTo>
                    <a:pt x="2213" y="145"/>
                  </a:lnTo>
                  <a:cubicBezTo>
                    <a:pt x="2168" y="64"/>
                    <a:pt x="2097" y="11"/>
                    <a:pt x="2008" y="2"/>
                  </a:cubicBezTo>
                  <a:cubicBezTo>
                    <a:pt x="1998" y="1"/>
                    <a:pt x="1987" y="0"/>
                    <a:pt x="1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1448700" y="2174900"/>
              <a:ext cx="173100" cy="52225"/>
            </a:xfrm>
            <a:custGeom>
              <a:avLst/>
              <a:gdLst/>
              <a:ahLst/>
              <a:cxnLst/>
              <a:rect l="l" t="t" r="r" b="b"/>
              <a:pathLst>
                <a:path w="6924" h="2089" extrusionOk="0">
                  <a:moveTo>
                    <a:pt x="1107" y="1"/>
                  </a:moveTo>
                  <a:cubicBezTo>
                    <a:pt x="973" y="1"/>
                    <a:pt x="848" y="99"/>
                    <a:pt x="830" y="233"/>
                  </a:cubicBezTo>
                  <a:cubicBezTo>
                    <a:pt x="803" y="402"/>
                    <a:pt x="937" y="545"/>
                    <a:pt x="1107" y="545"/>
                  </a:cubicBezTo>
                  <a:lnTo>
                    <a:pt x="6343" y="545"/>
                  </a:lnTo>
                  <a:lnTo>
                    <a:pt x="6343" y="1544"/>
                  </a:lnTo>
                  <a:lnTo>
                    <a:pt x="545" y="1544"/>
                  </a:lnTo>
                  <a:lnTo>
                    <a:pt x="545" y="304"/>
                  </a:lnTo>
                  <a:cubicBezTo>
                    <a:pt x="545" y="161"/>
                    <a:pt x="438" y="28"/>
                    <a:pt x="295" y="19"/>
                  </a:cubicBezTo>
                  <a:cubicBezTo>
                    <a:pt x="289" y="18"/>
                    <a:pt x="284" y="18"/>
                    <a:pt x="279" y="18"/>
                  </a:cubicBezTo>
                  <a:cubicBezTo>
                    <a:pt x="125" y="18"/>
                    <a:pt x="0" y="140"/>
                    <a:pt x="0" y="295"/>
                  </a:cubicBezTo>
                  <a:lnTo>
                    <a:pt x="0" y="1812"/>
                  </a:lnTo>
                  <a:cubicBezTo>
                    <a:pt x="0" y="1963"/>
                    <a:pt x="125" y="2088"/>
                    <a:pt x="277" y="2088"/>
                  </a:cubicBezTo>
                  <a:lnTo>
                    <a:pt x="6647" y="2088"/>
                  </a:lnTo>
                  <a:cubicBezTo>
                    <a:pt x="6798" y="2088"/>
                    <a:pt x="6923" y="1963"/>
                    <a:pt x="6923" y="1812"/>
                  </a:cubicBezTo>
                  <a:lnTo>
                    <a:pt x="6923" y="277"/>
                  </a:lnTo>
                  <a:cubicBezTo>
                    <a:pt x="6923" y="126"/>
                    <a:pt x="6798" y="1"/>
                    <a:pt x="6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7" name="Google Shape;2787;p46"/>
          <p:cNvGrpSpPr/>
          <p:nvPr/>
        </p:nvGrpSpPr>
        <p:grpSpPr>
          <a:xfrm>
            <a:off x="3370143" y="3674469"/>
            <a:ext cx="532017" cy="464034"/>
            <a:chOff x="2932725" y="3456625"/>
            <a:chExt cx="387175" cy="337700"/>
          </a:xfrm>
        </p:grpSpPr>
        <p:sp>
          <p:nvSpPr>
            <p:cNvPr id="2788" name="Google Shape;2788;p46"/>
            <p:cNvSpPr/>
            <p:nvPr/>
          </p:nvSpPr>
          <p:spPr>
            <a:xfrm>
              <a:off x="3091500" y="3739875"/>
              <a:ext cx="69400" cy="47525"/>
            </a:xfrm>
            <a:custGeom>
              <a:avLst/>
              <a:gdLst/>
              <a:ahLst/>
              <a:cxnLst/>
              <a:rect l="l" t="t" r="r" b="b"/>
              <a:pathLst>
                <a:path w="2776" h="1901" extrusionOk="0">
                  <a:moveTo>
                    <a:pt x="456" y="0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3097075" y="3724250"/>
              <a:ext cx="58250" cy="39075"/>
            </a:xfrm>
            <a:custGeom>
              <a:avLst/>
              <a:gdLst/>
              <a:ahLst/>
              <a:cxnLst/>
              <a:rect l="l" t="t" r="r" b="b"/>
              <a:pathLst>
                <a:path w="2330" h="1563" extrusionOk="0">
                  <a:moveTo>
                    <a:pt x="1143" y="1"/>
                  </a:moveTo>
                  <a:lnTo>
                    <a:pt x="224" y="617"/>
                  </a:lnTo>
                  <a:lnTo>
                    <a:pt x="1" y="1562"/>
                  </a:lnTo>
                  <a:lnTo>
                    <a:pt x="2329" y="1562"/>
                  </a:lnTo>
                  <a:lnTo>
                    <a:pt x="2106" y="617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2939625" y="346355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91" y="0"/>
                  </a:moveTo>
                  <a:cubicBezTo>
                    <a:pt x="438" y="0"/>
                    <a:pt x="1" y="437"/>
                    <a:pt x="1" y="991"/>
                  </a:cubicBezTo>
                  <a:lnTo>
                    <a:pt x="1" y="10063"/>
                  </a:lnTo>
                  <a:cubicBezTo>
                    <a:pt x="1" y="10607"/>
                    <a:pt x="438" y="11053"/>
                    <a:pt x="991" y="11053"/>
                  </a:cubicBezTo>
                  <a:lnTo>
                    <a:pt x="13935" y="11053"/>
                  </a:lnTo>
                  <a:cubicBezTo>
                    <a:pt x="14479" y="11053"/>
                    <a:pt x="14917" y="10607"/>
                    <a:pt x="14917" y="10063"/>
                  </a:cubicBezTo>
                  <a:lnTo>
                    <a:pt x="14917" y="991"/>
                  </a:lnTo>
                  <a:cubicBezTo>
                    <a:pt x="14917" y="446"/>
                    <a:pt x="14479" y="0"/>
                    <a:pt x="13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3089500" y="346355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0"/>
                  </a:moveTo>
                  <a:lnTo>
                    <a:pt x="1" y="11053"/>
                  </a:lnTo>
                  <a:lnTo>
                    <a:pt x="7940" y="11053"/>
                  </a:lnTo>
                  <a:cubicBezTo>
                    <a:pt x="8484" y="11053"/>
                    <a:pt x="8922" y="10607"/>
                    <a:pt x="8922" y="10063"/>
                  </a:cubicBezTo>
                  <a:lnTo>
                    <a:pt x="8922" y="991"/>
                  </a:lnTo>
                  <a:cubicBezTo>
                    <a:pt x="8922" y="437"/>
                    <a:pt x="8484" y="0"/>
                    <a:pt x="7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2939625" y="349745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1" y="0"/>
                  </a:moveTo>
                  <a:lnTo>
                    <a:pt x="1" y="8341"/>
                  </a:lnTo>
                  <a:lnTo>
                    <a:pt x="14917" y="8341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3099100" y="3497450"/>
              <a:ext cx="213450" cy="208550"/>
            </a:xfrm>
            <a:custGeom>
              <a:avLst/>
              <a:gdLst/>
              <a:ahLst/>
              <a:cxnLst/>
              <a:rect l="l" t="t" r="r" b="b"/>
              <a:pathLst>
                <a:path w="8538" h="8342" extrusionOk="0">
                  <a:moveTo>
                    <a:pt x="2337" y="0"/>
                  </a:moveTo>
                  <a:lnTo>
                    <a:pt x="0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2969725" y="3523100"/>
              <a:ext cx="67400" cy="67375"/>
            </a:xfrm>
            <a:custGeom>
              <a:avLst/>
              <a:gdLst/>
              <a:ahLst/>
              <a:cxnLst/>
              <a:rect l="l" t="t" r="r" b="b"/>
              <a:pathLst>
                <a:path w="2696" h="2695" extrusionOk="0">
                  <a:moveTo>
                    <a:pt x="1" y="0"/>
                  </a:moveTo>
                  <a:lnTo>
                    <a:pt x="1" y="2694"/>
                  </a:lnTo>
                  <a:lnTo>
                    <a:pt x="2695" y="2694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2969725" y="3613875"/>
              <a:ext cx="67400" cy="67150"/>
            </a:xfrm>
            <a:custGeom>
              <a:avLst/>
              <a:gdLst/>
              <a:ahLst/>
              <a:cxnLst/>
              <a:rect l="l" t="t" r="r" b="b"/>
              <a:pathLst>
                <a:path w="2696" h="2686" extrusionOk="0">
                  <a:moveTo>
                    <a:pt x="1" y="0"/>
                  </a:moveTo>
                  <a:lnTo>
                    <a:pt x="1" y="2685"/>
                  </a:lnTo>
                  <a:lnTo>
                    <a:pt x="2695" y="2685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3157750" y="3523100"/>
              <a:ext cx="124700" cy="67375"/>
            </a:xfrm>
            <a:custGeom>
              <a:avLst/>
              <a:gdLst/>
              <a:ahLst/>
              <a:cxnLst/>
              <a:rect l="l" t="t" r="r" b="b"/>
              <a:pathLst>
                <a:path w="4988" h="2695" extrusionOk="0">
                  <a:moveTo>
                    <a:pt x="0" y="0"/>
                  </a:moveTo>
                  <a:lnTo>
                    <a:pt x="0" y="2694"/>
                  </a:lnTo>
                  <a:lnTo>
                    <a:pt x="4987" y="2694"/>
                  </a:lnTo>
                  <a:lnTo>
                    <a:pt x="49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3157750" y="3613875"/>
              <a:ext cx="124700" cy="67150"/>
            </a:xfrm>
            <a:custGeom>
              <a:avLst/>
              <a:gdLst/>
              <a:ahLst/>
              <a:cxnLst/>
              <a:rect l="l" t="t" r="r" b="b"/>
              <a:pathLst>
                <a:path w="4988" h="2686" extrusionOk="0">
                  <a:moveTo>
                    <a:pt x="0" y="0"/>
                  </a:moveTo>
                  <a:lnTo>
                    <a:pt x="0" y="2685"/>
                  </a:lnTo>
                  <a:lnTo>
                    <a:pt x="4987" y="2685"/>
                  </a:lnTo>
                  <a:lnTo>
                    <a:pt x="4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3064300" y="3613875"/>
              <a:ext cx="67150" cy="67150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0" y="0"/>
                  </a:moveTo>
                  <a:lnTo>
                    <a:pt x="0" y="2685"/>
                  </a:lnTo>
                  <a:lnTo>
                    <a:pt x="2686" y="2685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3064300" y="3523100"/>
              <a:ext cx="67150" cy="67375"/>
            </a:xfrm>
            <a:custGeom>
              <a:avLst/>
              <a:gdLst/>
              <a:ahLst/>
              <a:cxnLst/>
              <a:rect l="l" t="t" r="r" b="b"/>
              <a:pathLst>
                <a:path w="2686" h="2695" extrusionOk="0">
                  <a:moveTo>
                    <a:pt x="0" y="0"/>
                  </a:moveTo>
                  <a:lnTo>
                    <a:pt x="0" y="883"/>
                  </a:lnTo>
                  <a:lnTo>
                    <a:pt x="0" y="2694"/>
                  </a:lnTo>
                  <a:lnTo>
                    <a:pt x="2686" y="2694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3106000" y="3613875"/>
              <a:ext cx="25450" cy="67150"/>
            </a:xfrm>
            <a:custGeom>
              <a:avLst/>
              <a:gdLst/>
              <a:ahLst/>
              <a:cxnLst/>
              <a:rect l="l" t="t" r="r" b="b"/>
              <a:pathLst>
                <a:path w="1018" h="2686" extrusionOk="0">
                  <a:moveTo>
                    <a:pt x="750" y="0"/>
                  </a:moveTo>
                  <a:lnTo>
                    <a:pt x="1" y="2685"/>
                  </a:lnTo>
                  <a:lnTo>
                    <a:pt x="1018" y="2685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2932725" y="3456625"/>
              <a:ext cx="386750" cy="240200"/>
            </a:xfrm>
            <a:custGeom>
              <a:avLst/>
              <a:gdLst/>
              <a:ahLst/>
              <a:cxnLst/>
              <a:rect l="l" t="t" r="r" b="b"/>
              <a:pathLst>
                <a:path w="15470" h="9608" extrusionOk="0">
                  <a:moveTo>
                    <a:pt x="286" y="1"/>
                  </a:moveTo>
                  <a:cubicBezTo>
                    <a:pt x="134" y="1"/>
                    <a:pt x="0" y="135"/>
                    <a:pt x="0" y="286"/>
                  </a:cubicBezTo>
                  <a:lnTo>
                    <a:pt x="0" y="2597"/>
                  </a:lnTo>
                  <a:cubicBezTo>
                    <a:pt x="0" y="2606"/>
                    <a:pt x="9" y="2624"/>
                    <a:pt x="18" y="2632"/>
                  </a:cubicBezTo>
                  <a:cubicBezTo>
                    <a:pt x="104" y="2722"/>
                    <a:pt x="196" y="2759"/>
                    <a:pt x="278" y="2759"/>
                  </a:cubicBezTo>
                  <a:cubicBezTo>
                    <a:pt x="426" y="2759"/>
                    <a:pt x="544" y="2639"/>
                    <a:pt x="544" y="2490"/>
                  </a:cubicBezTo>
                  <a:lnTo>
                    <a:pt x="544" y="706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64" y="545"/>
                  </a:lnTo>
                  <a:cubicBezTo>
                    <a:pt x="14854" y="545"/>
                    <a:pt x="14925" y="616"/>
                    <a:pt x="14925" y="706"/>
                  </a:cubicBezTo>
                  <a:lnTo>
                    <a:pt x="14925" y="9439"/>
                  </a:lnTo>
                  <a:cubicBezTo>
                    <a:pt x="14925" y="9457"/>
                    <a:pt x="14934" y="9475"/>
                    <a:pt x="14943" y="9484"/>
                  </a:cubicBezTo>
                  <a:cubicBezTo>
                    <a:pt x="15024" y="9572"/>
                    <a:pt x="15114" y="9608"/>
                    <a:pt x="15195" y="9608"/>
                  </a:cubicBezTo>
                  <a:cubicBezTo>
                    <a:pt x="15346" y="9608"/>
                    <a:pt x="15469" y="9486"/>
                    <a:pt x="15469" y="9341"/>
                  </a:cubicBezTo>
                  <a:lnTo>
                    <a:pt x="15469" y="286"/>
                  </a:lnTo>
                  <a:cubicBezTo>
                    <a:pt x="15469" y="135"/>
                    <a:pt x="15344" y="1"/>
                    <a:pt x="1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2932725" y="3538250"/>
              <a:ext cx="387175" cy="256075"/>
            </a:xfrm>
            <a:custGeom>
              <a:avLst/>
              <a:gdLst/>
              <a:ahLst/>
              <a:cxnLst/>
              <a:rect l="l" t="t" r="r" b="b"/>
              <a:pathLst>
                <a:path w="15487" h="10243" extrusionOk="0">
                  <a:moveTo>
                    <a:pt x="8457" y="8333"/>
                  </a:moveTo>
                  <a:lnTo>
                    <a:pt x="8778" y="9698"/>
                  </a:lnTo>
                  <a:lnTo>
                    <a:pt x="6700" y="9698"/>
                  </a:lnTo>
                  <a:lnTo>
                    <a:pt x="7021" y="8333"/>
                  </a:lnTo>
                  <a:close/>
                  <a:moveTo>
                    <a:pt x="277" y="1"/>
                  </a:moveTo>
                  <a:cubicBezTo>
                    <a:pt x="134" y="1"/>
                    <a:pt x="9" y="117"/>
                    <a:pt x="0" y="268"/>
                  </a:cubicBezTo>
                  <a:lnTo>
                    <a:pt x="0" y="7066"/>
                  </a:lnTo>
                  <a:cubicBezTo>
                    <a:pt x="9" y="7762"/>
                    <a:pt x="571" y="8324"/>
                    <a:pt x="1267" y="8333"/>
                  </a:cubicBezTo>
                  <a:lnTo>
                    <a:pt x="6459" y="8333"/>
                  </a:lnTo>
                  <a:lnTo>
                    <a:pt x="6129" y="9698"/>
                  </a:lnTo>
                  <a:lnTo>
                    <a:pt x="4844" y="9698"/>
                  </a:lnTo>
                  <a:cubicBezTo>
                    <a:pt x="4710" y="9698"/>
                    <a:pt x="4594" y="9796"/>
                    <a:pt x="4568" y="9930"/>
                  </a:cubicBezTo>
                  <a:cubicBezTo>
                    <a:pt x="4550" y="10099"/>
                    <a:pt x="4675" y="10242"/>
                    <a:pt x="4844" y="10242"/>
                  </a:cubicBezTo>
                  <a:lnTo>
                    <a:pt x="10634" y="10242"/>
                  </a:lnTo>
                  <a:cubicBezTo>
                    <a:pt x="10768" y="10242"/>
                    <a:pt x="10893" y="10144"/>
                    <a:pt x="10911" y="10010"/>
                  </a:cubicBezTo>
                  <a:cubicBezTo>
                    <a:pt x="10928" y="9841"/>
                    <a:pt x="10803" y="9698"/>
                    <a:pt x="10643" y="9698"/>
                  </a:cubicBezTo>
                  <a:lnTo>
                    <a:pt x="9349" y="9698"/>
                  </a:lnTo>
                  <a:lnTo>
                    <a:pt x="9028" y="8333"/>
                  </a:lnTo>
                  <a:lnTo>
                    <a:pt x="14220" y="8333"/>
                  </a:lnTo>
                  <a:cubicBezTo>
                    <a:pt x="14916" y="8333"/>
                    <a:pt x="15487" y="7771"/>
                    <a:pt x="15487" y="7075"/>
                  </a:cubicBezTo>
                  <a:cubicBezTo>
                    <a:pt x="15487" y="6929"/>
                    <a:pt x="15360" y="6804"/>
                    <a:pt x="15209" y="6804"/>
                  </a:cubicBezTo>
                  <a:cubicBezTo>
                    <a:pt x="15195" y="6804"/>
                    <a:pt x="15181" y="6805"/>
                    <a:pt x="15166" y="6808"/>
                  </a:cubicBezTo>
                  <a:cubicBezTo>
                    <a:pt x="15032" y="6834"/>
                    <a:pt x="14943" y="6950"/>
                    <a:pt x="14943" y="7084"/>
                  </a:cubicBezTo>
                  <a:cubicBezTo>
                    <a:pt x="14934" y="7477"/>
                    <a:pt x="14613" y="7798"/>
                    <a:pt x="14220" y="7798"/>
                  </a:cubicBezTo>
                  <a:lnTo>
                    <a:pt x="1267" y="7798"/>
                  </a:lnTo>
                  <a:cubicBezTo>
                    <a:pt x="865" y="7798"/>
                    <a:pt x="544" y="7468"/>
                    <a:pt x="544" y="7075"/>
                  </a:cubicBezTo>
                  <a:lnTo>
                    <a:pt x="544" y="268"/>
                  </a:lnTo>
                  <a:cubicBezTo>
                    <a:pt x="544" y="268"/>
                    <a:pt x="428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46"/>
          <p:cNvGrpSpPr/>
          <p:nvPr/>
        </p:nvGrpSpPr>
        <p:grpSpPr>
          <a:xfrm>
            <a:off x="5403176" y="3674641"/>
            <a:ext cx="531742" cy="463690"/>
            <a:chOff x="4423425" y="3443700"/>
            <a:chExt cx="386975" cy="337450"/>
          </a:xfrm>
        </p:grpSpPr>
        <p:sp>
          <p:nvSpPr>
            <p:cNvPr id="2804" name="Google Shape;2804;p46"/>
            <p:cNvSpPr/>
            <p:nvPr/>
          </p:nvSpPr>
          <p:spPr>
            <a:xfrm>
              <a:off x="4582000" y="3726950"/>
              <a:ext cx="69600" cy="47525"/>
            </a:xfrm>
            <a:custGeom>
              <a:avLst/>
              <a:gdLst/>
              <a:ahLst/>
              <a:cxnLst/>
              <a:rect l="l" t="t" r="r" b="b"/>
              <a:pathLst>
                <a:path w="2784" h="1901" extrusionOk="0">
                  <a:moveTo>
                    <a:pt x="464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84" y="1900"/>
                  </a:lnTo>
                  <a:lnTo>
                    <a:pt x="2552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4587575" y="3702400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24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6" y="973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4430100" y="3450600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47" y="11054"/>
                    <a:pt x="991" y="11054"/>
                  </a:cubicBezTo>
                  <a:lnTo>
                    <a:pt x="13936" y="11054"/>
                  </a:lnTo>
                  <a:cubicBezTo>
                    <a:pt x="14480" y="11054"/>
                    <a:pt x="14926" y="10608"/>
                    <a:pt x="14926" y="10064"/>
                  </a:cubicBezTo>
                  <a:lnTo>
                    <a:pt x="14926" y="982"/>
                  </a:lnTo>
                  <a:cubicBezTo>
                    <a:pt x="14926" y="438"/>
                    <a:pt x="14480" y="1"/>
                    <a:pt x="1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4579975" y="3450600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4430100" y="3484500"/>
              <a:ext cx="373150" cy="208350"/>
            </a:xfrm>
            <a:custGeom>
              <a:avLst/>
              <a:gdLst/>
              <a:ahLst/>
              <a:cxnLst/>
              <a:rect l="l" t="t" r="r" b="b"/>
              <a:pathLst>
                <a:path w="149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26" y="8333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4589800" y="3484500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29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4499025" y="3520200"/>
              <a:ext cx="234650" cy="135625"/>
            </a:xfrm>
            <a:custGeom>
              <a:avLst/>
              <a:gdLst/>
              <a:ahLst/>
              <a:cxnLst/>
              <a:rect l="l" t="t" r="r" b="b"/>
              <a:pathLst>
                <a:path w="9386" h="5425" extrusionOk="0">
                  <a:moveTo>
                    <a:pt x="4764" y="0"/>
                  </a:moveTo>
                  <a:cubicBezTo>
                    <a:pt x="3453" y="0"/>
                    <a:pt x="2365" y="928"/>
                    <a:pt x="2106" y="2159"/>
                  </a:cubicBezTo>
                  <a:cubicBezTo>
                    <a:pt x="1972" y="2123"/>
                    <a:pt x="1838" y="2106"/>
                    <a:pt x="1696" y="2106"/>
                  </a:cubicBezTo>
                  <a:cubicBezTo>
                    <a:pt x="759" y="2106"/>
                    <a:pt x="1" y="2891"/>
                    <a:pt x="36" y="3845"/>
                  </a:cubicBezTo>
                  <a:cubicBezTo>
                    <a:pt x="81" y="4737"/>
                    <a:pt x="830" y="5424"/>
                    <a:pt x="1722" y="5424"/>
                  </a:cubicBezTo>
                  <a:lnTo>
                    <a:pt x="7289" y="5424"/>
                  </a:lnTo>
                  <a:cubicBezTo>
                    <a:pt x="8449" y="5424"/>
                    <a:pt x="9386" y="4488"/>
                    <a:pt x="9386" y="3328"/>
                  </a:cubicBezTo>
                  <a:cubicBezTo>
                    <a:pt x="9386" y="2168"/>
                    <a:pt x="8449" y="1231"/>
                    <a:pt x="7289" y="1231"/>
                  </a:cubicBezTo>
                  <a:cubicBezTo>
                    <a:pt x="7209" y="1231"/>
                    <a:pt x="7128" y="1240"/>
                    <a:pt x="7048" y="1249"/>
                  </a:cubicBezTo>
                  <a:cubicBezTo>
                    <a:pt x="6700" y="705"/>
                    <a:pt x="6165" y="295"/>
                    <a:pt x="5532" y="107"/>
                  </a:cubicBezTo>
                  <a:cubicBezTo>
                    <a:pt x="5291" y="36"/>
                    <a:pt x="5032" y="0"/>
                    <a:pt x="4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4600050" y="3522875"/>
              <a:ext cx="133625" cy="132950"/>
            </a:xfrm>
            <a:custGeom>
              <a:avLst/>
              <a:gdLst/>
              <a:ahLst/>
              <a:cxnLst/>
              <a:rect l="l" t="t" r="r" b="b"/>
              <a:pathLst>
                <a:path w="5345" h="5318" extrusionOk="0">
                  <a:moveTo>
                    <a:pt x="1491" y="0"/>
                  </a:moveTo>
                  <a:lnTo>
                    <a:pt x="1" y="5317"/>
                  </a:lnTo>
                  <a:lnTo>
                    <a:pt x="3248" y="5317"/>
                  </a:lnTo>
                  <a:cubicBezTo>
                    <a:pt x="4408" y="5317"/>
                    <a:pt x="5345" y="4381"/>
                    <a:pt x="5345" y="3221"/>
                  </a:cubicBezTo>
                  <a:cubicBezTo>
                    <a:pt x="5345" y="2061"/>
                    <a:pt x="4408" y="1124"/>
                    <a:pt x="3248" y="1124"/>
                  </a:cubicBezTo>
                  <a:cubicBezTo>
                    <a:pt x="3168" y="1124"/>
                    <a:pt x="3087" y="1133"/>
                    <a:pt x="3007" y="1142"/>
                  </a:cubicBezTo>
                  <a:cubicBezTo>
                    <a:pt x="2659" y="598"/>
                    <a:pt x="2124" y="188"/>
                    <a:pt x="14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4423425" y="3443700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0" y="2623"/>
                    <a:pt x="18" y="2632"/>
                  </a:cubicBezTo>
                  <a:cubicBezTo>
                    <a:pt x="99" y="2719"/>
                    <a:pt x="188" y="2756"/>
                    <a:pt x="269" y="2756"/>
                  </a:cubicBezTo>
                  <a:cubicBezTo>
                    <a:pt x="420" y="2756"/>
                    <a:pt x="545" y="2631"/>
                    <a:pt x="545" y="2480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9" y="9568"/>
                    <a:pt x="15109" y="9603"/>
                    <a:pt x="15190" y="9603"/>
                  </a:cubicBezTo>
                  <a:cubicBezTo>
                    <a:pt x="15340" y="9603"/>
                    <a:pt x="15461" y="9482"/>
                    <a:pt x="15461" y="9332"/>
                  </a:cubicBezTo>
                  <a:lnTo>
                    <a:pt x="15461" y="286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4423425" y="3525100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71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0" y="8342"/>
                  </a:lnTo>
                  <a:cubicBezTo>
                    <a:pt x="14907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23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5" y="7476"/>
                    <a:pt x="545" y="7084"/>
                  </a:cubicBezTo>
                  <a:lnTo>
                    <a:pt x="545" y="277"/>
                  </a:lnTo>
                  <a:cubicBezTo>
                    <a:pt x="545" y="277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4586225" y="3558650"/>
              <a:ext cx="59800" cy="75725"/>
            </a:xfrm>
            <a:custGeom>
              <a:avLst/>
              <a:gdLst/>
              <a:ahLst/>
              <a:cxnLst/>
              <a:rect l="l" t="t" r="r" b="b"/>
              <a:pathLst>
                <a:path w="2392" h="3029" extrusionOk="0">
                  <a:moveTo>
                    <a:pt x="1214" y="1"/>
                  </a:moveTo>
                  <a:cubicBezTo>
                    <a:pt x="1165" y="1"/>
                    <a:pt x="1114" y="13"/>
                    <a:pt x="1062" y="41"/>
                  </a:cubicBezTo>
                  <a:cubicBezTo>
                    <a:pt x="991" y="86"/>
                    <a:pt x="946" y="166"/>
                    <a:pt x="946" y="246"/>
                  </a:cubicBezTo>
                  <a:lnTo>
                    <a:pt x="946" y="2102"/>
                  </a:lnTo>
                  <a:lnTo>
                    <a:pt x="509" y="1665"/>
                  </a:lnTo>
                  <a:cubicBezTo>
                    <a:pt x="469" y="1618"/>
                    <a:pt x="408" y="1596"/>
                    <a:pt x="346" y="1596"/>
                  </a:cubicBezTo>
                  <a:cubicBezTo>
                    <a:pt x="326" y="1596"/>
                    <a:pt x="306" y="1598"/>
                    <a:pt x="286" y="1602"/>
                  </a:cubicBezTo>
                  <a:cubicBezTo>
                    <a:pt x="54" y="1665"/>
                    <a:pt x="1" y="1924"/>
                    <a:pt x="143" y="2066"/>
                  </a:cubicBezTo>
                  <a:lnTo>
                    <a:pt x="1027" y="2950"/>
                  </a:lnTo>
                  <a:cubicBezTo>
                    <a:pt x="1044" y="2967"/>
                    <a:pt x="1062" y="2985"/>
                    <a:pt x="1089" y="2994"/>
                  </a:cubicBezTo>
                  <a:cubicBezTo>
                    <a:pt x="1130" y="3018"/>
                    <a:pt x="1174" y="3029"/>
                    <a:pt x="1218" y="3029"/>
                  </a:cubicBezTo>
                  <a:cubicBezTo>
                    <a:pt x="1290" y="3029"/>
                    <a:pt x="1360" y="2999"/>
                    <a:pt x="1410" y="2950"/>
                  </a:cubicBezTo>
                  <a:lnTo>
                    <a:pt x="2311" y="2048"/>
                  </a:lnTo>
                  <a:cubicBezTo>
                    <a:pt x="2365" y="1986"/>
                    <a:pt x="2392" y="1906"/>
                    <a:pt x="2374" y="1825"/>
                  </a:cubicBezTo>
                  <a:cubicBezTo>
                    <a:pt x="2335" y="1676"/>
                    <a:pt x="2220" y="1602"/>
                    <a:pt x="2104" y="1602"/>
                  </a:cubicBezTo>
                  <a:cubicBezTo>
                    <a:pt x="2034" y="1602"/>
                    <a:pt x="1964" y="1629"/>
                    <a:pt x="1910" y="1683"/>
                  </a:cubicBezTo>
                  <a:lnTo>
                    <a:pt x="1491" y="2102"/>
                  </a:lnTo>
                  <a:lnTo>
                    <a:pt x="1491" y="273"/>
                  </a:lnTo>
                  <a:cubicBezTo>
                    <a:pt x="1491" y="124"/>
                    <a:pt x="1367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6"/>
          <p:cNvGrpSpPr/>
          <p:nvPr/>
        </p:nvGrpSpPr>
        <p:grpSpPr>
          <a:xfrm>
            <a:off x="7465975" y="3707258"/>
            <a:ext cx="531433" cy="398455"/>
            <a:chOff x="5949600" y="3444800"/>
            <a:chExt cx="386750" cy="289975"/>
          </a:xfrm>
        </p:grpSpPr>
        <p:sp>
          <p:nvSpPr>
            <p:cNvPr id="2816" name="Google Shape;2816;p46"/>
            <p:cNvSpPr/>
            <p:nvPr/>
          </p:nvSpPr>
          <p:spPr>
            <a:xfrm>
              <a:off x="5956500" y="34517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1" y="1"/>
                  </a:moveTo>
                  <a:lnTo>
                    <a:pt x="1" y="11054"/>
                  </a:lnTo>
                  <a:lnTo>
                    <a:pt x="14917" y="11054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6097675" y="34517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9270" y="11054"/>
                  </a:lnTo>
                  <a:lnTo>
                    <a:pt x="9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5956500" y="3451725"/>
              <a:ext cx="372925" cy="41500"/>
            </a:xfrm>
            <a:custGeom>
              <a:avLst/>
              <a:gdLst/>
              <a:ahLst/>
              <a:cxnLst/>
              <a:rect l="l" t="t" r="r" b="b"/>
              <a:pathLst>
                <a:path w="14917" h="1660" extrusionOk="0">
                  <a:moveTo>
                    <a:pt x="1" y="1"/>
                  </a:moveTo>
                  <a:lnTo>
                    <a:pt x="1" y="1660"/>
                  </a:lnTo>
                  <a:lnTo>
                    <a:pt x="14917" y="1660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6164150" y="3451725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1"/>
                  </a:moveTo>
                  <a:lnTo>
                    <a:pt x="0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6015375" y="3562575"/>
              <a:ext cx="255175" cy="80975"/>
            </a:xfrm>
            <a:custGeom>
              <a:avLst/>
              <a:gdLst/>
              <a:ahLst/>
              <a:cxnLst/>
              <a:rect l="l" t="t" r="r" b="b"/>
              <a:pathLst>
                <a:path w="10207" h="3239" extrusionOk="0">
                  <a:moveTo>
                    <a:pt x="1" y="0"/>
                  </a:moveTo>
                  <a:lnTo>
                    <a:pt x="1" y="3239"/>
                  </a:lnTo>
                  <a:lnTo>
                    <a:pt x="10206" y="3239"/>
                  </a:lnTo>
                  <a:lnTo>
                    <a:pt x="102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6121100" y="3562575"/>
              <a:ext cx="149450" cy="80975"/>
            </a:xfrm>
            <a:custGeom>
              <a:avLst/>
              <a:gdLst/>
              <a:ahLst/>
              <a:cxnLst/>
              <a:rect l="l" t="t" r="r" b="b"/>
              <a:pathLst>
                <a:path w="5978" h="3239" extrusionOk="0">
                  <a:moveTo>
                    <a:pt x="910" y="0"/>
                  </a:moveTo>
                  <a:lnTo>
                    <a:pt x="0" y="3239"/>
                  </a:lnTo>
                  <a:lnTo>
                    <a:pt x="5977" y="3239"/>
                  </a:lnTo>
                  <a:lnTo>
                    <a:pt x="5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6189800" y="3562575"/>
              <a:ext cx="80750" cy="80975"/>
            </a:xfrm>
            <a:custGeom>
              <a:avLst/>
              <a:gdLst/>
              <a:ahLst/>
              <a:cxnLst/>
              <a:rect l="l" t="t" r="r" b="b"/>
              <a:pathLst>
                <a:path w="3230" h="3239" extrusionOk="0">
                  <a:moveTo>
                    <a:pt x="0" y="0"/>
                  </a:moveTo>
                  <a:lnTo>
                    <a:pt x="0" y="3239"/>
                  </a:lnTo>
                  <a:lnTo>
                    <a:pt x="3229" y="3239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5949600" y="3444800"/>
              <a:ext cx="386750" cy="289975"/>
            </a:xfrm>
            <a:custGeom>
              <a:avLst/>
              <a:gdLst/>
              <a:ahLst/>
              <a:cxnLst/>
              <a:rect l="l" t="t" r="r" b="b"/>
              <a:pathLst>
                <a:path w="15470" h="11599" extrusionOk="0">
                  <a:moveTo>
                    <a:pt x="277" y="1"/>
                  </a:moveTo>
                  <a:cubicBezTo>
                    <a:pt x="125" y="1"/>
                    <a:pt x="0" y="126"/>
                    <a:pt x="0" y="278"/>
                  </a:cubicBezTo>
                  <a:lnTo>
                    <a:pt x="0" y="3489"/>
                  </a:lnTo>
                  <a:cubicBezTo>
                    <a:pt x="0" y="3623"/>
                    <a:pt x="98" y="3748"/>
                    <a:pt x="232" y="3766"/>
                  </a:cubicBezTo>
                  <a:cubicBezTo>
                    <a:pt x="247" y="3768"/>
                    <a:pt x="261" y="3769"/>
                    <a:pt x="275" y="3769"/>
                  </a:cubicBezTo>
                  <a:cubicBezTo>
                    <a:pt x="425" y="3769"/>
                    <a:pt x="544" y="3645"/>
                    <a:pt x="544" y="3498"/>
                  </a:cubicBezTo>
                  <a:lnTo>
                    <a:pt x="544" y="545"/>
                  </a:lnTo>
                  <a:lnTo>
                    <a:pt x="14925" y="545"/>
                  </a:lnTo>
                  <a:lnTo>
                    <a:pt x="14925" y="11054"/>
                  </a:lnTo>
                  <a:lnTo>
                    <a:pt x="14336" y="11054"/>
                  </a:lnTo>
                  <a:cubicBezTo>
                    <a:pt x="14202" y="11054"/>
                    <a:pt x="14077" y="11152"/>
                    <a:pt x="14060" y="11286"/>
                  </a:cubicBezTo>
                  <a:cubicBezTo>
                    <a:pt x="14033" y="11456"/>
                    <a:pt x="14167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9" y="11482"/>
                    <a:pt x="15469" y="11331"/>
                  </a:cubicBezTo>
                  <a:lnTo>
                    <a:pt x="15469" y="278"/>
                  </a:lnTo>
                  <a:cubicBezTo>
                    <a:pt x="15469" y="126"/>
                    <a:pt x="15344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5949600" y="3550875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19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2" y="7355"/>
                    <a:pt x="13676" y="7213"/>
                    <a:pt x="13649" y="7043"/>
                  </a:cubicBezTo>
                  <a:cubicBezTo>
                    <a:pt x="13631" y="6909"/>
                    <a:pt x="13507" y="6811"/>
                    <a:pt x="13373" y="6811"/>
                  </a:cubicBezTo>
                  <a:lnTo>
                    <a:pt x="544" y="6811"/>
                  </a:lnTo>
                  <a:lnTo>
                    <a:pt x="544" y="281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5972550" y="346667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9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19"/>
                    <a:pt x="126" y="544"/>
                    <a:pt x="269" y="544"/>
                  </a:cubicBezTo>
                  <a:cubicBezTo>
                    <a:pt x="420" y="544"/>
                    <a:pt x="545" y="419"/>
                    <a:pt x="545" y="268"/>
                  </a:cubicBezTo>
                  <a:cubicBezTo>
                    <a:pt x="545" y="116"/>
                    <a:pt x="42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6016500" y="34666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45" y="419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5994425" y="34666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68"/>
                  </a:cubicBezTo>
                  <a:cubicBezTo>
                    <a:pt x="544" y="116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6203400" y="3577325"/>
              <a:ext cx="54225" cy="51275"/>
            </a:xfrm>
            <a:custGeom>
              <a:avLst/>
              <a:gdLst/>
              <a:ahLst/>
              <a:cxnLst/>
              <a:rect l="l" t="t" r="r" b="b"/>
              <a:pathLst>
                <a:path w="2169" h="2051" extrusionOk="0">
                  <a:moveTo>
                    <a:pt x="973" y="543"/>
                  </a:moveTo>
                  <a:cubicBezTo>
                    <a:pt x="1062" y="543"/>
                    <a:pt x="1151" y="579"/>
                    <a:pt x="1222" y="650"/>
                  </a:cubicBezTo>
                  <a:cubicBezTo>
                    <a:pt x="1356" y="784"/>
                    <a:pt x="1356" y="998"/>
                    <a:pt x="1222" y="1132"/>
                  </a:cubicBezTo>
                  <a:cubicBezTo>
                    <a:pt x="1155" y="1199"/>
                    <a:pt x="1066" y="1232"/>
                    <a:pt x="977" y="1232"/>
                  </a:cubicBezTo>
                  <a:cubicBezTo>
                    <a:pt x="888" y="1232"/>
                    <a:pt x="799" y="1199"/>
                    <a:pt x="732" y="1132"/>
                  </a:cubicBezTo>
                  <a:cubicBezTo>
                    <a:pt x="598" y="998"/>
                    <a:pt x="598" y="784"/>
                    <a:pt x="732" y="650"/>
                  </a:cubicBezTo>
                  <a:cubicBezTo>
                    <a:pt x="803" y="579"/>
                    <a:pt x="883" y="543"/>
                    <a:pt x="973" y="543"/>
                  </a:cubicBezTo>
                  <a:close/>
                  <a:moveTo>
                    <a:pt x="973" y="0"/>
                  </a:moveTo>
                  <a:cubicBezTo>
                    <a:pt x="747" y="0"/>
                    <a:pt x="521" y="85"/>
                    <a:pt x="348" y="258"/>
                  </a:cubicBezTo>
                  <a:cubicBezTo>
                    <a:pt x="0" y="606"/>
                    <a:pt x="0" y="1168"/>
                    <a:pt x="348" y="1516"/>
                  </a:cubicBezTo>
                  <a:cubicBezTo>
                    <a:pt x="518" y="1685"/>
                    <a:pt x="750" y="1774"/>
                    <a:pt x="973" y="1774"/>
                  </a:cubicBezTo>
                  <a:cubicBezTo>
                    <a:pt x="1115" y="1774"/>
                    <a:pt x="1258" y="1739"/>
                    <a:pt x="1383" y="1676"/>
                  </a:cubicBezTo>
                  <a:lnTo>
                    <a:pt x="1677" y="1979"/>
                  </a:lnTo>
                  <a:cubicBezTo>
                    <a:pt x="1731" y="2024"/>
                    <a:pt x="1802" y="2051"/>
                    <a:pt x="1874" y="2051"/>
                  </a:cubicBezTo>
                  <a:cubicBezTo>
                    <a:pt x="1954" y="2051"/>
                    <a:pt x="2034" y="2015"/>
                    <a:pt x="2088" y="1944"/>
                  </a:cubicBezTo>
                  <a:cubicBezTo>
                    <a:pt x="2168" y="1846"/>
                    <a:pt x="2150" y="1676"/>
                    <a:pt x="2061" y="1587"/>
                  </a:cubicBezTo>
                  <a:lnTo>
                    <a:pt x="1767" y="1293"/>
                  </a:lnTo>
                  <a:cubicBezTo>
                    <a:pt x="1936" y="962"/>
                    <a:pt x="1883" y="543"/>
                    <a:pt x="1606" y="258"/>
                  </a:cubicBezTo>
                  <a:cubicBezTo>
                    <a:pt x="1431" y="87"/>
                    <a:pt x="1202" y="0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6028775" y="3616325"/>
              <a:ext cx="48400" cy="13625"/>
            </a:xfrm>
            <a:custGeom>
              <a:avLst/>
              <a:gdLst/>
              <a:ahLst/>
              <a:cxnLst/>
              <a:rect l="l" t="t" r="r" b="b"/>
              <a:pathLst>
                <a:path w="1936" h="545" extrusionOk="0">
                  <a:moveTo>
                    <a:pt x="294" y="0"/>
                  </a:moveTo>
                  <a:cubicBezTo>
                    <a:pt x="134" y="0"/>
                    <a:pt x="0" y="143"/>
                    <a:pt x="27" y="312"/>
                  </a:cubicBezTo>
                  <a:cubicBezTo>
                    <a:pt x="45" y="446"/>
                    <a:pt x="170" y="544"/>
                    <a:pt x="303" y="544"/>
                  </a:cubicBezTo>
                  <a:lnTo>
                    <a:pt x="1633" y="544"/>
                  </a:lnTo>
                  <a:cubicBezTo>
                    <a:pt x="1766" y="544"/>
                    <a:pt x="1891" y="446"/>
                    <a:pt x="1909" y="312"/>
                  </a:cubicBezTo>
                  <a:cubicBezTo>
                    <a:pt x="1936" y="143"/>
                    <a:pt x="1802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46"/>
          <p:cNvGrpSpPr/>
          <p:nvPr/>
        </p:nvGrpSpPr>
        <p:grpSpPr>
          <a:xfrm>
            <a:off x="7465820" y="1569742"/>
            <a:ext cx="531742" cy="463999"/>
            <a:chOff x="5917925" y="1894800"/>
            <a:chExt cx="386975" cy="337675"/>
          </a:xfrm>
        </p:grpSpPr>
        <p:sp>
          <p:nvSpPr>
            <p:cNvPr id="2831" name="Google Shape;2831;p46"/>
            <p:cNvSpPr/>
            <p:nvPr/>
          </p:nvSpPr>
          <p:spPr>
            <a:xfrm>
              <a:off x="6076500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6082075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0"/>
                  </a:moveTo>
                  <a:lnTo>
                    <a:pt x="232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5924600" y="1901700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lnTo>
                    <a:pt x="1" y="10063"/>
                  </a:lnTo>
                  <a:cubicBezTo>
                    <a:pt x="1" y="10608"/>
                    <a:pt x="447" y="11054"/>
                    <a:pt x="991" y="11054"/>
                  </a:cubicBezTo>
                  <a:lnTo>
                    <a:pt x="13936" y="11054"/>
                  </a:lnTo>
                  <a:cubicBezTo>
                    <a:pt x="14480" y="11054"/>
                    <a:pt x="14926" y="10608"/>
                    <a:pt x="14926" y="10063"/>
                  </a:cubicBezTo>
                  <a:lnTo>
                    <a:pt x="14926" y="982"/>
                  </a:lnTo>
                  <a:cubicBezTo>
                    <a:pt x="14926" y="438"/>
                    <a:pt x="14480" y="1"/>
                    <a:pt x="1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6074475" y="1901700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096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3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5924600" y="1935600"/>
              <a:ext cx="373150" cy="208550"/>
            </a:xfrm>
            <a:custGeom>
              <a:avLst/>
              <a:gdLst/>
              <a:ahLst/>
              <a:cxnLst/>
              <a:rect l="l" t="t" r="r" b="b"/>
              <a:pathLst>
                <a:path w="14926" h="8342" extrusionOk="0">
                  <a:moveTo>
                    <a:pt x="1" y="1"/>
                  </a:moveTo>
                  <a:lnTo>
                    <a:pt x="1" y="8342"/>
                  </a:lnTo>
                  <a:lnTo>
                    <a:pt x="14926" y="8342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6084075" y="1935600"/>
              <a:ext cx="213675" cy="208550"/>
            </a:xfrm>
            <a:custGeom>
              <a:avLst/>
              <a:gdLst/>
              <a:ahLst/>
              <a:cxnLst/>
              <a:rect l="l" t="t" r="r" b="b"/>
              <a:pathLst>
                <a:path w="8547" h="8342" extrusionOk="0">
                  <a:moveTo>
                    <a:pt x="2338" y="1"/>
                  </a:moveTo>
                  <a:lnTo>
                    <a:pt x="0" y="8342"/>
                  </a:lnTo>
                  <a:lnTo>
                    <a:pt x="8547" y="8342"/>
                  </a:lnTo>
                  <a:lnTo>
                    <a:pt x="8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5917925" y="1894800"/>
              <a:ext cx="386525" cy="240175"/>
            </a:xfrm>
            <a:custGeom>
              <a:avLst/>
              <a:gdLst/>
              <a:ahLst/>
              <a:cxnLst/>
              <a:rect l="l" t="t" r="r" b="b"/>
              <a:pathLst>
                <a:path w="15461" h="9607" extrusionOk="0">
                  <a:moveTo>
                    <a:pt x="277" y="0"/>
                  </a:moveTo>
                  <a:cubicBezTo>
                    <a:pt x="125" y="0"/>
                    <a:pt x="0" y="134"/>
                    <a:pt x="0" y="285"/>
                  </a:cubicBezTo>
                  <a:lnTo>
                    <a:pt x="0" y="2587"/>
                  </a:lnTo>
                  <a:cubicBezTo>
                    <a:pt x="0" y="2605"/>
                    <a:pt x="0" y="2623"/>
                    <a:pt x="18" y="2632"/>
                  </a:cubicBezTo>
                  <a:cubicBezTo>
                    <a:pt x="101" y="2721"/>
                    <a:pt x="192" y="2758"/>
                    <a:pt x="274" y="2758"/>
                  </a:cubicBezTo>
                  <a:cubicBezTo>
                    <a:pt x="423" y="2758"/>
                    <a:pt x="544" y="2638"/>
                    <a:pt x="544" y="2489"/>
                  </a:cubicBezTo>
                  <a:lnTo>
                    <a:pt x="544" y="705"/>
                  </a:lnTo>
                  <a:cubicBezTo>
                    <a:pt x="544" y="616"/>
                    <a:pt x="616" y="544"/>
                    <a:pt x="705" y="544"/>
                  </a:cubicBezTo>
                  <a:lnTo>
                    <a:pt x="14756" y="544"/>
                  </a:lnTo>
                  <a:cubicBezTo>
                    <a:pt x="14845" y="544"/>
                    <a:pt x="14916" y="616"/>
                    <a:pt x="14916" y="705"/>
                  </a:cubicBezTo>
                  <a:lnTo>
                    <a:pt x="14916" y="9438"/>
                  </a:lnTo>
                  <a:cubicBezTo>
                    <a:pt x="14916" y="9456"/>
                    <a:pt x="14925" y="9474"/>
                    <a:pt x="14934" y="9483"/>
                  </a:cubicBezTo>
                  <a:cubicBezTo>
                    <a:pt x="15018" y="9570"/>
                    <a:pt x="15108" y="9607"/>
                    <a:pt x="15189" y="9607"/>
                  </a:cubicBezTo>
                  <a:cubicBezTo>
                    <a:pt x="15340" y="9607"/>
                    <a:pt x="15460" y="9482"/>
                    <a:pt x="15460" y="9331"/>
                  </a:cubicBezTo>
                  <a:lnTo>
                    <a:pt x="15460" y="285"/>
                  </a:lnTo>
                  <a:cubicBezTo>
                    <a:pt x="15460" y="134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591792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8" y="8332"/>
                  </a:moveTo>
                  <a:lnTo>
                    <a:pt x="8779" y="9697"/>
                  </a:lnTo>
                  <a:lnTo>
                    <a:pt x="6691" y="9697"/>
                  </a:lnTo>
                  <a:lnTo>
                    <a:pt x="7012" y="8332"/>
                  </a:lnTo>
                  <a:close/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lnTo>
                    <a:pt x="0" y="7066"/>
                  </a:lnTo>
                  <a:cubicBezTo>
                    <a:pt x="0" y="7761"/>
                    <a:pt x="562" y="8323"/>
                    <a:pt x="1258" y="8332"/>
                  </a:cubicBezTo>
                  <a:lnTo>
                    <a:pt x="6450" y="8332"/>
                  </a:lnTo>
                  <a:lnTo>
                    <a:pt x="6120" y="9697"/>
                  </a:lnTo>
                  <a:lnTo>
                    <a:pt x="5264" y="9697"/>
                  </a:lnTo>
                  <a:cubicBezTo>
                    <a:pt x="5130" y="9697"/>
                    <a:pt x="5005" y="9786"/>
                    <a:pt x="4987" y="9929"/>
                  </a:cubicBezTo>
                  <a:cubicBezTo>
                    <a:pt x="4960" y="10090"/>
                    <a:pt x="5094" y="10241"/>
                    <a:pt x="5255" y="10241"/>
                  </a:cubicBezTo>
                  <a:lnTo>
                    <a:pt x="10197" y="10241"/>
                  </a:lnTo>
                  <a:cubicBezTo>
                    <a:pt x="10340" y="10241"/>
                    <a:pt x="10456" y="10143"/>
                    <a:pt x="10474" y="10009"/>
                  </a:cubicBezTo>
                  <a:cubicBezTo>
                    <a:pt x="10500" y="9840"/>
                    <a:pt x="10375" y="9697"/>
                    <a:pt x="10206" y="9697"/>
                  </a:cubicBezTo>
                  <a:lnTo>
                    <a:pt x="9341" y="9697"/>
                  </a:lnTo>
                  <a:lnTo>
                    <a:pt x="9019" y="8332"/>
                  </a:lnTo>
                  <a:lnTo>
                    <a:pt x="14211" y="8332"/>
                  </a:lnTo>
                  <a:cubicBezTo>
                    <a:pt x="14907" y="8332"/>
                    <a:pt x="15478" y="7770"/>
                    <a:pt x="15478" y="7074"/>
                  </a:cubicBezTo>
                  <a:cubicBezTo>
                    <a:pt x="15478" y="6928"/>
                    <a:pt x="15352" y="6803"/>
                    <a:pt x="15201" y="6803"/>
                  </a:cubicBezTo>
                  <a:cubicBezTo>
                    <a:pt x="15186" y="6803"/>
                    <a:pt x="15172" y="6805"/>
                    <a:pt x="15157" y="6807"/>
                  </a:cubicBezTo>
                  <a:cubicBezTo>
                    <a:pt x="15023" y="6834"/>
                    <a:pt x="14934" y="6950"/>
                    <a:pt x="14934" y="7083"/>
                  </a:cubicBezTo>
                  <a:cubicBezTo>
                    <a:pt x="14934" y="7476"/>
                    <a:pt x="14613" y="7788"/>
                    <a:pt x="14211" y="7788"/>
                  </a:cubicBezTo>
                  <a:lnTo>
                    <a:pt x="1258" y="7788"/>
                  </a:lnTo>
                  <a:cubicBezTo>
                    <a:pt x="866" y="7788"/>
                    <a:pt x="544" y="7467"/>
                    <a:pt x="544" y="7074"/>
                  </a:cubicBezTo>
                  <a:lnTo>
                    <a:pt x="544" y="268"/>
                  </a:lnTo>
                  <a:cubicBezTo>
                    <a:pt x="544" y="268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5957625" y="2006875"/>
              <a:ext cx="98825" cy="65700"/>
            </a:xfrm>
            <a:custGeom>
              <a:avLst/>
              <a:gdLst/>
              <a:ahLst/>
              <a:cxnLst/>
              <a:rect l="l" t="t" r="r" b="b"/>
              <a:pathLst>
                <a:path w="3953" h="2628" extrusionOk="0">
                  <a:moveTo>
                    <a:pt x="304" y="1"/>
                  </a:moveTo>
                  <a:cubicBezTo>
                    <a:pt x="277" y="1"/>
                    <a:pt x="250" y="5"/>
                    <a:pt x="223" y="13"/>
                  </a:cubicBezTo>
                  <a:cubicBezTo>
                    <a:pt x="81" y="58"/>
                    <a:pt x="0" y="209"/>
                    <a:pt x="45" y="352"/>
                  </a:cubicBezTo>
                  <a:lnTo>
                    <a:pt x="687" y="2431"/>
                  </a:lnTo>
                  <a:cubicBezTo>
                    <a:pt x="723" y="2538"/>
                    <a:pt x="821" y="2609"/>
                    <a:pt x="928" y="2618"/>
                  </a:cubicBezTo>
                  <a:cubicBezTo>
                    <a:pt x="940" y="2620"/>
                    <a:pt x="953" y="2621"/>
                    <a:pt x="965" y="2621"/>
                  </a:cubicBezTo>
                  <a:cubicBezTo>
                    <a:pt x="1059" y="2621"/>
                    <a:pt x="1148" y="2562"/>
                    <a:pt x="1196" y="2475"/>
                  </a:cubicBezTo>
                  <a:lnTo>
                    <a:pt x="1972" y="950"/>
                  </a:lnTo>
                  <a:lnTo>
                    <a:pt x="2757" y="2475"/>
                  </a:lnTo>
                  <a:cubicBezTo>
                    <a:pt x="2810" y="2565"/>
                    <a:pt x="2900" y="2627"/>
                    <a:pt x="2998" y="2627"/>
                  </a:cubicBezTo>
                  <a:cubicBezTo>
                    <a:pt x="3007" y="2627"/>
                    <a:pt x="3016" y="2627"/>
                    <a:pt x="3024" y="2618"/>
                  </a:cubicBezTo>
                  <a:cubicBezTo>
                    <a:pt x="3131" y="2609"/>
                    <a:pt x="3230" y="2538"/>
                    <a:pt x="3256" y="2431"/>
                  </a:cubicBezTo>
                  <a:lnTo>
                    <a:pt x="3908" y="352"/>
                  </a:lnTo>
                  <a:cubicBezTo>
                    <a:pt x="3952" y="209"/>
                    <a:pt x="3872" y="58"/>
                    <a:pt x="3720" y="13"/>
                  </a:cubicBezTo>
                  <a:cubicBezTo>
                    <a:pt x="3694" y="5"/>
                    <a:pt x="3666" y="1"/>
                    <a:pt x="3640" y="1"/>
                  </a:cubicBezTo>
                  <a:cubicBezTo>
                    <a:pt x="3524" y="1"/>
                    <a:pt x="3418" y="76"/>
                    <a:pt x="3381" y="192"/>
                  </a:cubicBezTo>
                  <a:lnTo>
                    <a:pt x="2935" y="1637"/>
                  </a:lnTo>
                  <a:lnTo>
                    <a:pt x="2222" y="227"/>
                  </a:lnTo>
                  <a:cubicBezTo>
                    <a:pt x="2168" y="138"/>
                    <a:pt x="2079" y="76"/>
                    <a:pt x="1972" y="76"/>
                  </a:cubicBezTo>
                  <a:cubicBezTo>
                    <a:pt x="1874" y="76"/>
                    <a:pt x="1784" y="138"/>
                    <a:pt x="1731" y="227"/>
                  </a:cubicBezTo>
                  <a:lnTo>
                    <a:pt x="1008" y="1637"/>
                  </a:lnTo>
                  <a:lnTo>
                    <a:pt x="562" y="192"/>
                  </a:lnTo>
                  <a:cubicBezTo>
                    <a:pt x="526" y="76"/>
                    <a:pt x="419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6243975" y="2006875"/>
              <a:ext cx="20775" cy="32000"/>
            </a:xfrm>
            <a:custGeom>
              <a:avLst/>
              <a:gdLst/>
              <a:ahLst/>
              <a:cxnLst/>
              <a:rect l="l" t="t" r="r" b="b"/>
              <a:pathLst>
                <a:path w="831" h="1280" extrusionOk="0">
                  <a:moveTo>
                    <a:pt x="527" y="1"/>
                  </a:moveTo>
                  <a:cubicBezTo>
                    <a:pt x="412" y="1"/>
                    <a:pt x="305" y="76"/>
                    <a:pt x="268" y="192"/>
                  </a:cubicBezTo>
                  <a:lnTo>
                    <a:pt x="45" y="923"/>
                  </a:lnTo>
                  <a:cubicBezTo>
                    <a:pt x="1" y="1075"/>
                    <a:pt x="81" y="1226"/>
                    <a:pt x="224" y="1271"/>
                  </a:cubicBezTo>
                  <a:cubicBezTo>
                    <a:pt x="251" y="1280"/>
                    <a:pt x="277" y="1280"/>
                    <a:pt x="304" y="1280"/>
                  </a:cubicBezTo>
                  <a:cubicBezTo>
                    <a:pt x="420" y="1280"/>
                    <a:pt x="527" y="1209"/>
                    <a:pt x="563" y="1093"/>
                  </a:cubicBezTo>
                  <a:lnTo>
                    <a:pt x="786" y="352"/>
                  </a:lnTo>
                  <a:cubicBezTo>
                    <a:pt x="830" y="209"/>
                    <a:pt x="750" y="58"/>
                    <a:pt x="607" y="13"/>
                  </a:cubicBezTo>
                  <a:cubicBezTo>
                    <a:pt x="581" y="5"/>
                    <a:pt x="554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6166150" y="2006875"/>
              <a:ext cx="86775" cy="65700"/>
            </a:xfrm>
            <a:custGeom>
              <a:avLst/>
              <a:gdLst/>
              <a:ahLst/>
              <a:cxnLst/>
              <a:rect l="l" t="t" r="r" b="b"/>
              <a:pathLst>
                <a:path w="3471" h="2628" extrusionOk="0">
                  <a:moveTo>
                    <a:pt x="304" y="1"/>
                  </a:moveTo>
                  <a:cubicBezTo>
                    <a:pt x="277" y="1"/>
                    <a:pt x="250" y="5"/>
                    <a:pt x="223" y="13"/>
                  </a:cubicBezTo>
                  <a:cubicBezTo>
                    <a:pt x="81" y="58"/>
                    <a:pt x="0" y="209"/>
                    <a:pt x="45" y="352"/>
                  </a:cubicBezTo>
                  <a:lnTo>
                    <a:pt x="687" y="2431"/>
                  </a:lnTo>
                  <a:cubicBezTo>
                    <a:pt x="723" y="2538"/>
                    <a:pt x="812" y="2609"/>
                    <a:pt x="928" y="2618"/>
                  </a:cubicBezTo>
                  <a:cubicBezTo>
                    <a:pt x="940" y="2620"/>
                    <a:pt x="953" y="2621"/>
                    <a:pt x="965" y="2621"/>
                  </a:cubicBezTo>
                  <a:cubicBezTo>
                    <a:pt x="1059" y="2621"/>
                    <a:pt x="1147" y="2562"/>
                    <a:pt x="1187" y="2475"/>
                  </a:cubicBezTo>
                  <a:lnTo>
                    <a:pt x="1972" y="950"/>
                  </a:lnTo>
                  <a:lnTo>
                    <a:pt x="2757" y="2475"/>
                  </a:lnTo>
                  <a:cubicBezTo>
                    <a:pt x="2802" y="2565"/>
                    <a:pt x="2900" y="2627"/>
                    <a:pt x="2998" y="2627"/>
                  </a:cubicBezTo>
                  <a:cubicBezTo>
                    <a:pt x="3007" y="2627"/>
                    <a:pt x="3016" y="2627"/>
                    <a:pt x="3025" y="2618"/>
                  </a:cubicBezTo>
                  <a:cubicBezTo>
                    <a:pt x="3132" y="2609"/>
                    <a:pt x="3221" y="2538"/>
                    <a:pt x="3257" y="2431"/>
                  </a:cubicBezTo>
                  <a:lnTo>
                    <a:pt x="3426" y="1878"/>
                  </a:lnTo>
                  <a:cubicBezTo>
                    <a:pt x="3471" y="1735"/>
                    <a:pt x="3390" y="1583"/>
                    <a:pt x="3248" y="1539"/>
                  </a:cubicBezTo>
                  <a:cubicBezTo>
                    <a:pt x="3223" y="1531"/>
                    <a:pt x="3198" y="1528"/>
                    <a:pt x="3173" y="1528"/>
                  </a:cubicBezTo>
                  <a:cubicBezTo>
                    <a:pt x="3081" y="1528"/>
                    <a:pt x="2993" y="1576"/>
                    <a:pt x="2944" y="1646"/>
                  </a:cubicBezTo>
                  <a:lnTo>
                    <a:pt x="2213" y="227"/>
                  </a:lnTo>
                  <a:cubicBezTo>
                    <a:pt x="2168" y="138"/>
                    <a:pt x="2079" y="76"/>
                    <a:pt x="1972" y="76"/>
                  </a:cubicBezTo>
                  <a:cubicBezTo>
                    <a:pt x="1874" y="76"/>
                    <a:pt x="1776" y="138"/>
                    <a:pt x="1731" y="227"/>
                  </a:cubicBezTo>
                  <a:lnTo>
                    <a:pt x="1008" y="1637"/>
                  </a:lnTo>
                  <a:lnTo>
                    <a:pt x="562" y="192"/>
                  </a:lnTo>
                  <a:cubicBezTo>
                    <a:pt x="526" y="76"/>
                    <a:pt x="419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6062000" y="2006875"/>
              <a:ext cx="98600" cy="65700"/>
            </a:xfrm>
            <a:custGeom>
              <a:avLst/>
              <a:gdLst/>
              <a:ahLst/>
              <a:cxnLst/>
              <a:rect l="l" t="t" r="r" b="b"/>
              <a:pathLst>
                <a:path w="3944" h="2628" extrusionOk="0">
                  <a:moveTo>
                    <a:pt x="304" y="1"/>
                  </a:moveTo>
                  <a:cubicBezTo>
                    <a:pt x="277" y="1"/>
                    <a:pt x="250" y="5"/>
                    <a:pt x="223" y="13"/>
                  </a:cubicBezTo>
                  <a:cubicBezTo>
                    <a:pt x="81" y="58"/>
                    <a:pt x="0" y="209"/>
                    <a:pt x="45" y="352"/>
                  </a:cubicBezTo>
                  <a:lnTo>
                    <a:pt x="687" y="2431"/>
                  </a:lnTo>
                  <a:cubicBezTo>
                    <a:pt x="714" y="2538"/>
                    <a:pt x="812" y="2609"/>
                    <a:pt x="919" y="2618"/>
                  </a:cubicBezTo>
                  <a:cubicBezTo>
                    <a:pt x="931" y="2620"/>
                    <a:pt x="944" y="2621"/>
                    <a:pt x="956" y="2621"/>
                  </a:cubicBezTo>
                  <a:cubicBezTo>
                    <a:pt x="1050" y="2621"/>
                    <a:pt x="1139" y="2562"/>
                    <a:pt x="1187" y="2475"/>
                  </a:cubicBezTo>
                  <a:lnTo>
                    <a:pt x="1972" y="950"/>
                  </a:lnTo>
                  <a:lnTo>
                    <a:pt x="2757" y="2475"/>
                  </a:lnTo>
                  <a:cubicBezTo>
                    <a:pt x="2801" y="2565"/>
                    <a:pt x="2891" y="2627"/>
                    <a:pt x="2998" y="2627"/>
                  </a:cubicBezTo>
                  <a:cubicBezTo>
                    <a:pt x="3007" y="2627"/>
                    <a:pt x="3007" y="2627"/>
                    <a:pt x="3016" y="2618"/>
                  </a:cubicBezTo>
                  <a:cubicBezTo>
                    <a:pt x="3132" y="2609"/>
                    <a:pt x="3221" y="2538"/>
                    <a:pt x="3256" y="2431"/>
                  </a:cubicBezTo>
                  <a:lnTo>
                    <a:pt x="3899" y="352"/>
                  </a:lnTo>
                  <a:cubicBezTo>
                    <a:pt x="3943" y="209"/>
                    <a:pt x="3863" y="58"/>
                    <a:pt x="3720" y="13"/>
                  </a:cubicBezTo>
                  <a:cubicBezTo>
                    <a:pt x="3694" y="5"/>
                    <a:pt x="3667" y="1"/>
                    <a:pt x="3640" y="1"/>
                  </a:cubicBezTo>
                  <a:cubicBezTo>
                    <a:pt x="3525" y="1"/>
                    <a:pt x="3418" y="76"/>
                    <a:pt x="3381" y="192"/>
                  </a:cubicBezTo>
                  <a:lnTo>
                    <a:pt x="2935" y="1637"/>
                  </a:lnTo>
                  <a:lnTo>
                    <a:pt x="2213" y="227"/>
                  </a:lnTo>
                  <a:cubicBezTo>
                    <a:pt x="2168" y="138"/>
                    <a:pt x="2070" y="76"/>
                    <a:pt x="1972" y="76"/>
                  </a:cubicBezTo>
                  <a:cubicBezTo>
                    <a:pt x="1865" y="76"/>
                    <a:pt x="1776" y="138"/>
                    <a:pt x="1731" y="227"/>
                  </a:cubicBezTo>
                  <a:lnTo>
                    <a:pt x="1008" y="1637"/>
                  </a:lnTo>
                  <a:lnTo>
                    <a:pt x="562" y="192"/>
                  </a:lnTo>
                  <a:cubicBezTo>
                    <a:pt x="526" y="76"/>
                    <a:pt x="419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46"/>
          <p:cNvGrpSpPr/>
          <p:nvPr/>
        </p:nvGrpSpPr>
        <p:grpSpPr>
          <a:xfrm>
            <a:off x="6745912" y="1558870"/>
            <a:ext cx="531124" cy="485744"/>
            <a:chOff x="5393800" y="1894800"/>
            <a:chExt cx="386525" cy="353500"/>
          </a:xfrm>
        </p:grpSpPr>
        <p:sp>
          <p:nvSpPr>
            <p:cNvPr id="2844" name="Google Shape;2844;p46"/>
            <p:cNvSpPr/>
            <p:nvPr/>
          </p:nvSpPr>
          <p:spPr>
            <a:xfrm>
              <a:off x="5400500" y="1901700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5541900" y="1901700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5400500" y="1901700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5608125" y="1901700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65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5583150" y="2010325"/>
              <a:ext cx="145000" cy="231075"/>
            </a:xfrm>
            <a:custGeom>
              <a:avLst/>
              <a:gdLst/>
              <a:ahLst/>
              <a:cxnLst/>
              <a:rect l="l" t="t" r="r" b="b"/>
              <a:pathLst>
                <a:path w="5800" h="9243" extrusionOk="0">
                  <a:moveTo>
                    <a:pt x="1" y="0"/>
                  </a:moveTo>
                  <a:lnTo>
                    <a:pt x="1" y="9242"/>
                  </a:lnTo>
                  <a:lnTo>
                    <a:pt x="5799" y="9242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5610800" y="2010325"/>
              <a:ext cx="117350" cy="231075"/>
            </a:xfrm>
            <a:custGeom>
              <a:avLst/>
              <a:gdLst/>
              <a:ahLst/>
              <a:cxnLst/>
              <a:rect l="l" t="t" r="r" b="b"/>
              <a:pathLst>
                <a:path w="4694" h="9243" extrusionOk="0">
                  <a:moveTo>
                    <a:pt x="2597" y="0"/>
                  </a:moveTo>
                  <a:lnTo>
                    <a:pt x="1" y="9242"/>
                  </a:lnTo>
                  <a:lnTo>
                    <a:pt x="4693" y="9242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5583150" y="2010325"/>
              <a:ext cx="145000" cy="43950"/>
            </a:xfrm>
            <a:custGeom>
              <a:avLst/>
              <a:gdLst/>
              <a:ahLst/>
              <a:cxnLst/>
              <a:rect l="l" t="t" r="r" b="b"/>
              <a:pathLst>
                <a:path w="5800" h="1758" extrusionOk="0">
                  <a:moveTo>
                    <a:pt x="1" y="0"/>
                  </a:moveTo>
                  <a:lnTo>
                    <a:pt x="1" y="1758"/>
                  </a:lnTo>
                  <a:lnTo>
                    <a:pt x="5799" y="1758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5663000" y="2010325"/>
              <a:ext cx="65150" cy="43950"/>
            </a:xfrm>
            <a:custGeom>
              <a:avLst/>
              <a:gdLst/>
              <a:ahLst/>
              <a:cxnLst/>
              <a:rect l="l" t="t" r="r" b="b"/>
              <a:pathLst>
                <a:path w="2606" h="1758" extrusionOk="0">
                  <a:moveTo>
                    <a:pt x="491" y="0"/>
                  </a:moveTo>
                  <a:lnTo>
                    <a:pt x="1" y="1758"/>
                  </a:lnTo>
                  <a:lnTo>
                    <a:pt x="2605" y="1758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5426825" y="1971075"/>
              <a:ext cx="215900" cy="13625"/>
            </a:xfrm>
            <a:custGeom>
              <a:avLst/>
              <a:gdLst/>
              <a:ahLst/>
              <a:cxnLst/>
              <a:rect l="l" t="t" r="r" b="b"/>
              <a:pathLst>
                <a:path w="8636" h="545" extrusionOk="0">
                  <a:moveTo>
                    <a:pt x="303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1"/>
                    <a:pt x="134" y="544"/>
                    <a:pt x="295" y="544"/>
                  </a:cubicBezTo>
                  <a:lnTo>
                    <a:pt x="8341" y="544"/>
                  </a:lnTo>
                  <a:cubicBezTo>
                    <a:pt x="8502" y="544"/>
                    <a:pt x="8636" y="401"/>
                    <a:pt x="8609" y="232"/>
                  </a:cubicBezTo>
                  <a:cubicBezTo>
                    <a:pt x="8591" y="98"/>
                    <a:pt x="8466" y="0"/>
                    <a:pt x="8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5426825" y="1999825"/>
              <a:ext cx="115325" cy="13625"/>
            </a:xfrm>
            <a:custGeom>
              <a:avLst/>
              <a:gdLst/>
              <a:ahLst/>
              <a:cxnLst/>
              <a:rect l="l" t="t" r="r" b="b"/>
              <a:pathLst>
                <a:path w="4613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4309" y="545"/>
                  </a:lnTo>
                  <a:cubicBezTo>
                    <a:pt x="4452" y="545"/>
                    <a:pt x="4568" y="447"/>
                    <a:pt x="4586" y="313"/>
                  </a:cubicBezTo>
                  <a:cubicBezTo>
                    <a:pt x="4612" y="144"/>
                    <a:pt x="4487" y="1"/>
                    <a:pt x="4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5427050" y="2027700"/>
              <a:ext cx="29000" cy="13650"/>
            </a:xfrm>
            <a:custGeom>
              <a:avLst/>
              <a:gdLst/>
              <a:ahLst/>
              <a:cxnLst/>
              <a:rect l="l" t="t" r="r" b="b"/>
              <a:pathLst>
                <a:path w="1160" h="546" extrusionOk="0">
                  <a:moveTo>
                    <a:pt x="294" y="1"/>
                  </a:moveTo>
                  <a:cubicBezTo>
                    <a:pt x="161" y="1"/>
                    <a:pt x="45" y="99"/>
                    <a:pt x="18" y="233"/>
                  </a:cubicBezTo>
                  <a:cubicBezTo>
                    <a:pt x="0" y="402"/>
                    <a:pt x="125" y="545"/>
                    <a:pt x="294" y="545"/>
                  </a:cubicBezTo>
                  <a:lnTo>
                    <a:pt x="865" y="545"/>
                  </a:lnTo>
                  <a:cubicBezTo>
                    <a:pt x="999" y="545"/>
                    <a:pt x="1115" y="447"/>
                    <a:pt x="1142" y="313"/>
                  </a:cubicBezTo>
                  <a:cubicBezTo>
                    <a:pt x="1160" y="144"/>
                    <a:pt x="1035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5426825" y="2056475"/>
              <a:ext cx="135175" cy="13625"/>
            </a:xfrm>
            <a:custGeom>
              <a:avLst/>
              <a:gdLst/>
              <a:ahLst/>
              <a:cxnLst/>
              <a:rect l="l" t="t" r="r" b="b"/>
              <a:pathLst>
                <a:path w="5407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5112" y="545"/>
                  </a:lnTo>
                  <a:cubicBezTo>
                    <a:pt x="5246" y="545"/>
                    <a:pt x="5371" y="447"/>
                    <a:pt x="5388" y="313"/>
                  </a:cubicBezTo>
                  <a:cubicBezTo>
                    <a:pt x="5406" y="143"/>
                    <a:pt x="5281" y="1"/>
                    <a:pt x="5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5427050" y="20850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294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2453" y="545"/>
                  </a:lnTo>
                  <a:cubicBezTo>
                    <a:pt x="2587" y="545"/>
                    <a:pt x="2712" y="456"/>
                    <a:pt x="2730" y="313"/>
                  </a:cubicBezTo>
                  <a:cubicBezTo>
                    <a:pt x="2757" y="152"/>
                    <a:pt x="2623" y="1"/>
                    <a:pt x="24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5427050" y="2113125"/>
              <a:ext cx="81650" cy="13625"/>
            </a:xfrm>
            <a:custGeom>
              <a:avLst/>
              <a:gdLst/>
              <a:ahLst/>
              <a:cxnLst/>
              <a:rect l="l" t="t" r="r" b="b"/>
              <a:pathLst>
                <a:path w="3266" h="545" extrusionOk="0">
                  <a:moveTo>
                    <a:pt x="294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2962" y="545"/>
                  </a:lnTo>
                  <a:cubicBezTo>
                    <a:pt x="3096" y="545"/>
                    <a:pt x="3221" y="447"/>
                    <a:pt x="3238" y="313"/>
                  </a:cubicBezTo>
                  <a:cubicBezTo>
                    <a:pt x="3265" y="143"/>
                    <a:pt x="3131" y="1"/>
                    <a:pt x="2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5426825" y="2141675"/>
              <a:ext cx="133375" cy="13625"/>
            </a:xfrm>
            <a:custGeom>
              <a:avLst/>
              <a:gdLst/>
              <a:ahLst/>
              <a:cxnLst/>
              <a:rect l="l" t="t" r="r" b="b"/>
              <a:pathLst>
                <a:path w="5335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5041" y="545"/>
                  </a:lnTo>
                  <a:cubicBezTo>
                    <a:pt x="5174" y="545"/>
                    <a:pt x="5290" y="447"/>
                    <a:pt x="5317" y="313"/>
                  </a:cubicBezTo>
                  <a:cubicBezTo>
                    <a:pt x="5335" y="152"/>
                    <a:pt x="5210" y="1"/>
                    <a:pt x="5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5601675" y="2076775"/>
              <a:ext cx="94125" cy="13625"/>
            </a:xfrm>
            <a:custGeom>
              <a:avLst/>
              <a:gdLst/>
              <a:ahLst/>
              <a:cxnLst/>
              <a:rect l="l" t="t" r="r" b="b"/>
              <a:pathLst>
                <a:path w="3765" h="545" extrusionOk="0">
                  <a:moveTo>
                    <a:pt x="304" y="1"/>
                  </a:moveTo>
                  <a:cubicBezTo>
                    <a:pt x="161" y="1"/>
                    <a:pt x="45" y="99"/>
                    <a:pt x="18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3462" y="545"/>
                  </a:lnTo>
                  <a:cubicBezTo>
                    <a:pt x="3595" y="545"/>
                    <a:pt x="3720" y="447"/>
                    <a:pt x="3738" y="313"/>
                  </a:cubicBezTo>
                  <a:cubicBezTo>
                    <a:pt x="3765" y="143"/>
                    <a:pt x="3631" y="1"/>
                    <a:pt x="3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5601675" y="2098625"/>
              <a:ext cx="64475" cy="13625"/>
            </a:xfrm>
            <a:custGeom>
              <a:avLst/>
              <a:gdLst/>
              <a:ahLst/>
              <a:cxnLst/>
              <a:rect l="l" t="t" r="r" b="b"/>
              <a:pathLst>
                <a:path w="2579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2275" y="545"/>
                  </a:lnTo>
                  <a:cubicBezTo>
                    <a:pt x="2409" y="545"/>
                    <a:pt x="2534" y="456"/>
                    <a:pt x="2552" y="313"/>
                  </a:cubicBezTo>
                  <a:cubicBezTo>
                    <a:pt x="2578" y="152"/>
                    <a:pt x="2445" y="1"/>
                    <a:pt x="2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5601675" y="2120700"/>
              <a:ext cx="21875" cy="13650"/>
            </a:xfrm>
            <a:custGeom>
              <a:avLst/>
              <a:gdLst/>
              <a:ahLst/>
              <a:cxnLst/>
              <a:rect l="l" t="t" r="r" b="b"/>
              <a:pathLst>
                <a:path w="875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24"/>
                  </a:cubicBezTo>
                  <a:cubicBezTo>
                    <a:pt x="0" y="394"/>
                    <a:pt x="125" y="545"/>
                    <a:pt x="295" y="545"/>
                  </a:cubicBezTo>
                  <a:lnTo>
                    <a:pt x="571" y="545"/>
                  </a:lnTo>
                  <a:cubicBezTo>
                    <a:pt x="705" y="545"/>
                    <a:pt x="830" y="447"/>
                    <a:pt x="848" y="313"/>
                  </a:cubicBezTo>
                  <a:cubicBezTo>
                    <a:pt x="874" y="144"/>
                    <a:pt x="741" y="1"/>
                    <a:pt x="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5601675" y="2142575"/>
              <a:ext cx="74275" cy="13625"/>
            </a:xfrm>
            <a:custGeom>
              <a:avLst/>
              <a:gdLst/>
              <a:ahLst/>
              <a:cxnLst/>
              <a:rect l="l" t="t" r="r" b="b"/>
              <a:pathLst>
                <a:path w="2971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0" y="402"/>
                    <a:pt x="125" y="544"/>
                    <a:pt x="295" y="544"/>
                  </a:cubicBezTo>
                  <a:lnTo>
                    <a:pt x="2668" y="544"/>
                  </a:lnTo>
                  <a:cubicBezTo>
                    <a:pt x="2810" y="544"/>
                    <a:pt x="2926" y="446"/>
                    <a:pt x="2953" y="312"/>
                  </a:cubicBezTo>
                  <a:cubicBezTo>
                    <a:pt x="2971" y="143"/>
                    <a:pt x="2846" y="0"/>
                    <a:pt x="2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5601675" y="2164425"/>
              <a:ext cx="106850" cy="13625"/>
            </a:xfrm>
            <a:custGeom>
              <a:avLst/>
              <a:gdLst/>
              <a:ahLst/>
              <a:cxnLst/>
              <a:rect l="l" t="t" r="r" b="b"/>
              <a:pathLst>
                <a:path w="4274" h="545" extrusionOk="0">
                  <a:moveTo>
                    <a:pt x="304" y="1"/>
                  </a:moveTo>
                  <a:cubicBezTo>
                    <a:pt x="161" y="1"/>
                    <a:pt x="45" y="99"/>
                    <a:pt x="18" y="232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3979" y="545"/>
                  </a:lnTo>
                  <a:cubicBezTo>
                    <a:pt x="4140" y="545"/>
                    <a:pt x="4273" y="402"/>
                    <a:pt x="4247" y="232"/>
                  </a:cubicBezTo>
                  <a:cubicBezTo>
                    <a:pt x="4229" y="99"/>
                    <a:pt x="4104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5601675" y="2186275"/>
              <a:ext cx="47975" cy="13625"/>
            </a:xfrm>
            <a:custGeom>
              <a:avLst/>
              <a:gdLst/>
              <a:ahLst/>
              <a:cxnLst/>
              <a:rect l="l" t="t" r="r" b="b"/>
              <a:pathLst>
                <a:path w="1919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1615" y="545"/>
                  </a:lnTo>
                  <a:cubicBezTo>
                    <a:pt x="1749" y="545"/>
                    <a:pt x="1874" y="447"/>
                    <a:pt x="1891" y="313"/>
                  </a:cubicBezTo>
                  <a:cubicBezTo>
                    <a:pt x="1918" y="144"/>
                    <a:pt x="1784" y="1"/>
                    <a:pt x="16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5601675" y="2208150"/>
              <a:ext cx="73400" cy="13625"/>
            </a:xfrm>
            <a:custGeom>
              <a:avLst/>
              <a:gdLst/>
              <a:ahLst/>
              <a:cxnLst/>
              <a:rect l="l" t="t" r="r" b="b"/>
              <a:pathLst>
                <a:path w="2936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0" y="401"/>
                    <a:pt x="125" y="544"/>
                    <a:pt x="295" y="544"/>
                  </a:cubicBezTo>
                  <a:lnTo>
                    <a:pt x="2632" y="544"/>
                  </a:lnTo>
                  <a:cubicBezTo>
                    <a:pt x="2775" y="544"/>
                    <a:pt x="2891" y="446"/>
                    <a:pt x="2917" y="312"/>
                  </a:cubicBezTo>
                  <a:cubicBezTo>
                    <a:pt x="2935" y="143"/>
                    <a:pt x="2810" y="0"/>
                    <a:pt x="2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5393800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0" y="3747"/>
                    <a:pt x="233" y="3765"/>
                  </a:cubicBezTo>
                  <a:cubicBezTo>
                    <a:pt x="247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7" y="544"/>
                  </a:lnTo>
                  <a:lnTo>
                    <a:pt x="14917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4" y="11455"/>
                    <a:pt x="14159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5393800" y="2000850"/>
              <a:ext cx="171550" cy="183900"/>
            </a:xfrm>
            <a:custGeom>
              <a:avLst/>
              <a:gdLst/>
              <a:ahLst/>
              <a:cxnLst/>
              <a:rect l="l" t="t" r="r" b="b"/>
              <a:pathLst>
                <a:path w="6862" h="7356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8"/>
                  </a:lnTo>
                  <a:cubicBezTo>
                    <a:pt x="1" y="7239"/>
                    <a:pt x="117" y="7355"/>
                    <a:pt x="268" y="7355"/>
                  </a:cubicBezTo>
                  <a:lnTo>
                    <a:pt x="6567" y="7355"/>
                  </a:lnTo>
                  <a:cubicBezTo>
                    <a:pt x="6736" y="7355"/>
                    <a:pt x="6861" y="7213"/>
                    <a:pt x="6843" y="7043"/>
                  </a:cubicBezTo>
                  <a:cubicBezTo>
                    <a:pt x="6816" y="6909"/>
                    <a:pt x="6701" y="6811"/>
                    <a:pt x="6558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541655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54605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19" y="544"/>
                    <a:pt x="544" y="420"/>
                    <a:pt x="544" y="268"/>
                  </a:cubicBezTo>
                  <a:cubicBezTo>
                    <a:pt x="544" y="116"/>
                    <a:pt x="41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5438625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9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9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5602325" y="20270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9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69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6"/>
            <p:cNvSpPr/>
            <p:nvPr/>
          </p:nvSpPr>
          <p:spPr>
            <a:xfrm>
              <a:off x="5646275" y="20270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5624200" y="20270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77"/>
                  </a:cubicBezTo>
                  <a:cubicBezTo>
                    <a:pt x="544" y="125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6"/>
            <p:cNvSpPr/>
            <p:nvPr/>
          </p:nvSpPr>
          <p:spPr>
            <a:xfrm>
              <a:off x="5575800" y="2004300"/>
              <a:ext cx="159475" cy="244000"/>
            </a:xfrm>
            <a:custGeom>
              <a:avLst/>
              <a:gdLst/>
              <a:ahLst/>
              <a:cxnLst/>
              <a:rect l="l" t="t" r="r" b="b"/>
              <a:pathLst>
                <a:path w="6379" h="9760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9483"/>
                  </a:lnTo>
                  <a:cubicBezTo>
                    <a:pt x="0" y="9635"/>
                    <a:pt x="116" y="9760"/>
                    <a:pt x="268" y="9760"/>
                  </a:cubicBezTo>
                  <a:lnTo>
                    <a:pt x="6076" y="9760"/>
                  </a:lnTo>
                  <a:cubicBezTo>
                    <a:pt x="6209" y="9760"/>
                    <a:pt x="6334" y="9662"/>
                    <a:pt x="6352" y="9528"/>
                  </a:cubicBezTo>
                  <a:cubicBezTo>
                    <a:pt x="6379" y="9358"/>
                    <a:pt x="6245" y="9216"/>
                    <a:pt x="6085" y="9216"/>
                  </a:cubicBezTo>
                  <a:lnTo>
                    <a:pt x="536" y="9216"/>
                  </a:lnTo>
                  <a:lnTo>
                    <a:pt x="536" y="518"/>
                  </a:lnTo>
                  <a:lnTo>
                    <a:pt x="5826" y="518"/>
                  </a:lnTo>
                  <a:lnTo>
                    <a:pt x="5826" y="8466"/>
                  </a:lnTo>
                  <a:cubicBezTo>
                    <a:pt x="5817" y="8618"/>
                    <a:pt x="5942" y="8743"/>
                    <a:pt x="6085" y="8743"/>
                  </a:cubicBezTo>
                  <a:cubicBezTo>
                    <a:pt x="6236" y="8743"/>
                    <a:pt x="6361" y="8618"/>
                    <a:pt x="6370" y="8466"/>
                  </a:cubicBezTo>
                  <a:lnTo>
                    <a:pt x="6370" y="259"/>
                  </a:lnTo>
                  <a:cubicBezTo>
                    <a:pt x="6361" y="107"/>
                    <a:pt x="6085" y="0"/>
                    <a:pt x="60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46"/>
          <p:cNvGrpSpPr/>
          <p:nvPr/>
        </p:nvGrpSpPr>
        <p:grpSpPr>
          <a:xfrm>
            <a:off x="6095482" y="1536026"/>
            <a:ext cx="419581" cy="531433"/>
            <a:chOff x="4951325" y="1894800"/>
            <a:chExt cx="305350" cy="386750"/>
          </a:xfrm>
        </p:grpSpPr>
        <p:sp>
          <p:nvSpPr>
            <p:cNvPr id="2876" name="Google Shape;2876;p46"/>
            <p:cNvSpPr/>
            <p:nvPr/>
          </p:nvSpPr>
          <p:spPr>
            <a:xfrm>
              <a:off x="5076675" y="2236900"/>
              <a:ext cx="55100" cy="37725"/>
            </a:xfrm>
            <a:custGeom>
              <a:avLst/>
              <a:gdLst/>
              <a:ahLst/>
              <a:cxnLst/>
              <a:rect l="l" t="t" r="r" b="b"/>
              <a:pathLst>
                <a:path w="2204" h="1509" extrusionOk="0">
                  <a:moveTo>
                    <a:pt x="366" y="1"/>
                  </a:moveTo>
                  <a:lnTo>
                    <a:pt x="187" y="741"/>
                  </a:lnTo>
                  <a:lnTo>
                    <a:pt x="0" y="1508"/>
                  </a:lnTo>
                  <a:lnTo>
                    <a:pt x="2204" y="1508"/>
                  </a:lnTo>
                  <a:lnTo>
                    <a:pt x="2025" y="741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6"/>
            <p:cNvSpPr/>
            <p:nvPr/>
          </p:nvSpPr>
          <p:spPr>
            <a:xfrm>
              <a:off x="5081575" y="2218400"/>
              <a:ext cx="45525" cy="37500"/>
            </a:xfrm>
            <a:custGeom>
              <a:avLst/>
              <a:gdLst/>
              <a:ahLst/>
              <a:cxnLst/>
              <a:rect l="l" t="t" r="r" b="b"/>
              <a:pathLst>
                <a:path w="1821" h="1500" extrusionOk="0">
                  <a:moveTo>
                    <a:pt x="875" y="0"/>
                  </a:moveTo>
                  <a:lnTo>
                    <a:pt x="179" y="759"/>
                  </a:lnTo>
                  <a:lnTo>
                    <a:pt x="0" y="1499"/>
                  </a:lnTo>
                  <a:lnTo>
                    <a:pt x="1820" y="1499"/>
                  </a:lnTo>
                  <a:lnTo>
                    <a:pt x="1642" y="75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6"/>
            <p:cNvSpPr/>
            <p:nvPr/>
          </p:nvSpPr>
          <p:spPr>
            <a:xfrm>
              <a:off x="4958900" y="2021700"/>
              <a:ext cx="291525" cy="215900"/>
            </a:xfrm>
            <a:custGeom>
              <a:avLst/>
              <a:gdLst/>
              <a:ahLst/>
              <a:cxnLst/>
              <a:rect l="l" t="t" r="r" b="b"/>
              <a:pathLst>
                <a:path w="11661" h="8636" extrusionOk="0">
                  <a:moveTo>
                    <a:pt x="777" y="0"/>
                  </a:moveTo>
                  <a:cubicBezTo>
                    <a:pt x="349" y="0"/>
                    <a:pt x="1" y="348"/>
                    <a:pt x="1" y="776"/>
                  </a:cubicBezTo>
                  <a:lnTo>
                    <a:pt x="1" y="7868"/>
                  </a:lnTo>
                  <a:cubicBezTo>
                    <a:pt x="1" y="8297"/>
                    <a:pt x="349" y="8636"/>
                    <a:pt x="777" y="8636"/>
                  </a:cubicBezTo>
                  <a:lnTo>
                    <a:pt x="10884" y="8636"/>
                  </a:lnTo>
                  <a:cubicBezTo>
                    <a:pt x="11313" y="8636"/>
                    <a:pt x="11661" y="8297"/>
                    <a:pt x="11661" y="7868"/>
                  </a:cubicBezTo>
                  <a:lnTo>
                    <a:pt x="11661" y="776"/>
                  </a:lnTo>
                  <a:cubicBezTo>
                    <a:pt x="11661" y="348"/>
                    <a:pt x="11313" y="0"/>
                    <a:pt x="10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6"/>
            <p:cNvSpPr/>
            <p:nvPr/>
          </p:nvSpPr>
          <p:spPr>
            <a:xfrm>
              <a:off x="5075325" y="2021700"/>
              <a:ext cx="174425" cy="215900"/>
            </a:xfrm>
            <a:custGeom>
              <a:avLst/>
              <a:gdLst/>
              <a:ahLst/>
              <a:cxnLst/>
              <a:rect l="l" t="t" r="r" b="b"/>
              <a:pathLst>
                <a:path w="6977" h="8636" extrusionOk="0">
                  <a:moveTo>
                    <a:pt x="2418" y="0"/>
                  </a:moveTo>
                  <a:lnTo>
                    <a:pt x="1" y="8636"/>
                  </a:lnTo>
                  <a:lnTo>
                    <a:pt x="6201" y="8636"/>
                  </a:lnTo>
                  <a:cubicBezTo>
                    <a:pt x="6629" y="8636"/>
                    <a:pt x="6977" y="8297"/>
                    <a:pt x="6977" y="7868"/>
                  </a:cubicBezTo>
                  <a:lnTo>
                    <a:pt x="6977" y="776"/>
                  </a:lnTo>
                  <a:cubicBezTo>
                    <a:pt x="6977" y="348"/>
                    <a:pt x="6629" y="0"/>
                    <a:pt x="6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6"/>
            <p:cNvSpPr/>
            <p:nvPr/>
          </p:nvSpPr>
          <p:spPr>
            <a:xfrm>
              <a:off x="4958900" y="2048225"/>
              <a:ext cx="291525" cy="163050"/>
            </a:xfrm>
            <a:custGeom>
              <a:avLst/>
              <a:gdLst/>
              <a:ahLst/>
              <a:cxnLst/>
              <a:rect l="l" t="t" r="r" b="b"/>
              <a:pathLst>
                <a:path w="11661" h="6522" extrusionOk="0">
                  <a:moveTo>
                    <a:pt x="1" y="1"/>
                  </a:moveTo>
                  <a:lnTo>
                    <a:pt x="1" y="6522"/>
                  </a:lnTo>
                  <a:lnTo>
                    <a:pt x="11661" y="6522"/>
                  </a:lnTo>
                  <a:lnTo>
                    <a:pt x="11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6"/>
            <p:cNvSpPr/>
            <p:nvPr/>
          </p:nvSpPr>
          <p:spPr>
            <a:xfrm>
              <a:off x="5082475" y="2048225"/>
              <a:ext cx="167275" cy="163050"/>
            </a:xfrm>
            <a:custGeom>
              <a:avLst/>
              <a:gdLst/>
              <a:ahLst/>
              <a:cxnLst/>
              <a:rect l="l" t="t" r="r" b="b"/>
              <a:pathLst>
                <a:path w="6691" h="6522" extrusionOk="0">
                  <a:moveTo>
                    <a:pt x="1829" y="1"/>
                  </a:moveTo>
                  <a:lnTo>
                    <a:pt x="0" y="6522"/>
                  </a:lnTo>
                  <a:lnTo>
                    <a:pt x="6691" y="6522"/>
                  </a:lnTo>
                  <a:lnTo>
                    <a:pt x="6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6"/>
            <p:cNvSpPr/>
            <p:nvPr/>
          </p:nvSpPr>
          <p:spPr>
            <a:xfrm>
              <a:off x="5003500" y="1900800"/>
              <a:ext cx="200750" cy="309600"/>
            </a:xfrm>
            <a:custGeom>
              <a:avLst/>
              <a:gdLst/>
              <a:ahLst/>
              <a:cxnLst/>
              <a:rect l="l" t="t" r="r" b="b"/>
              <a:pathLst>
                <a:path w="8030" h="12384" extrusionOk="0">
                  <a:moveTo>
                    <a:pt x="1" y="1"/>
                  </a:moveTo>
                  <a:lnTo>
                    <a:pt x="1" y="12383"/>
                  </a:lnTo>
                  <a:lnTo>
                    <a:pt x="8030" y="12383"/>
                  </a:lnTo>
                  <a:lnTo>
                    <a:pt x="80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6"/>
            <p:cNvSpPr/>
            <p:nvPr/>
          </p:nvSpPr>
          <p:spPr>
            <a:xfrm>
              <a:off x="5025375" y="2147025"/>
              <a:ext cx="65800" cy="42400"/>
            </a:xfrm>
            <a:custGeom>
              <a:avLst/>
              <a:gdLst/>
              <a:ahLst/>
              <a:cxnLst/>
              <a:rect l="l" t="t" r="r" b="b"/>
              <a:pathLst>
                <a:path w="2632" h="1696" extrusionOk="0">
                  <a:moveTo>
                    <a:pt x="0" y="1"/>
                  </a:moveTo>
                  <a:lnTo>
                    <a:pt x="0" y="1696"/>
                  </a:lnTo>
                  <a:lnTo>
                    <a:pt x="2632" y="1696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6"/>
            <p:cNvSpPr/>
            <p:nvPr/>
          </p:nvSpPr>
          <p:spPr>
            <a:xfrm>
              <a:off x="5116800" y="2076775"/>
              <a:ext cx="65600" cy="114875"/>
            </a:xfrm>
            <a:custGeom>
              <a:avLst/>
              <a:gdLst/>
              <a:ahLst/>
              <a:cxnLst/>
              <a:rect l="l" t="t" r="r" b="b"/>
              <a:pathLst>
                <a:path w="2624" h="4595" extrusionOk="0">
                  <a:moveTo>
                    <a:pt x="1" y="1"/>
                  </a:moveTo>
                  <a:lnTo>
                    <a:pt x="1" y="4595"/>
                  </a:lnTo>
                  <a:lnTo>
                    <a:pt x="2624" y="4595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6"/>
            <p:cNvSpPr/>
            <p:nvPr/>
          </p:nvSpPr>
          <p:spPr>
            <a:xfrm>
              <a:off x="5025375" y="1980875"/>
              <a:ext cx="65800" cy="23450"/>
            </a:xfrm>
            <a:custGeom>
              <a:avLst/>
              <a:gdLst/>
              <a:ahLst/>
              <a:cxnLst/>
              <a:rect l="l" t="t" r="r" b="b"/>
              <a:pathLst>
                <a:path w="2632" h="938" extrusionOk="0">
                  <a:moveTo>
                    <a:pt x="0" y="1"/>
                  </a:moveTo>
                  <a:lnTo>
                    <a:pt x="0" y="937"/>
                  </a:lnTo>
                  <a:lnTo>
                    <a:pt x="2632" y="937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6"/>
            <p:cNvSpPr/>
            <p:nvPr/>
          </p:nvSpPr>
          <p:spPr>
            <a:xfrm>
              <a:off x="5025375" y="2027700"/>
              <a:ext cx="65800" cy="95925"/>
            </a:xfrm>
            <a:custGeom>
              <a:avLst/>
              <a:gdLst/>
              <a:ahLst/>
              <a:cxnLst/>
              <a:rect l="l" t="t" r="r" b="b"/>
              <a:pathLst>
                <a:path w="2632" h="3837" extrusionOk="0">
                  <a:moveTo>
                    <a:pt x="0" y="1"/>
                  </a:moveTo>
                  <a:lnTo>
                    <a:pt x="0" y="3837"/>
                  </a:lnTo>
                  <a:lnTo>
                    <a:pt x="2632" y="3837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6"/>
            <p:cNvSpPr/>
            <p:nvPr/>
          </p:nvSpPr>
          <p:spPr>
            <a:xfrm>
              <a:off x="5116800" y="1980875"/>
              <a:ext cx="65600" cy="71850"/>
            </a:xfrm>
            <a:custGeom>
              <a:avLst/>
              <a:gdLst/>
              <a:ahLst/>
              <a:cxnLst/>
              <a:rect l="l" t="t" r="r" b="b"/>
              <a:pathLst>
                <a:path w="262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624" y="2873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6"/>
            <p:cNvSpPr/>
            <p:nvPr/>
          </p:nvSpPr>
          <p:spPr>
            <a:xfrm>
              <a:off x="5025375" y="1922900"/>
              <a:ext cx="157025" cy="33925"/>
            </a:xfrm>
            <a:custGeom>
              <a:avLst/>
              <a:gdLst/>
              <a:ahLst/>
              <a:cxnLst/>
              <a:rect l="l" t="t" r="r" b="b"/>
              <a:pathLst>
                <a:path w="6281" h="1357" extrusionOk="0">
                  <a:moveTo>
                    <a:pt x="0" y="0"/>
                  </a:moveTo>
                  <a:lnTo>
                    <a:pt x="0" y="1356"/>
                  </a:lnTo>
                  <a:lnTo>
                    <a:pt x="6281" y="1356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6"/>
            <p:cNvSpPr/>
            <p:nvPr/>
          </p:nvSpPr>
          <p:spPr>
            <a:xfrm>
              <a:off x="4951325" y="2015000"/>
              <a:ext cx="43300" cy="55325"/>
            </a:xfrm>
            <a:custGeom>
              <a:avLst/>
              <a:gdLst/>
              <a:ahLst/>
              <a:cxnLst/>
              <a:rect l="l" t="t" r="r" b="b"/>
              <a:pathLst>
                <a:path w="1732" h="2213" extrusionOk="0">
                  <a:moveTo>
                    <a:pt x="268" y="0"/>
                  </a:moveTo>
                  <a:cubicBezTo>
                    <a:pt x="125" y="0"/>
                    <a:pt x="0" y="116"/>
                    <a:pt x="0" y="268"/>
                  </a:cubicBezTo>
                  <a:lnTo>
                    <a:pt x="0" y="1954"/>
                  </a:lnTo>
                  <a:cubicBezTo>
                    <a:pt x="0" y="2098"/>
                    <a:pt x="116" y="2213"/>
                    <a:pt x="258" y="2213"/>
                  </a:cubicBezTo>
                  <a:cubicBezTo>
                    <a:pt x="336" y="2213"/>
                    <a:pt x="421" y="2179"/>
                    <a:pt x="500" y="2097"/>
                  </a:cubicBezTo>
                  <a:cubicBezTo>
                    <a:pt x="509" y="2088"/>
                    <a:pt x="518" y="2070"/>
                    <a:pt x="518" y="2052"/>
                  </a:cubicBezTo>
                  <a:lnTo>
                    <a:pt x="518" y="643"/>
                  </a:lnTo>
                  <a:cubicBezTo>
                    <a:pt x="518" y="571"/>
                    <a:pt x="580" y="509"/>
                    <a:pt x="652" y="509"/>
                  </a:cubicBezTo>
                  <a:lnTo>
                    <a:pt x="1455" y="509"/>
                  </a:lnTo>
                  <a:cubicBezTo>
                    <a:pt x="1472" y="509"/>
                    <a:pt x="1490" y="500"/>
                    <a:pt x="1499" y="491"/>
                  </a:cubicBezTo>
                  <a:cubicBezTo>
                    <a:pt x="1731" y="268"/>
                    <a:pt x="1579" y="0"/>
                    <a:pt x="1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6"/>
            <p:cNvSpPr/>
            <p:nvPr/>
          </p:nvSpPr>
          <p:spPr>
            <a:xfrm>
              <a:off x="5216725" y="2014975"/>
              <a:ext cx="39950" cy="190075"/>
            </a:xfrm>
            <a:custGeom>
              <a:avLst/>
              <a:gdLst/>
              <a:ahLst/>
              <a:cxnLst/>
              <a:rect l="l" t="t" r="r" b="b"/>
              <a:pathLst>
                <a:path w="1598" h="7603" extrusionOk="0">
                  <a:moveTo>
                    <a:pt x="244" y="1"/>
                  </a:moveTo>
                  <a:cubicBezTo>
                    <a:pt x="108" y="1"/>
                    <a:pt x="1" y="114"/>
                    <a:pt x="1" y="251"/>
                  </a:cubicBezTo>
                  <a:cubicBezTo>
                    <a:pt x="1" y="394"/>
                    <a:pt x="116" y="510"/>
                    <a:pt x="259" y="510"/>
                  </a:cubicBezTo>
                  <a:lnTo>
                    <a:pt x="563" y="510"/>
                  </a:lnTo>
                  <a:cubicBezTo>
                    <a:pt x="839" y="510"/>
                    <a:pt x="1071" y="742"/>
                    <a:pt x="1071" y="1027"/>
                  </a:cubicBezTo>
                  <a:lnTo>
                    <a:pt x="1071" y="7335"/>
                  </a:lnTo>
                  <a:cubicBezTo>
                    <a:pt x="1071" y="7477"/>
                    <a:pt x="1187" y="7602"/>
                    <a:pt x="1330" y="7602"/>
                  </a:cubicBezTo>
                  <a:cubicBezTo>
                    <a:pt x="1481" y="7602"/>
                    <a:pt x="1597" y="7477"/>
                    <a:pt x="1588" y="7335"/>
                  </a:cubicBezTo>
                  <a:lnTo>
                    <a:pt x="1588" y="1027"/>
                  </a:lnTo>
                  <a:cubicBezTo>
                    <a:pt x="1597" y="462"/>
                    <a:pt x="1142" y="1"/>
                    <a:pt x="579" y="1"/>
                  </a:cubicBezTo>
                  <a:cubicBezTo>
                    <a:pt x="573" y="1"/>
                    <a:pt x="568" y="1"/>
                    <a:pt x="563" y="1"/>
                  </a:cubicBezTo>
                  <a:lnTo>
                    <a:pt x="259" y="1"/>
                  </a:lnTo>
                  <a:cubicBezTo>
                    <a:pt x="254" y="1"/>
                    <a:pt x="249" y="1"/>
                    <a:pt x="2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6"/>
            <p:cNvSpPr/>
            <p:nvPr/>
          </p:nvSpPr>
          <p:spPr>
            <a:xfrm>
              <a:off x="4951325" y="2078550"/>
              <a:ext cx="305125" cy="203000"/>
            </a:xfrm>
            <a:custGeom>
              <a:avLst/>
              <a:gdLst/>
              <a:ahLst/>
              <a:cxnLst/>
              <a:rect l="l" t="t" r="r" b="b"/>
              <a:pathLst>
                <a:path w="12205" h="8120" extrusionOk="0">
                  <a:moveTo>
                    <a:pt x="6629" y="6638"/>
                  </a:moveTo>
                  <a:lnTo>
                    <a:pt x="6861" y="7602"/>
                  </a:lnTo>
                  <a:lnTo>
                    <a:pt x="5353" y="7602"/>
                  </a:lnTo>
                  <a:lnTo>
                    <a:pt x="5585" y="6638"/>
                  </a:lnTo>
                  <a:close/>
                  <a:moveTo>
                    <a:pt x="268" y="1"/>
                  </a:moveTo>
                  <a:cubicBezTo>
                    <a:pt x="125" y="1"/>
                    <a:pt x="9" y="117"/>
                    <a:pt x="0" y="260"/>
                  </a:cubicBezTo>
                  <a:lnTo>
                    <a:pt x="0" y="5585"/>
                  </a:lnTo>
                  <a:cubicBezTo>
                    <a:pt x="9" y="6147"/>
                    <a:pt x="473" y="6611"/>
                    <a:pt x="1044" y="6638"/>
                  </a:cubicBezTo>
                  <a:lnTo>
                    <a:pt x="5041" y="6638"/>
                  </a:lnTo>
                  <a:lnTo>
                    <a:pt x="4809" y="7602"/>
                  </a:lnTo>
                  <a:lnTo>
                    <a:pt x="3881" y="7602"/>
                  </a:lnTo>
                  <a:cubicBezTo>
                    <a:pt x="3747" y="7602"/>
                    <a:pt x="3622" y="7709"/>
                    <a:pt x="3622" y="7842"/>
                  </a:cubicBezTo>
                  <a:cubicBezTo>
                    <a:pt x="3613" y="7994"/>
                    <a:pt x="3729" y="8119"/>
                    <a:pt x="3872" y="8119"/>
                  </a:cubicBezTo>
                  <a:lnTo>
                    <a:pt x="8333" y="8119"/>
                  </a:lnTo>
                  <a:cubicBezTo>
                    <a:pt x="8467" y="8119"/>
                    <a:pt x="8591" y="8012"/>
                    <a:pt x="8600" y="7878"/>
                  </a:cubicBezTo>
                  <a:cubicBezTo>
                    <a:pt x="8609" y="7727"/>
                    <a:pt x="8493" y="7602"/>
                    <a:pt x="8342" y="7602"/>
                  </a:cubicBezTo>
                  <a:lnTo>
                    <a:pt x="7405" y="7602"/>
                  </a:lnTo>
                  <a:lnTo>
                    <a:pt x="7173" y="6638"/>
                  </a:lnTo>
                  <a:lnTo>
                    <a:pt x="11161" y="6638"/>
                  </a:lnTo>
                  <a:cubicBezTo>
                    <a:pt x="11741" y="6638"/>
                    <a:pt x="12204" y="6147"/>
                    <a:pt x="12196" y="5550"/>
                  </a:cubicBezTo>
                  <a:cubicBezTo>
                    <a:pt x="12196" y="5434"/>
                    <a:pt x="12115" y="5327"/>
                    <a:pt x="11999" y="5291"/>
                  </a:cubicBezTo>
                  <a:cubicBezTo>
                    <a:pt x="11978" y="5285"/>
                    <a:pt x="11957" y="5283"/>
                    <a:pt x="11936" y="5283"/>
                  </a:cubicBezTo>
                  <a:cubicBezTo>
                    <a:pt x="11794" y="5283"/>
                    <a:pt x="11678" y="5411"/>
                    <a:pt x="11678" y="5559"/>
                  </a:cubicBezTo>
                  <a:cubicBezTo>
                    <a:pt x="11678" y="5853"/>
                    <a:pt x="11455" y="6094"/>
                    <a:pt x="11170" y="6094"/>
                  </a:cubicBezTo>
                  <a:lnTo>
                    <a:pt x="1026" y="6094"/>
                  </a:lnTo>
                  <a:cubicBezTo>
                    <a:pt x="750" y="6094"/>
                    <a:pt x="518" y="5862"/>
                    <a:pt x="518" y="5577"/>
                  </a:cubicBezTo>
                  <a:lnTo>
                    <a:pt x="518" y="260"/>
                  </a:lnTo>
                  <a:cubicBezTo>
                    <a:pt x="518" y="260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6"/>
            <p:cNvSpPr/>
            <p:nvPr/>
          </p:nvSpPr>
          <p:spPr>
            <a:xfrm>
              <a:off x="4997275" y="1894800"/>
              <a:ext cx="213900" cy="302000"/>
            </a:xfrm>
            <a:custGeom>
              <a:avLst/>
              <a:gdLst/>
              <a:ahLst/>
              <a:cxnLst/>
              <a:rect l="l" t="t" r="r" b="b"/>
              <a:pathLst>
                <a:path w="8556" h="12080" extrusionOk="0">
                  <a:moveTo>
                    <a:pt x="259" y="0"/>
                  </a:moveTo>
                  <a:cubicBezTo>
                    <a:pt x="116" y="0"/>
                    <a:pt x="0" y="116"/>
                    <a:pt x="9" y="268"/>
                  </a:cubicBezTo>
                  <a:lnTo>
                    <a:pt x="9" y="11820"/>
                  </a:lnTo>
                  <a:cubicBezTo>
                    <a:pt x="0" y="11963"/>
                    <a:pt x="116" y="12079"/>
                    <a:pt x="259" y="12079"/>
                  </a:cubicBezTo>
                  <a:cubicBezTo>
                    <a:pt x="402" y="12079"/>
                    <a:pt x="518" y="11963"/>
                    <a:pt x="518" y="11820"/>
                  </a:cubicBezTo>
                  <a:lnTo>
                    <a:pt x="518" y="517"/>
                  </a:lnTo>
                  <a:lnTo>
                    <a:pt x="8038" y="517"/>
                  </a:lnTo>
                  <a:lnTo>
                    <a:pt x="8038" y="11820"/>
                  </a:lnTo>
                  <a:cubicBezTo>
                    <a:pt x="8020" y="11963"/>
                    <a:pt x="8136" y="12079"/>
                    <a:pt x="8279" y="12079"/>
                  </a:cubicBezTo>
                  <a:cubicBezTo>
                    <a:pt x="8431" y="12079"/>
                    <a:pt x="8547" y="11963"/>
                    <a:pt x="8555" y="11820"/>
                  </a:cubicBezTo>
                  <a:lnTo>
                    <a:pt x="8555" y="268"/>
                  </a:lnTo>
                  <a:cubicBezTo>
                    <a:pt x="8547" y="116"/>
                    <a:pt x="8431" y="0"/>
                    <a:pt x="8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46"/>
          <p:cNvGrpSpPr/>
          <p:nvPr/>
        </p:nvGrpSpPr>
        <p:grpSpPr>
          <a:xfrm>
            <a:off x="5403331" y="1577557"/>
            <a:ext cx="531433" cy="448369"/>
            <a:chOff x="4427225" y="1894800"/>
            <a:chExt cx="386750" cy="326300"/>
          </a:xfrm>
        </p:grpSpPr>
        <p:sp>
          <p:nvSpPr>
            <p:cNvPr id="2894" name="Google Shape;2894;p46"/>
            <p:cNvSpPr/>
            <p:nvPr/>
          </p:nvSpPr>
          <p:spPr>
            <a:xfrm>
              <a:off x="4434125" y="2141000"/>
              <a:ext cx="74075" cy="74075"/>
            </a:xfrm>
            <a:custGeom>
              <a:avLst/>
              <a:gdLst/>
              <a:ahLst/>
              <a:cxnLst/>
              <a:rect l="l" t="t" r="r" b="b"/>
              <a:pathLst>
                <a:path w="2963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62" y="2963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6"/>
            <p:cNvSpPr/>
            <p:nvPr/>
          </p:nvSpPr>
          <p:spPr>
            <a:xfrm>
              <a:off x="4533825" y="2141000"/>
              <a:ext cx="73850" cy="74075"/>
            </a:xfrm>
            <a:custGeom>
              <a:avLst/>
              <a:gdLst/>
              <a:ahLst/>
              <a:cxnLst/>
              <a:rect l="l" t="t" r="r" b="b"/>
              <a:pathLst>
                <a:path w="2954" h="2963" extrusionOk="0">
                  <a:moveTo>
                    <a:pt x="0" y="1"/>
                  </a:moveTo>
                  <a:lnTo>
                    <a:pt x="0" y="723"/>
                  </a:lnTo>
                  <a:lnTo>
                    <a:pt x="0" y="2963"/>
                  </a:lnTo>
                  <a:lnTo>
                    <a:pt x="2953" y="2963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rgbClr val="FF8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6"/>
            <p:cNvSpPr/>
            <p:nvPr/>
          </p:nvSpPr>
          <p:spPr>
            <a:xfrm>
              <a:off x="4732975" y="2141000"/>
              <a:ext cx="74075" cy="74075"/>
            </a:xfrm>
            <a:custGeom>
              <a:avLst/>
              <a:gdLst/>
              <a:ahLst/>
              <a:cxnLst/>
              <a:rect l="l" t="t" r="r" b="b"/>
              <a:pathLst>
                <a:path w="2963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63" y="2963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6"/>
            <p:cNvSpPr/>
            <p:nvPr/>
          </p:nvSpPr>
          <p:spPr>
            <a:xfrm>
              <a:off x="4633500" y="2141000"/>
              <a:ext cx="73850" cy="74075"/>
            </a:xfrm>
            <a:custGeom>
              <a:avLst/>
              <a:gdLst/>
              <a:ahLst/>
              <a:cxnLst/>
              <a:rect l="l" t="t" r="r" b="b"/>
              <a:pathLst>
                <a:path w="2954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54" y="2963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6"/>
            <p:cNvSpPr/>
            <p:nvPr/>
          </p:nvSpPr>
          <p:spPr>
            <a:xfrm>
              <a:off x="4434125" y="2040650"/>
              <a:ext cx="173550" cy="73850"/>
            </a:xfrm>
            <a:custGeom>
              <a:avLst/>
              <a:gdLst/>
              <a:ahLst/>
              <a:cxnLst/>
              <a:rect l="l" t="t" r="r" b="b"/>
              <a:pathLst>
                <a:path w="6942" h="2954" extrusionOk="0">
                  <a:moveTo>
                    <a:pt x="1" y="0"/>
                  </a:moveTo>
                  <a:lnTo>
                    <a:pt x="1" y="2953"/>
                  </a:lnTo>
                  <a:lnTo>
                    <a:pt x="6941" y="2953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6"/>
            <p:cNvSpPr/>
            <p:nvPr/>
          </p:nvSpPr>
          <p:spPr>
            <a:xfrm>
              <a:off x="4633500" y="2040650"/>
              <a:ext cx="173550" cy="73850"/>
            </a:xfrm>
            <a:custGeom>
              <a:avLst/>
              <a:gdLst/>
              <a:ahLst/>
              <a:cxnLst/>
              <a:rect l="l" t="t" r="r" b="b"/>
              <a:pathLst>
                <a:path w="6942" h="2954" extrusionOk="0">
                  <a:moveTo>
                    <a:pt x="1" y="0"/>
                  </a:moveTo>
                  <a:lnTo>
                    <a:pt x="1" y="2953"/>
                  </a:lnTo>
                  <a:lnTo>
                    <a:pt x="6942" y="2953"/>
                  </a:lnTo>
                  <a:lnTo>
                    <a:pt x="6942" y="848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6"/>
            <p:cNvSpPr/>
            <p:nvPr/>
          </p:nvSpPr>
          <p:spPr>
            <a:xfrm>
              <a:off x="4434125" y="1901700"/>
              <a:ext cx="373825" cy="113325"/>
            </a:xfrm>
            <a:custGeom>
              <a:avLst/>
              <a:gdLst/>
              <a:ahLst/>
              <a:cxnLst/>
              <a:rect l="l" t="t" r="r" b="b"/>
              <a:pathLst>
                <a:path w="14953" h="4533" extrusionOk="0">
                  <a:moveTo>
                    <a:pt x="1" y="1"/>
                  </a:moveTo>
                  <a:lnTo>
                    <a:pt x="1" y="4532"/>
                  </a:lnTo>
                  <a:lnTo>
                    <a:pt x="14952" y="4532"/>
                  </a:ln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6"/>
            <p:cNvSpPr/>
            <p:nvPr/>
          </p:nvSpPr>
          <p:spPr>
            <a:xfrm>
              <a:off x="4598725" y="1901700"/>
              <a:ext cx="209225" cy="113325"/>
            </a:xfrm>
            <a:custGeom>
              <a:avLst/>
              <a:gdLst/>
              <a:ahLst/>
              <a:cxnLst/>
              <a:rect l="l" t="t" r="r" b="b"/>
              <a:pathLst>
                <a:path w="8369" h="4533" extrusionOk="0">
                  <a:moveTo>
                    <a:pt x="1267" y="1"/>
                  </a:moveTo>
                  <a:lnTo>
                    <a:pt x="0" y="4532"/>
                  </a:lnTo>
                  <a:lnTo>
                    <a:pt x="8368" y="4532"/>
                  </a:lnTo>
                  <a:lnTo>
                    <a:pt x="8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6"/>
            <p:cNvSpPr/>
            <p:nvPr/>
          </p:nvSpPr>
          <p:spPr>
            <a:xfrm>
              <a:off x="4464675" y="2141000"/>
              <a:ext cx="43525" cy="74075"/>
            </a:xfrm>
            <a:custGeom>
              <a:avLst/>
              <a:gdLst/>
              <a:ahLst/>
              <a:cxnLst/>
              <a:rect l="l" t="t" r="r" b="b"/>
              <a:pathLst>
                <a:path w="1741" h="2963" extrusionOk="0">
                  <a:moveTo>
                    <a:pt x="830" y="1"/>
                  </a:moveTo>
                  <a:lnTo>
                    <a:pt x="1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6"/>
            <p:cNvSpPr/>
            <p:nvPr/>
          </p:nvSpPr>
          <p:spPr>
            <a:xfrm>
              <a:off x="4564375" y="2141000"/>
              <a:ext cx="43300" cy="74075"/>
            </a:xfrm>
            <a:custGeom>
              <a:avLst/>
              <a:gdLst/>
              <a:ahLst/>
              <a:cxnLst/>
              <a:rect l="l" t="t" r="r" b="b"/>
              <a:pathLst>
                <a:path w="1732" h="2963" extrusionOk="0">
                  <a:moveTo>
                    <a:pt x="830" y="1"/>
                  </a:moveTo>
                  <a:lnTo>
                    <a:pt x="0" y="2963"/>
                  </a:lnTo>
                  <a:lnTo>
                    <a:pt x="1731" y="2963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6"/>
            <p:cNvSpPr/>
            <p:nvPr/>
          </p:nvSpPr>
          <p:spPr>
            <a:xfrm>
              <a:off x="4663850" y="2141000"/>
              <a:ext cx="43500" cy="74075"/>
            </a:xfrm>
            <a:custGeom>
              <a:avLst/>
              <a:gdLst/>
              <a:ahLst/>
              <a:cxnLst/>
              <a:rect l="l" t="t" r="r" b="b"/>
              <a:pathLst>
                <a:path w="1740" h="2963" extrusionOk="0">
                  <a:moveTo>
                    <a:pt x="830" y="1"/>
                  </a:moveTo>
                  <a:lnTo>
                    <a:pt x="0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6"/>
            <p:cNvSpPr/>
            <p:nvPr/>
          </p:nvSpPr>
          <p:spPr>
            <a:xfrm>
              <a:off x="4764425" y="2141000"/>
              <a:ext cx="43525" cy="74075"/>
            </a:xfrm>
            <a:custGeom>
              <a:avLst/>
              <a:gdLst/>
              <a:ahLst/>
              <a:cxnLst/>
              <a:rect l="l" t="t" r="r" b="b"/>
              <a:pathLst>
                <a:path w="1741" h="2963" extrusionOk="0">
                  <a:moveTo>
                    <a:pt x="830" y="1"/>
                  </a:moveTo>
                  <a:lnTo>
                    <a:pt x="1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6"/>
            <p:cNvSpPr/>
            <p:nvPr/>
          </p:nvSpPr>
          <p:spPr>
            <a:xfrm>
              <a:off x="4509500" y="2040650"/>
              <a:ext cx="98175" cy="73850"/>
            </a:xfrm>
            <a:custGeom>
              <a:avLst/>
              <a:gdLst/>
              <a:ahLst/>
              <a:cxnLst/>
              <a:rect l="l" t="t" r="r" b="b"/>
              <a:pathLst>
                <a:path w="3927" h="2954" extrusionOk="0">
                  <a:moveTo>
                    <a:pt x="831" y="0"/>
                  </a:moveTo>
                  <a:lnTo>
                    <a:pt x="1" y="2953"/>
                  </a:lnTo>
                  <a:lnTo>
                    <a:pt x="3926" y="2953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6"/>
            <p:cNvSpPr/>
            <p:nvPr/>
          </p:nvSpPr>
          <p:spPr>
            <a:xfrm>
              <a:off x="4709575" y="2040650"/>
              <a:ext cx="98375" cy="73850"/>
            </a:xfrm>
            <a:custGeom>
              <a:avLst/>
              <a:gdLst/>
              <a:ahLst/>
              <a:cxnLst/>
              <a:rect l="l" t="t" r="r" b="b"/>
              <a:pathLst>
                <a:path w="3935" h="2954" extrusionOk="0">
                  <a:moveTo>
                    <a:pt x="830" y="0"/>
                  </a:moveTo>
                  <a:lnTo>
                    <a:pt x="0" y="2953"/>
                  </a:lnTo>
                  <a:lnTo>
                    <a:pt x="3934" y="2953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6"/>
            <p:cNvSpPr/>
            <p:nvPr/>
          </p:nvSpPr>
          <p:spPr>
            <a:xfrm>
              <a:off x="4427225" y="1894800"/>
              <a:ext cx="386750" cy="326300"/>
            </a:xfrm>
            <a:custGeom>
              <a:avLst/>
              <a:gdLst/>
              <a:ahLst/>
              <a:cxnLst/>
              <a:rect l="l" t="t" r="r" b="b"/>
              <a:pathLst>
                <a:path w="15470" h="13052" extrusionOk="0">
                  <a:moveTo>
                    <a:pt x="6949" y="6102"/>
                  </a:moveTo>
                  <a:lnTo>
                    <a:pt x="6949" y="8546"/>
                  </a:lnTo>
                  <a:lnTo>
                    <a:pt x="517" y="8546"/>
                  </a:lnTo>
                  <a:lnTo>
                    <a:pt x="517" y="6102"/>
                  </a:lnTo>
                  <a:close/>
                  <a:moveTo>
                    <a:pt x="13471" y="9064"/>
                  </a:moveTo>
                  <a:lnTo>
                    <a:pt x="13471" y="9581"/>
                  </a:lnTo>
                  <a:lnTo>
                    <a:pt x="12249" y="9581"/>
                  </a:lnTo>
                  <a:cubicBezTo>
                    <a:pt x="12106" y="9581"/>
                    <a:pt x="11990" y="9697"/>
                    <a:pt x="11990" y="9840"/>
                  </a:cubicBezTo>
                  <a:lnTo>
                    <a:pt x="11990" y="11053"/>
                  </a:lnTo>
                  <a:lnTo>
                    <a:pt x="11481" y="11053"/>
                  </a:lnTo>
                  <a:lnTo>
                    <a:pt x="11481" y="9840"/>
                  </a:lnTo>
                  <a:cubicBezTo>
                    <a:pt x="11481" y="9697"/>
                    <a:pt x="11365" y="9581"/>
                    <a:pt x="11223" y="9581"/>
                  </a:cubicBezTo>
                  <a:lnTo>
                    <a:pt x="10000" y="9581"/>
                  </a:lnTo>
                  <a:lnTo>
                    <a:pt x="10000" y="9064"/>
                  </a:lnTo>
                  <a:close/>
                  <a:moveTo>
                    <a:pt x="2962" y="10090"/>
                  </a:moveTo>
                  <a:lnTo>
                    <a:pt x="2962" y="12534"/>
                  </a:lnTo>
                  <a:lnTo>
                    <a:pt x="517" y="12534"/>
                  </a:lnTo>
                  <a:lnTo>
                    <a:pt x="517" y="10090"/>
                  </a:lnTo>
                  <a:close/>
                  <a:moveTo>
                    <a:pt x="5469" y="9064"/>
                  </a:moveTo>
                  <a:lnTo>
                    <a:pt x="5469" y="9581"/>
                  </a:lnTo>
                  <a:lnTo>
                    <a:pt x="4273" y="9581"/>
                  </a:lnTo>
                  <a:cubicBezTo>
                    <a:pt x="4130" y="9581"/>
                    <a:pt x="4014" y="9679"/>
                    <a:pt x="4006" y="9822"/>
                  </a:cubicBezTo>
                  <a:cubicBezTo>
                    <a:pt x="3997" y="9965"/>
                    <a:pt x="4113" y="10090"/>
                    <a:pt x="4255" y="10090"/>
                  </a:cubicBezTo>
                  <a:lnTo>
                    <a:pt x="6949" y="10090"/>
                  </a:lnTo>
                  <a:lnTo>
                    <a:pt x="6949" y="12534"/>
                  </a:lnTo>
                  <a:lnTo>
                    <a:pt x="4505" y="12534"/>
                  </a:lnTo>
                  <a:lnTo>
                    <a:pt x="4505" y="10580"/>
                  </a:lnTo>
                  <a:cubicBezTo>
                    <a:pt x="4505" y="10438"/>
                    <a:pt x="4398" y="10322"/>
                    <a:pt x="4264" y="10313"/>
                  </a:cubicBezTo>
                  <a:cubicBezTo>
                    <a:pt x="4259" y="10312"/>
                    <a:pt x="4253" y="10312"/>
                    <a:pt x="4248" y="10312"/>
                  </a:cubicBezTo>
                  <a:cubicBezTo>
                    <a:pt x="4104" y="10312"/>
                    <a:pt x="3988" y="10425"/>
                    <a:pt x="3988" y="10571"/>
                  </a:cubicBezTo>
                  <a:lnTo>
                    <a:pt x="3988" y="11053"/>
                  </a:lnTo>
                  <a:lnTo>
                    <a:pt x="3479" y="11053"/>
                  </a:lnTo>
                  <a:lnTo>
                    <a:pt x="3479" y="9840"/>
                  </a:lnTo>
                  <a:cubicBezTo>
                    <a:pt x="3479" y="9697"/>
                    <a:pt x="3363" y="9581"/>
                    <a:pt x="3220" y="9581"/>
                  </a:cubicBezTo>
                  <a:lnTo>
                    <a:pt x="1998" y="9581"/>
                  </a:lnTo>
                  <a:lnTo>
                    <a:pt x="1998" y="9064"/>
                  </a:lnTo>
                  <a:close/>
                  <a:moveTo>
                    <a:pt x="10964" y="10090"/>
                  </a:moveTo>
                  <a:lnTo>
                    <a:pt x="10964" y="12534"/>
                  </a:lnTo>
                  <a:lnTo>
                    <a:pt x="8520" y="12534"/>
                  </a:lnTo>
                  <a:lnTo>
                    <a:pt x="8520" y="10090"/>
                  </a:lnTo>
                  <a:close/>
                  <a:moveTo>
                    <a:pt x="14952" y="10090"/>
                  </a:moveTo>
                  <a:lnTo>
                    <a:pt x="14952" y="12534"/>
                  </a:lnTo>
                  <a:lnTo>
                    <a:pt x="12507" y="12534"/>
                  </a:lnTo>
                  <a:lnTo>
                    <a:pt x="12507" y="10090"/>
                  </a:lnTo>
                  <a:close/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lnTo>
                    <a:pt x="0" y="4817"/>
                  </a:lnTo>
                  <a:cubicBezTo>
                    <a:pt x="0" y="4960"/>
                    <a:pt x="116" y="5076"/>
                    <a:pt x="259" y="5076"/>
                  </a:cubicBezTo>
                  <a:lnTo>
                    <a:pt x="3479" y="5076"/>
                  </a:lnTo>
                  <a:lnTo>
                    <a:pt x="3479" y="5593"/>
                  </a:lnTo>
                  <a:lnTo>
                    <a:pt x="259" y="5593"/>
                  </a:lnTo>
                  <a:cubicBezTo>
                    <a:pt x="116" y="5593"/>
                    <a:pt x="0" y="5709"/>
                    <a:pt x="0" y="5852"/>
                  </a:cubicBezTo>
                  <a:lnTo>
                    <a:pt x="0" y="8805"/>
                  </a:lnTo>
                  <a:cubicBezTo>
                    <a:pt x="0" y="8948"/>
                    <a:pt x="116" y="9064"/>
                    <a:pt x="259" y="9064"/>
                  </a:cubicBezTo>
                  <a:lnTo>
                    <a:pt x="1481" y="9064"/>
                  </a:lnTo>
                  <a:lnTo>
                    <a:pt x="1481" y="9581"/>
                  </a:lnTo>
                  <a:lnTo>
                    <a:pt x="259" y="9581"/>
                  </a:lnTo>
                  <a:cubicBezTo>
                    <a:pt x="116" y="9581"/>
                    <a:pt x="0" y="9697"/>
                    <a:pt x="0" y="9840"/>
                  </a:cubicBezTo>
                  <a:lnTo>
                    <a:pt x="0" y="12793"/>
                  </a:lnTo>
                  <a:cubicBezTo>
                    <a:pt x="0" y="12935"/>
                    <a:pt x="116" y="13051"/>
                    <a:pt x="259" y="13051"/>
                  </a:cubicBezTo>
                  <a:lnTo>
                    <a:pt x="3220" y="13051"/>
                  </a:lnTo>
                  <a:cubicBezTo>
                    <a:pt x="3363" y="13051"/>
                    <a:pt x="3479" y="12935"/>
                    <a:pt x="3479" y="12793"/>
                  </a:cubicBezTo>
                  <a:lnTo>
                    <a:pt x="3479" y="11571"/>
                  </a:lnTo>
                  <a:lnTo>
                    <a:pt x="4023" y="11571"/>
                  </a:lnTo>
                  <a:lnTo>
                    <a:pt x="4023" y="12793"/>
                  </a:lnTo>
                  <a:cubicBezTo>
                    <a:pt x="4023" y="12935"/>
                    <a:pt x="4139" y="13051"/>
                    <a:pt x="4282" y="13051"/>
                  </a:cubicBezTo>
                  <a:lnTo>
                    <a:pt x="7235" y="13051"/>
                  </a:lnTo>
                  <a:cubicBezTo>
                    <a:pt x="7378" y="13051"/>
                    <a:pt x="7494" y="12935"/>
                    <a:pt x="7494" y="12793"/>
                  </a:cubicBezTo>
                  <a:lnTo>
                    <a:pt x="7494" y="9840"/>
                  </a:lnTo>
                  <a:cubicBezTo>
                    <a:pt x="7494" y="9697"/>
                    <a:pt x="7378" y="9581"/>
                    <a:pt x="7235" y="9581"/>
                  </a:cubicBezTo>
                  <a:lnTo>
                    <a:pt x="6013" y="9581"/>
                  </a:lnTo>
                  <a:lnTo>
                    <a:pt x="6013" y="9064"/>
                  </a:lnTo>
                  <a:lnTo>
                    <a:pt x="7235" y="9064"/>
                  </a:lnTo>
                  <a:cubicBezTo>
                    <a:pt x="7378" y="9064"/>
                    <a:pt x="7494" y="8948"/>
                    <a:pt x="7494" y="8805"/>
                  </a:cubicBezTo>
                  <a:lnTo>
                    <a:pt x="7494" y="5852"/>
                  </a:lnTo>
                  <a:cubicBezTo>
                    <a:pt x="7494" y="5709"/>
                    <a:pt x="7378" y="5593"/>
                    <a:pt x="7235" y="5593"/>
                  </a:cubicBezTo>
                  <a:lnTo>
                    <a:pt x="4023" y="5593"/>
                  </a:lnTo>
                  <a:lnTo>
                    <a:pt x="4023" y="5076"/>
                  </a:lnTo>
                  <a:lnTo>
                    <a:pt x="11481" y="5076"/>
                  </a:lnTo>
                  <a:lnTo>
                    <a:pt x="11481" y="5593"/>
                  </a:lnTo>
                  <a:lnTo>
                    <a:pt x="8270" y="5593"/>
                  </a:lnTo>
                  <a:cubicBezTo>
                    <a:pt x="8127" y="5593"/>
                    <a:pt x="8002" y="5709"/>
                    <a:pt x="8002" y="5852"/>
                  </a:cubicBezTo>
                  <a:lnTo>
                    <a:pt x="8002" y="8805"/>
                  </a:lnTo>
                  <a:cubicBezTo>
                    <a:pt x="8002" y="8948"/>
                    <a:pt x="8127" y="9064"/>
                    <a:pt x="8270" y="9064"/>
                  </a:cubicBezTo>
                  <a:lnTo>
                    <a:pt x="9483" y="9064"/>
                  </a:lnTo>
                  <a:lnTo>
                    <a:pt x="9483" y="9581"/>
                  </a:lnTo>
                  <a:lnTo>
                    <a:pt x="8270" y="9581"/>
                  </a:lnTo>
                  <a:cubicBezTo>
                    <a:pt x="8127" y="9581"/>
                    <a:pt x="8002" y="9697"/>
                    <a:pt x="8002" y="9840"/>
                  </a:cubicBezTo>
                  <a:lnTo>
                    <a:pt x="8002" y="12793"/>
                  </a:lnTo>
                  <a:cubicBezTo>
                    <a:pt x="8002" y="12935"/>
                    <a:pt x="8127" y="13051"/>
                    <a:pt x="8270" y="13051"/>
                  </a:cubicBezTo>
                  <a:lnTo>
                    <a:pt x="11223" y="13051"/>
                  </a:lnTo>
                  <a:cubicBezTo>
                    <a:pt x="11365" y="13051"/>
                    <a:pt x="11481" y="12935"/>
                    <a:pt x="11481" y="12793"/>
                  </a:cubicBezTo>
                  <a:lnTo>
                    <a:pt x="11481" y="11571"/>
                  </a:lnTo>
                  <a:lnTo>
                    <a:pt x="11990" y="11571"/>
                  </a:lnTo>
                  <a:lnTo>
                    <a:pt x="11990" y="12793"/>
                  </a:lnTo>
                  <a:cubicBezTo>
                    <a:pt x="11990" y="12935"/>
                    <a:pt x="12106" y="13051"/>
                    <a:pt x="12249" y="13051"/>
                  </a:cubicBezTo>
                  <a:lnTo>
                    <a:pt x="15210" y="13051"/>
                  </a:lnTo>
                  <a:cubicBezTo>
                    <a:pt x="15353" y="13051"/>
                    <a:pt x="15469" y="12935"/>
                    <a:pt x="15469" y="12793"/>
                  </a:cubicBezTo>
                  <a:lnTo>
                    <a:pt x="15469" y="9840"/>
                  </a:lnTo>
                  <a:cubicBezTo>
                    <a:pt x="15469" y="9697"/>
                    <a:pt x="15353" y="9581"/>
                    <a:pt x="15210" y="9581"/>
                  </a:cubicBezTo>
                  <a:lnTo>
                    <a:pt x="13988" y="9581"/>
                  </a:lnTo>
                  <a:lnTo>
                    <a:pt x="13988" y="9064"/>
                  </a:lnTo>
                  <a:lnTo>
                    <a:pt x="15210" y="9064"/>
                  </a:lnTo>
                  <a:cubicBezTo>
                    <a:pt x="15353" y="9064"/>
                    <a:pt x="15469" y="8948"/>
                    <a:pt x="15469" y="8805"/>
                  </a:cubicBezTo>
                  <a:lnTo>
                    <a:pt x="15469" y="6682"/>
                  </a:lnTo>
                  <a:cubicBezTo>
                    <a:pt x="15469" y="6548"/>
                    <a:pt x="15362" y="6423"/>
                    <a:pt x="15228" y="6414"/>
                  </a:cubicBezTo>
                  <a:cubicBezTo>
                    <a:pt x="15223" y="6414"/>
                    <a:pt x="15218" y="6414"/>
                    <a:pt x="15213" y="6414"/>
                  </a:cubicBezTo>
                  <a:cubicBezTo>
                    <a:pt x="15068" y="6414"/>
                    <a:pt x="14952" y="6535"/>
                    <a:pt x="14952" y="6673"/>
                  </a:cubicBezTo>
                  <a:lnTo>
                    <a:pt x="14952" y="8546"/>
                  </a:lnTo>
                  <a:lnTo>
                    <a:pt x="8520" y="8546"/>
                  </a:lnTo>
                  <a:lnTo>
                    <a:pt x="8520" y="6102"/>
                  </a:lnTo>
                  <a:lnTo>
                    <a:pt x="15121" y="6102"/>
                  </a:lnTo>
                  <a:cubicBezTo>
                    <a:pt x="15264" y="6102"/>
                    <a:pt x="15380" y="6004"/>
                    <a:pt x="15389" y="5861"/>
                  </a:cubicBezTo>
                  <a:cubicBezTo>
                    <a:pt x="15398" y="5709"/>
                    <a:pt x="15282" y="5593"/>
                    <a:pt x="15130" y="5593"/>
                  </a:cubicBezTo>
                  <a:lnTo>
                    <a:pt x="11990" y="5593"/>
                  </a:lnTo>
                  <a:lnTo>
                    <a:pt x="11990" y="5076"/>
                  </a:lnTo>
                  <a:lnTo>
                    <a:pt x="15210" y="5076"/>
                  </a:lnTo>
                  <a:cubicBezTo>
                    <a:pt x="15353" y="5076"/>
                    <a:pt x="15469" y="4960"/>
                    <a:pt x="15469" y="4817"/>
                  </a:cubicBezTo>
                  <a:lnTo>
                    <a:pt x="15469" y="259"/>
                  </a:lnTo>
                  <a:cubicBezTo>
                    <a:pt x="15469" y="116"/>
                    <a:pt x="15353" y="0"/>
                    <a:pt x="15210" y="0"/>
                  </a:cubicBezTo>
                  <a:lnTo>
                    <a:pt x="2542" y="0"/>
                  </a:lnTo>
                  <a:cubicBezTo>
                    <a:pt x="2400" y="0"/>
                    <a:pt x="2284" y="107"/>
                    <a:pt x="2275" y="241"/>
                  </a:cubicBezTo>
                  <a:cubicBezTo>
                    <a:pt x="2266" y="393"/>
                    <a:pt x="2382" y="517"/>
                    <a:pt x="2534" y="517"/>
                  </a:cubicBezTo>
                  <a:lnTo>
                    <a:pt x="14952" y="517"/>
                  </a:lnTo>
                  <a:lnTo>
                    <a:pt x="14952" y="4532"/>
                  </a:lnTo>
                  <a:lnTo>
                    <a:pt x="517" y="4532"/>
                  </a:lnTo>
                  <a:lnTo>
                    <a:pt x="517" y="517"/>
                  </a:lnTo>
                  <a:lnTo>
                    <a:pt x="1499" y="517"/>
                  </a:lnTo>
                  <a:cubicBezTo>
                    <a:pt x="1633" y="517"/>
                    <a:pt x="1757" y="410"/>
                    <a:pt x="1766" y="277"/>
                  </a:cubicBezTo>
                  <a:cubicBezTo>
                    <a:pt x="1775" y="125"/>
                    <a:pt x="1659" y="0"/>
                    <a:pt x="1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9" name="Google Shape;2909;p46"/>
          <p:cNvGrpSpPr/>
          <p:nvPr/>
        </p:nvGrpSpPr>
        <p:grpSpPr>
          <a:xfrm>
            <a:off x="4755013" y="1602531"/>
            <a:ext cx="531124" cy="398420"/>
            <a:chOff x="3962650" y="1894800"/>
            <a:chExt cx="386525" cy="289950"/>
          </a:xfrm>
        </p:grpSpPr>
        <p:sp>
          <p:nvSpPr>
            <p:cNvPr id="2910" name="Google Shape;2910;p46"/>
            <p:cNvSpPr/>
            <p:nvPr/>
          </p:nvSpPr>
          <p:spPr>
            <a:xfrm>
              <a:off x="3969350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6"/>
            <p:cNvSpPr/>
            <p:nvPr/>
          </p:nvSpPr>
          <p:spPr>
            <a:xfrm>
              <a:off x="4110750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6"/>
            <p:cNvSpPr/>
            <p:nvPr/>
          </p:nvSpPr>
          <p:spPr>
            <a:xfrm>
              <a:off x="3969350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6"/>
            <p:cNvSpPr/>
            <p:nvPr/>
          </p:nvSpPr>
          <p:spPr>
            <a:xfrm>
              <a:off x="4177200" y="1901700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6"/>
            <p:cNvSpPr/>
            <p:nvPr/>
          </p:nvSpPr>
          <p:spPr>
            <a:xfrm>
              <a:off x="3998775" y="1971075"/>
              <a:ext cx="74975" cy="179100"/>
            </a:xfrm>
            <a:custGeom>
              <a:avLst/>
              <a:gdLst/>
              <a:ahLst/>
              <a:cxnLst/>
              <a:rect l="l" t="t" r="r" b="b"/>
              <a:pathLst>
                <a:path w="2999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98" y="7164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6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6"/>
            <p:cNvSpPr/>
            <p:nvPr/>
          </p:nvSpPr>
          <p:spPr>
            <a:xfrm>
              <a:off x="4100925" y="1997600"/>
              <a:ext cx="107975" cy="126925"/>
            </a:xfrm>
            <a:custGeom>
              <a:avLst/>
              <a:gdLst/>
              <a:ahLst/>
              <a:cxnLst/>
              <a:rect l="l" t="t" r="r" b="b"/>
              <a:pathLst>
                <a:path w="4319" h="5077" extrusionOk="0">
                  <a:moveTo>
                    <a:pt x="1" y="1"/>
                  </a:moveTo>
                  <a:lnTo>
                    <a:pt x="1" y="5077"/>
                  </a:lnTo>
                  <a:lnTo>
                    <a:pt x="4318" y="5077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6"/>
            <p:cNvSpPr/>
            <p:nvPr/>
          </p:nvSpPr>
          <p:spPr>
            <a:xfrm>
              <a:off x="4126125" y="1997600"/>
              <a:ext cx="82775" cy="126925"/>
            </a:xfrm>
            <a:custGeom>
              <a:avLst/>
              <a:gdLst/>
              <a:ahLst/>
              <a:cxnLst/>
              <a:rect l="l" t="t" r="r" b="b"/>
              <a:pathLst>
                <a:path w="3311" h="5077" extrusionOk="0">
                  <a:moveTo>
                    <a:pt x="1419" y="1"/>
                  </a:moveTo>
                  <a:lnTo>
                    <a:pt x="1" y="5077"/>
                  </a:lnTo>
                  <a:lnTo>
                    <a:pt x="3310" y="5077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6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6"/>
            <p:cNvSpPr/>
            <p:nvPr/>
          </p:nvSpPr>
          <p:spPr>
            <a:xfrm>
              <a:off x="4131700" y="2033950"/>
              <a:ext cx="46425" cy="53325"/>
            </a:xfrm>
            <a:custGeom>
              <a:avLst/>
              <a:gdLst/>
              <a:ahLst/>
              <a:cxnLst/>
              <a:rect l="l" t="t" r="r" b="b"/>
              <a:pathLst>
                <a:path w="1857" h="2133" extrusionOk="0">
                  <a:moveTo>
                    <a:pt x="1" y="1"/>
                  </a:moveTo>
                  <a:lnTo>
                    <a:pt x="1" y="2133"/>
                  </a:lnTo>
                  <a:lnTo>
                    <a:pt x="1856" y="1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6"/>
            <p:cNvSpPr/>
            <p:nvPr/>
          </p:nvSpPr>
          <p:spPr>
            <a:xfrm>
              <a:off x="3962650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37" y="11053"/>
                  </a:lnTo>
                  <a:cubicBezTo>
                    <a:pt x="14194" y="11053"/>
                    <a:pt x="14078" y="11151"/>
                    <a:pt x="14060" y="11285"/>
                  </a:cubicBezTo>
                  <a:cubicBezTo>
                    <a:pt x="14033" y="11455"/>
                    <a:pt x="14158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6"/>
            <p:cNvSpPr/>
            <p:nvPr/>
          </p:nvSpPr>
          <p:spPr>
            <a:xfrm>
              <a:off x="396265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6"/>
            <p:cNvSpPr/>
            <p:nvPr/>
          </p:nvSpPr>
          <p:spPr>
            <a:xfrm>
              <a:off x="39856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20"/>
                    <a:pt x="116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6"/>
            <p:cNvSpPr/>
            <p:nvPr/>
          </p:nvSpPr>
          <p:spPr>
            <a:xfrm>
              <a:off x="4029550" y="1916650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36" y="420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6"/>
            <p:cNvSpPr/>
            <p:nvPr/>
          </p:nvSpPr>
          <p:spPr>
            <a:xfrm>
              <a:off x="40074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cubicBezTo>
                    <a:pt x="1" y="420"/>
                    <a:pt x="125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6"/>
            <p:cNvSpPr/>
            <p:nvPr/>
          </p:nvSpPr>
          <p:spPr>
            <a:xfrm>
              <a:off x="4093125" y="2143250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8"/>
                    <a:pt x="18" y="232"/>
                  </a:cubicBezTo>
                  <a:cubicBezTo>
                    <a:pt x="0" y="401"/>
                    <a:pt x="125" y="544"/>
                    <a:pt x="295" y="544"/>
                  </a:cubicBezTo>
                  <a:lnTo>
                    <a:pt x="4612" y="544"/>
                  </a:lnTo>
                  <a:cubicBezTo>
                    <a:pt x="4755" y="544"/>
                    <a:pt x="4871" y="446"/>
                    <a:pt x="4898" y="312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6"/>
            <p:cNvSpPr/>
            <p:nvPr/>
          </p:nvSpPr>
          <p:spPr>
            <a:xfrm>
              <a:off x="4093125" y="1964375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4612" y="545"/>
                  </a:lnTo>
                  <a:cubicBezTo>
                    <a:pt x="4755" y="545"/>
                    <a:pt x="4871" y="446"/>
                    <a:pt x="4898" y="313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7" name="Google Shape;2927;p46"/>
          <p:cNvGrpSpPr/>
          <p:nvPr/>
        </p:nvGrpSpPr>
        <p:grpSpPr>
          <a:xfrm>
            <a:off x="4072841" y="1602531"/>
            <a:ext cx="531433" cy="398420"/>
            <a:chOff x="3468200" y="1894800"/>
            <a:chExt cx="386750" cy="289950"/>
          </a:xfrm>
        </p:grpSpPr>
        <p:sp>
          <p:nvSpPr>
            <p:cNvPr id="2928" name="Google Shape;2928;p46"/>
            <p:cNvSpPr/>
            <p:nvPr/>
          </p:nvSpPr>
          <p:spPr>
            <a:xfrm>
              <a:off x="347512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16" y="11054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6"/>
            <p:cNvSpPr/>
            <p:nvPr/>
          </p:nvSpPr>
          <p:spPr>
            <a:xfrm>
              <a:off x="3616300" y="1901700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105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6"/>
            <p:cNvSpPr/>
            <p:nvPr/>
          </p:nvSpPr>
          <p:spPr>
            <a:xfrm>
              <a:off x="3475125" y="1901700"/>
              <a:ext cx="372925" cy="41500"/>
            </a:xfrm>
            <a:custGeom>
              <a:avLst/>
              <a:gdLst/>
              <a:ahLst/>
              <a:cxnLst/>
              <a:rect l="l" t="t" r="r" b="b"/>
              <a:pathLst>
                <a:path w="14917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16" y="1660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6"/>
            <p:cNvSpPr/>
            <p:nvPr/>
          </p:nvSpPr>
          <p:spPr>
            <a:xfrm>
              <a:off x="3682750" y="1901700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6"/>
            <p:cNvSpPr/>
            <p:nvPr/>
          </p:nvSpPr>
          <p:spPr>
            <a:xfrm>
              <a:off x="374320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015" y="3203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6"/>
            <p:cNvSpPr/>
            <p:nvPr/>
          </p:nvSpPr>
          <p:spPr>
            <a:xfrm>
              <a:off x="3579925" y="1979550"/>
              <a:ext cx="81675" cy="79850"/>
            </a:xfrm>
            <a:custGeom>
              <a:avLst/>
              <a:gdLst/>
              <a:ahLst/>
              <a:cxnLst/>
              <a:rect l="l" t="t" r="r" b="b"/>
              <a:pathLst>
                <a:path w="3267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266" y="3194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6"/>
            <p:cNvSpPr/>
            <p:nvPr/>
          </p:nvSpPr>
          <p:spPr>
            <a:xfrm>
              <a:off x="3661575" y="1979550"/>
              <a:ext cx="81650" cy="79850"/>
            </a:xfrm>
            <a:custGeom>
              <a:avLst/>
              <a:gdLst/>
              <a:ahLst/>
              <a:cxnLst/>
              <a:rect l="l" t="t" r="r" b="b"/>
              <a:pathLst>
                <a:path w="326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265" y="3194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6"/>
            <p:cNvSpPr/>
            <p:nvPr/>
          </p:nvSpPr>
          <p:spPr>
            <a:xfrm>
              <a:off x="374320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015" y="319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6"/>
            <p:cNvSpPr/>
            <p:nvPr/>
          </p:nvSpPr>
          <p:spPr>
            <a:xfrm>
              <a:off x="3661575" y="20593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265" y="3203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6"/>
            <p:cNvSpPr/>
            <p:nvPr/>
          </p:nvSpPr>
          <p:spPr>
            <a:xfrm>
              <a:off x="350455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016" y="3203"/>
                  </a:lnTo>
                  <a:lnTo>
                    <a:pt x="3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6"/>
            <p:cNvSpPr/>
            <p:nvPr/>
          </p:nvSpPr>
          <p:spPr>
            <a:xfrm>
              <a:off x="3579925" y="2059375"/>
              <a:ext cx="81675" cy="80100"/>
            </a:xfrm>
            <a:custGeom>
              <a:avLst/>
              <a:gdLst/>
              <a:ahLst/>
              <a:cxnLst/>
              <a:rect l="l" t="t" r="r" b="b"/>
              <a:pathLst>
                <a:path w="3267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66" y="3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6"/>
            <p:cNvSpPr/>
            <p:nvPr/>
          </p:nvSpPr>
          <p:spPr>
            <a:xfrm>
              <a:off x="350455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016" y="319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6"/>
            <p:cNvSpPr/>
            <p:nvPr/>
          </p:nvSpPr>
          <p:spPr>
            <a:xfrm>
              <a:off x="3627225" y="2059375"/>
              <a:ext cx="34375" cy="80100"/>
            </a:xfrm>
            <a:custGeom>
              <a:avLst/>
              <a:gdLst/>
              <a:ahLst/>
              <a:cxnLst/>
              <a:rect l="l" t="t" r="r" b="b"/>
              <a:pathLst>
                <a:path w="1375" h="3204" extrusionOk="0">
                  <a:moveTo>
                    <a:pt x="892" y="1"/>
                  </a:moveTo>
                  <a:lnTo>
                    <a:pt x="0" y="3203"/>
                  </a:lnTo>
                  <a:lnTo>
                    <a:pt x="1374" y="3203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6"/>
            <p:cNvSpPr/>
            <p:nvPr/>
          </p:nvSpPr>
          <p:spPr>
            <a:xfrm>
              <a:off x="3468200" y="1894800"/>
              <a:ext cx="386750" cy="289950"/>
            </a:xfrm>
            <a:custGeom>
              <a:avLst/>
              <a:gdLst/>
              <a:ahLst/>
              <a:cxnLst/>
              <a:rect l="l" t="t" r="r" b="b"/>
              <a:pathLst>
                <a:path w="15470" h="11598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25" y="544"/>
                  </a:lnTo>
                  <a:lnTo>
                    <a:pt x="14925" y="11053"/>
                  </a:lnTo>
                  <a:lnTo>
                    <a:pt x="14337" y="11053"/>
                  </a:lnTo>
                  <a:cubicBezTo>
                    <a:pt x="14203" y="11053"/>
                    <a:pt x="14078" y="11151"/>
                    <a:pt x="14060" y="11285"/>
                  </a:cubicBezTo>
                  <a:cubicBezTo>
                    <a:pt x="14033" y="11455"/>
                    <a:pt x="14167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70" y="11481"/>
                    <a:pt x="15470" y="11330"/>
                  </a:cubicBezTo>
                  <a:lnTo>
                    <a:pt x="15470" y="277"/>
                  </a:lnTo>
                  <a:cubicBezTo>
                    <a:pt x="15470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6"/>
            <p:cNvSpPr/>
            <p:nvPr/>
          </p:nvSpPr>
          <p:spPr>
            <a:xfrm>
              <a:off x="346820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8"/>
                  </a:lnTo>
                  <a:cubicBezTo>
                    <a:pt x="1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16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6"/>
            <p:cNvSpPr/>
            <p:nvPr/>
          </p:nvSpPr>
          <p:spPr>
            <a:xfrm>
              <a:off x="34911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6"/>
            <p:cNvSpPr/>
            <p:nvPr/>
          </p:nvSpPr>
          <p:spPr>
            <a:xfrm>
              <a:off x="35351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6"/>
            <p:cNvSpPr/>
            <p:nvPr/>
          </p:nvSpPr>
          <p:spPr>
            <a:xfrm>
              <a:off x="35130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6"/>
            <p:cNvSpPr/>
            <p:nvPr/>
          </p:nvSpPr>
          <p:spPr>
            <a:xfrm>
              <a:off x="3595325" y="1995375"/>
              <a:ext cx="51100" cy="49750"/>
            </a:xfrm>
            <a:custGeom>
              <a:avLst/>
              <a:gdLst/>
              <a:ahLst/>
              <a:cxnLst/>
              <a:rect l="l" t="t" r="r" b="b"/>
              <a:pathLst>
                <a:path w="2044" h="1990" extrusionOk="0">
                  <a:moveTo>
                    <a:pt x="299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88"/>
                    <a:pt x="1" y="357"/>
                    <a:pt x="108" y="464"/>
                  </a:cubicBezTo>
                  <a:lnTo>
                    <a:pt x="643" y="991"/>
                  </a:lnTo>
                  <a:lnTo>
                    <a:pt x="108" y="1526"/>
                  </a:lnTo>
                  <a:cubicBezTo>
                    <a:pt x="1" y="1633"/>
                    <a:pt x="1" y="1802"/>
                    <a:pt x="108" y="1909"/>
                  </a:cubicBezTo>
                  <a:cubicBezTo>
                    <a:pt x="161" y="1963"/>
                    <a:pt x="232" y="1990"/>
                    <a:pt x="304" y="1990"/>
                  </a:cubicBezTo>
                  <a:cubicBezTo>
                    <a:pt x="366" y="1990"/>
                    <a:pt x="438" y="1963"/>
                    <a:pt x="491" y="1909"/>
                  </a:cubicBezTo>
                  <a:lnTo>
                    <a:pt x="1026" y="1374"/>
                  </a:lnTo>
                  <a:lnTo>
                    <a:pt x="1553" y="1909"/>
                  </a:lnTo>
                  <a:cubicBezTo>
                    <a:pt x="1606" y="1963"/>
                    <a:pt x="1678" y="1990"/>
                    <a:pt x="1749" y="1990"/>
                  </a:cubicBezTo>
                  <a:cubicBezTo>
                    <a:pt x="1820" y="1990"/>
                    <a:pt x="1892" y="1963"/>
                    <a:pt x="1945" y="1909"/>
                  </a:cubicBezTo>
                  <a:cubicBezTo>
                    <a:pt x="2043" y="1802"/>
                    <a:pt x="2043" y="1633"/>
                    <a:pt x="1945" y="1526"/>
                  </a:cubicBezTo>
                  <a:lnTo>
                    <a:pt x="1410" y="991"/>
                  </a:lnTo>
                  <a:lnTo>
                    <a:pt x="1945" y="464"/>
                  </a:lnTo>
                  <a:cubicBezTo>
                    <a:pt x="2043" y="357"/>
                    <a:pt x="2043" y="188"/>
                    <a:pt x="1945" y="81"/>
                  </a:cubicBezTo>
                  <a:cubicBezTo>
                    <a:pt x="1892" y="27"/>
                    <a:pt x="1820" y="0"/>
                    <a:pt x="1749" y="0"/>
                  </a:cubicBezTo>
                  <a:cubicBezTo>
                    <a:pt x="1678" y="0"/>
                    <a:pt x="1606" y="27"/>
                    <a:pt x="1553" y="81"/>
                  </a:cubicBezTo>
                  <a:lnTo>
                    <a:pt x="1026" y="607"/>
                  </a:lnTo>
                  <a:lnTo>
                    <a:pt x="491" y="81"/>
                  </a:lnTo>
                  <a:cubicBezTo>
                    <a:pt x="438" y="27"/>
                    <a:pt x="368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6"/>
            <p:cNvSpPr/>
            <p:nvPr/>
          </p:nvSpPr>
          <p:spPr>
            <a:xfrm>
              <a:off x="3756800" y="2075225"/>
              <a:ext cx="49750" cy="49975"/>
            </a:xfrm>
            <a:custGeom>
              <a:avLst/>
              <a:gdLst/>
              <a:ahLst/>
              <a:cxnLst/>
              <a:rect l="l" t="t" r="r" b="b"/>
              <a:pathLst>
                <a:path w="1990" h="1999" extrusionOk="0">
                  <a:moveTo>
                    <a:pt x="1446" y="544"/>
                  </a:moveTo>
                  <a:lnTo>
                    <a:pt x="1446" y="1454"/>
                  </a:lnTo>
                  <a:lnTo>
                    <a:pt x="536" y="1454"/>
                  </a:lnTo>
                  <a:lnTo>
                    <a:pt x="536" y="544"/>
                  </a:lnTo>
                  <a:close/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722"/>
                  </a:lnTo>
                  <a:cubicBezTo>
                    <a:pt x="0" y="1874"/>
                    <a:pt x="116" y="1998"/>
                    <a:pt x="268" y="1998"/>
                  </a:cubicBezTo>
                  <a:lnTo>
                    <a:pt x="1722" y="1998"/>
                  </a:lnTo>
                  <a:cubicBezTo>
                    <a:pt x="1865" y="1998"/>
                    <a:pt x="1990" y="1874"/>
                    <a:pt x="1990" y="1722"/>
                  </a:cubicBezTo>
                  <a:lnTo>
                    <a:pt x="1990" y="277"/>
                  </a:lnTo>
                  <a:cubicBezTo>
                    <a:pt x="1990" y="125"/>
                    <a:pt x="1865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8" name="Google Shape;2948;p46"/>
          <p:cNvGrpSpPr/>
          <p:nvPr/>
        </p:nvGrpSpPr>
        <p:grpSpPr>
          <a:xfrm>
            <a:off x="3370590" y="1602531"/>
            <a:ext cx="531124" cy="398420"/>
            <a:chOff x="2973975" y="1894800"/>
            <a:chExt cx="386525" cy="289950"/>
          </a:xfrm>
        </p:grpSpPr>
        <p:sp>
          <p:nvSpPr>
            <p:cNvPr id="2949" name="Google Shape;2949;p46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6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6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6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6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6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6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6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6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6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6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6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6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6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6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6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6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6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6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6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6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6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6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" name="Google Shape;2972;p46"/>
          <p:cNvGrpSpPr/>
          <p:nvPr/>
        </p:nvGrpSpPr>
        <p:grpSpPr>
          <a:xfrm>
            <a:off x="2620057" y="1569742"/>
            <a:ext cx="531742" cy="463999"/>
            <a:chOff x="2419975" y="1894800"/>
            <a:chExt cx="386975" cy="337675"/>
          </a:xfrm>
        </p:grpSpPr>
        <p:sp>
          <p:nvSpPr>
            <p:cNvPr id="2973" name="Google Shape;2973;p46"/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6"/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6"/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6"/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6"/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6"/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6"/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6"/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6"/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6"/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6"/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6"/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5" name="Google Shape;2985;p46"/>
          <p:cNvGrpSpPr/>
          <p:nvPr/>
        </p:nvGrpSpPr>
        <p:grpSpPr>
          <a:xfrm>
            <a:off x="1904941" y="1569742"/>
            <a:ext cx="531742" cy="463999"/>
            <a:chOff x="1895875" y="1894800"/>
            <a:chExt cx="386975" cy="337675"/>
          </a:xfrm>
        </p:grpSpPr>
        <p:sp>
          <p:nvSpPr>
            <p:cNvPr id="2986" name="Google Shape;2986;p46"/>
            <p:cNvSpPr/>
            <p:nvPr/>
          </p:nvSpPr>
          <p:spPr>
            <a:xfrm>
              <a:off x="2054650" y="2178025"/>
              <a:ext cx="69400" cy="47525"/>
            </a:xfrm>
            <a:custGeom>
              <a:avLst/>
              <a:gdLst/>
              <a:ahLst/>
              <a:cxnLst/>
              <a:rect l="l" t="t" r="r" b="b"/>
              <a:pathLst>
                <a:path w="2776" h="1901" extrusionOk="0">
                  <a:moveTo>
                    <a:pt x="456" y="1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6"/>
            <p:cNvSpPr/>
            <p:nvPr/>
          </p:nvSpPr>
          <p:spPr>
            <a:xfrm>
              <a:off x="2060225" y="2154600"/>
              <a:ext cx="58250" cy="46875"/>
            </a:xfrm>
            <a:custGeom>
              <a:avLst/>
              <a:gdLst/>
              <a:ahLst/>
              <a:cxnLst/>
              <a:rect l="l" t="t" r="r" b="b"/>
              <a:pathLst>
                <a:path w="2330" h="1875" extrusionOk="0">
                  <a:moveTo>
                    <a:pt x="991" y="1"/>
                  </a:moveTo>
                  <a:lnTo>
                    <a:pt x="224" y="929"/>
                  </a:lnTo>
                  <a:lnTo>
                    <a:pt x="1" y="1874"/>
                  </a:lnTo>
                  <a:lnTo>
                    <a:pt x="2329" y="1874"/>
                  </a:lnTo>
                  <a:lnTo>
                    <a:pt x="2106" y="9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6"/>
            <p:cNvSpPr/>
            <p:nvPr/>
          </p:nvSpPr>
          <p:spPr>
            <a:xfrm>
              <a:off x="190277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3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35" y="11054"/>
                  </a:lnTo>
                  <a:cubicBezTo>
                    <a:pt x="14480" y="11054"/>
                    <a:pt x="14917" y="10608"/>
                    <a:pt x="14917" y="10063"/>
                  </a:cubicBezTo>
                  <a:lnTo>
                    <a:pt x="14917" y="991"/>
                  </a:lnTo>
                  <a:cubicBezTo>
                    <a:pt x="14917" y="438"/>
                    <a:pt x="14480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6"/>
            <p:cNvSpPr/>
            <p:nvPr/>
          </p:nvSpPr>
          <p:spPr>
            <a:xfrm>
              <a:off x="2052650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1" y="11054"/>
                  </a:lnTo>
                  <a:lnTo>
                    <a:pt x="7940" y="11054"/>
                  </a:lnTo>
                  <a:cubicBezTo>
                    <a:pt x="8485" y="11054"/>
                    <a:pt x="8922" y="10608"/>
                    <a:pt x="8922" y="10063"/>
                  </a:cubicBezTo>
                  <a:lnTo>
                    <a:pt x="8922" y="982"/>
                  </a:lnTo>
                  <a:cubicBezTo>
                    <a:pt x="8922" y="438"/>
                    <a:pt x="8485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6"/>
            <p:cNvSpPr/>
            <p:nvPr/>
          </p:nvSpPr>
          <p:spPr>
            <a:xfrm>
              <a:off x="1902775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1" y="1"/>
                  </a:moveTo>
                  <a:lnTo>
                    <a:pt x="1" y="8342"/>
                  </a:lnTo>
                  <a:lnTo>
                    <a:pt x="14917" y="8342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6"/>
            <p:cNvSpPr/>
            <p:nvPr/>
          </p:nvSpPr>
          <p:spPr>
            <a:xfrm>
              <a:off x="2062250" y="1935600"/>
              <a:ext cx="213450" cy="208550"/>
            </a:xfrm>
            <a:custGeom>
              <a:avLst/>
              <a:gdLst/>
              <a:ahLst/>
              <a:cxnLst/>
              <a:rect l="l" t="t" r="r" b="b"/>
              <a:pathLst>
                <a:path w="8538" h="8342" extrusionOk="0">
                  <a:moveTo>
                    <a:pt x="2338" y="1"/>
                  </a:moveTo>
                  <a:lnTo>
                    <a:pt x="0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6"/>
            <p:cNvSpPr/>
            <p:nvPr/>
          </p:nvSpPr>
          <p:spPr>
            <a:xfrm>
              <a:off x="18958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0" y="134"/>
                    <a:pt x="0" y="285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6" y="2758"/>
                    <a:pt x="544" y="2638"/>
                    <a:pt x="544" y="2489"/>
                  </a:cubicBezTo>
                  <a:lnTo>
                    <a:pt x="544" y="705"/>
                  </a:lnTo>
                  <a:cubicBezTo>
                    <a:pt x="544" y="616"/>
                    <a:pt x="616" y="544"/>
                    <a:pt x="705" y="544"/>
                  </a:cubicBezTo>
                  <a:lnTo>
                    <a:pt x="14764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4" y="9570"/>
                    <a:pt x="15113" y="9607"/>
                    <a:pt x="15194" y="9607"/>
                  </a:cubicBezTo>
                  <a:cubicBezTo>
                    <a:pt x="15345" y="9607"/>
                    <a:pt x="15469" y="9482"/>
                    <a:pt x="15469" y="9331"/>
                  </a:cubicBezTo>
                  <a:lnTo>
                    <a:pt x="15469" y="285"/>
                  </a:lnTo>
                  <a:cubicBezTo>
                    <a:pt x="15469" y="134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6"/>
            <p:cNvSpPr/>
            <p:nvPr/>
          </p:nvSpPr>
          <p:spPr>
            <a:xfrm>
              <a:off x="18958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7" y="8332"/>
                  </a:moveTo>
                  <a:lnTo>
                    <a:pt x="8778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9" y="116"/>
                    <a:pt x="0" y="268"/>
                  </a:cubicBezTo>
                  <a:lnTo>
                    <a:pt x="0" y="7066"/>
                  </a:lnTo>
                  <a:cubicBezTo>
                    <a:pt x="9" y="7761"/>
                    <a:pt x="571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4" y="9697"/>
                  </a:lnTo>
                  <a:cubicBezTo>
                    <a:pt x="4710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5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8" y="9840"/>
                    <a:pt x="10804" y="9697"/>
                    <a:pt x="10634" y="9697"/>
                  </a:cubicBezTo>
                  <a:lnTo>
                    <a:pt x="9349" y="9697"/>
                  </a:lnTo>
                  <a:lnTo>
                    <a:pt x="9019" y="8332"/>
                  </a:lnTo>
                  <a:lnTo>
                    <a:pt x="14220" y="8332"/>
                  </a:lnTo>
                  <a:cubicBezTo>
                    <a:pt x="14916" y="8332"/>
                    <a:pt x="15478" y="7770"/>
                    <a:pt x="15478" y="7074"/>
                  </a:cubicBezTo>
                  <a:cubicBezTo>
                    <a:pt x="15478" y="6928"/>
                    <a:pt x="15359" y="6803"/>
                    <a:pt x="15209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2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0" y="7788"/>
                  </a:cubicBezTo>
                  <a:lnTo>
                    <a:pt x="1267" y="7788"/>
                  </a:lnTo>
                  <a:cubicBezTo>
                    <a:pt x="865" y="7788"/>
                    <a:pt x="544" y="7467"/>
                    <a:pt x="544" y="7074"/>
                  </a:cubicBezTo>
                  <a:lnTo>
                    <a:pt x="544" y="268"/>
                  </a:lnTo>
                  <a:cubicBezTo>
                    <a:pt x="544" y="268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6"/>
            <p:cNvSpPr/>
            <p:nvPr/>
          </p:nvSpPr>
          <p:spPr>
            <a:xfrm>
              <a:off x="196657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81" y="1102"/>
                  </a:moveTo>
                  <a:lnTo>
                    <a:pt x="1981" y="2645"/>
                  </a:lnTo>
                  <a:lnTo>
                    <a:pt x="839" y="2645"/>
                  </a:lnTo>
                  <a:lnTo>
                    <a:pt x="1981" y="1102"/>
                  </a:lnTo>
                  <a:close/>
                  <a:moveTo>
                    <a:pt x="2246" y="1"/>
                  </a:moveTo>
                  <a:cubicBezTo>
                    <a:pt x="2164" y="1"/>
                    <a:pt x="2085" y="38"/>
                    <a:pt x="2034" y="111"/>
                  </a:cubicBezTo>
                  <a:lnTo>
                    <a:pt x="80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3" y="3189"/>
                  </a:cubicBezTo>
                  <a:lnTo>
                    <a:pt x="1981" y="3189"/>
                  </a:lnTo>
                  <a:lnTo>
                    <a:pt x="1981" y="4402"/>
                  </a:lnTo>
                  <a:cubicBezTo>
                    <a:pt x="1981" y="4549"/>
                    <a:pt x="2100" y="4673"/>
                    <a:pt x="2250" y="4673"/>
                  </a:cubicBezTo>
                  <a:cubicBezTo>
                    <a:pt x="2264" y="4673"/>
                    <a:pt x="2278" y="4672"/>
                    <a:pt x="2293" y="4670"/>
                  </a:cubicBezTo>
                  <a:cubicBezTo>
                    <a:pt x="2427" y="4652"/>
                    <a:pt x="2525" y="4527"/>
                    <a:pt x="2525" y="4394"/>
                  </a:cubicBezTo>
                  <a:lnTo>
                    <a:pt x="2525" y="3189"/>
                  </a:lnTo>
                  <a:lnTo>
                    <a:pt x="2855" y="3189"/>
                  </a:lnTo>
                  <a:cubicBezTo>
                    <a:pt x="2989" y="3189"/>
                    <a:pt x="3114" y="3091"/>
                    <a:pt x="3131" y="2957"/>
                  </a:cubicBezTo>
                  <a:cubicBezTo>
                    <a:pt x="3149" y="2788"/>
                    <a:pt x="3024" y="2645"/>
                    <a:pt x="2864" y="2645"/>
                  </a:cubicBezTo>
                  <a:lnTo>
                    <a:pt x="2525" y="2645"/>
                  </a:lnTo>
                  <a:lnTo>
                    <a:pt x="2525" y="281"/>
                  </a:lnTo>
                  <a:cubicBezTo>
                    <a:pt x="2525" y="183"/>
                    <a:pt x="2471" y="85"/>
                    <a:pt x="2391" y="40"/>
                  </a:cubicBezTo>
                  <a:cubicBezTo>
                    <a:pt x="2345" y="14"/>
                    <a:pt x="2295" y="1"/>
                    <a:pt x="2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6"/>
            <p:cNvSpPr/>
            <p:nvPr/>
          </p:nvSpPr>
          <p:spPr>
            <a:xfrm>
              <a:off x="213272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72" y="1102"/>
                  </a:moveTo>
                  <a:lnTo>
                    <a:pt x="1972" y="2645"/>
                  </a:lnTo>
                  <a:lnTo>
                    <a:pt x="839" y="2645"/>
                  </a:lnTo>
                  <a:lnTo>
                    <a:pt x="1972" y="1102"/>
                  </a:lnTo>
                  <a:close/>
                  <a:moveTo>
                    <a:pt x="2244" y="1"/>
                  </a:moveTo>
                  <a:cubicBezTo>
                    <a:pt x="2158" y="1"/>
                    <a:pt x="2076" y="38"/>
                    <a:pt x="2025" y="111"/>
                  </a:cubicBezTo>
                  <a:lnTo>
                    <a:pt x="81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4" y="3189"/>
                  </a:cubicBezTo>
                  <a:lnTo>
                    <a:pt x="1972" y="3189"/>
                  </a:lnTo>
                  <a:lnTo>
                    <a:pt x="1972" y="4402"/>
                  </a:lnTo>
                  <a:cubicBezTo>
                    <a:pt x="1972" y="4549"/>
                    <a:pt x="2098" y="4673"/>
                    <a:pt x="2243" y="4673"/>
                  </a:cubicBezTo>
                  <a:cubicBezTo>
                    <a:pt x="2256" y="4673"/>
                    <a:pt x="2270" y="4672"/>
                    <a:pt x="2284" y="4670"/>
                  </a:cubicBezTo>
                  <a:cubicBezTo>
                    <a:pt x="2427" y="4652"/>
                    <a:pt x="2516" y="4527"/>
                    <a:pt x="2516" y="4394"/>
                  </a:cubicBezTo>
                  <a:lnTo>
                    <a:pt x="2516" y="3189"/>
                  </a:lnTo>
                  <a:lnTo>
                    <a:pt x="2846" y="3189"/>
                  </a:lnTo>
                  <a:cubicBezTo>
                    <a:pt x="2989" y="3189"/>
                    <a:pt x="3105" y="3091"/>
                    <a:pt x="3123" y="2957"/>
                  </a:cubicBezTo>
                  <a:cubicBezTo>
                    <a:pt x="3149" y="2788"/>
                    <a:pt x="3025" y="2645"/>
                    <a:pt x="2855" y="2645"/>
                  </a:cubicBezTo>
                  <a:lnTo>
                    <a:pt x="2516" y="2645"/>
                  </a:lnTo>
                  <a:lnTo>
                    <a:pt x="2516" y="281"/>
                  </a:lnTo>
                  <a:cubicBezTo>
                    <a:pt x="2516" y="183"/>
                    <a:pt x="2471" y="85"/>
                    <a:pt x="2391" y="40"/>
                  </a:cubicBezTo>
                  <a:cubicBezTo>
                    <a:pt x="2345" y="14"/>
                    <a:pt x="2294" y="1"/>
                    <a:pt x="2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6"/>
            <p:cNvSpPr/>
            <p:nvPr/>
          </p:nvSpPr>
          <p:spPr>
            <a:xfrm>
              <a:off x="2056000" y="1981275"/>
              <a:ext cx="68250" cy="116825"/>
            </a:xfrm>
            <a:custGeom>
              <a:avLst/>
              <a:gdLst/>
              <a:ahLst/>
              <a:cxnLst/>
              <a:rect l="l" t="t" r="r" b="b"/>
              <a:pathLst>
                <a:path w="2730" h="4673" extrusionOk="0">
                  <a:moveTo>
                    <a:pt x="1328" y="0"/>
                  </a:moveTo>
                  <a:cubicBezTo>
                    <a:pt x="1302" y="0"/>
                    <a:pt x="1276" y="1"/>
                    <a:pt x="1249" y="2"/>
                  </a:cubicBezTo>
                  <a:cubicBezTo>
                    <a:pt x="554" y="47"/>
                    <a:pt x="0" y="627"/>
                    <a:pt x="0" y="1332"/>
                  </a:cubicBezTo>
                  <a:lnTo>
                    <a:pt x="0" y="3865"/>
                  </a:lnTo>
                  <a:cubicBezTo>
                    <a:pt x="0" y="3928"/>
                    <a:pt x="36" y="4017"/>
                    <a:pt x="81" y="4061"/>
                  </a:cubicBezTo>
                  <a:cubicBezTo>
                    <a:pt x="486" y="4494"/>
                    <a:pt x="928" y="4673"/>
                    <a:pt x="1330" y="4673"/>
                  </a:cubicBezTo>
                  <a:cubicBezTo>
                    <a:pt x="2104" y="4673"/>
                    <a:pt x="2729" y="4010"/>
                    <a:pt x="2659" y="3223"/>
                  </a:cubicBezTo>
                  <a:cubicBezTo>
                    <a:pt x="2659" y="3214"/>
                    <a:pt x="2650" y="3196"/>
                    <a:pt x="2641" y="3187"/>
                  </a:cubicBezTo>
                  <a:cubicBezTo>
                    <a:pt x="2561" y="3104"/>
                    <a:pt x="2474" y="3070"/>
                    <a:pt x="2396" y="3070"/>
                  </a:cubicBezTo>
                  <a:cubicBezTo>
                    <a:pt x="2246" y="3070"/>
                    <a:pt x="2124" y="3193"/>
                    <a:pt x="2124" y="3339"/>
                  </a:cubicBezTo>
                  <a:cubicBezTo>
                    <a:pt x="2124" y="3777"/>
                    <a:pt x="1770" y="4129"/>
                    <a:pt x="1335" y="4129"/>
                  </a:cubicBezTo>
                  <a:cubicBezTo>
                    <a:pt x="1096" y="4129"/>
                    <a:pt x="833" y="4023"/>
                    <a:pt x="589" y="3767"/>
                  </a:cubicBezTo>
                  <a:cubicBezTo>
                    <a:pt x="562" y="3731"/>
                    <a:pt x="545" y="3696"/>
                    <a:pt x="545" y="3651"/>
                  </a:cubicBezTo>
                  <a:lnTo>
                    <a:pt x="545" y="1349"/>
                  </a:lnTo>
                  <a:cubicBezTo>
                    <a:pt x="545" y="921"/>
                    <a:pt x="884" y="555"/>
                    <a:pt x="1303" y="547"/>
                  </a:cubicBezTo>
                  <a:cubicBezTo>
                    <a:pt x="1308" y="546"/>
                    <a:pt x="1314" y="546"/>
                    <a:pt x="1319" y="546"/>
                  </a:cubicBezTo>
                  <a:cubicBezTo>
                    <a:pt x="1758" y="546"/>
                    <a:pt x="2115" y="900"/>
                    <a:pt x="2115" y="1332"/>
                  </a:cubicBezTo>
                  <a:lnTo>
                    <a:pt x="2115" y="2581"/>
                  </a:lnTo>
                  <a:cubicBezTo>
                    <a:pt x="2115" y="2714"/>
                    <a:pt x="2213" y="2839"/>
                    <a:pt x="2347" y="2857"/>
                  </a:cubicBezTo>
                  <a:cubicBezTo>
                    <a:pt x="2361" y="2859"/>
                    <a:pt x="2376" y="2861"/>
                    <a:pt x="2390" y="2861"/>
                  </a:cubicBezTo>
                  <a:cubicBezTo>
                    <a:pt x="2540" y="2861"/>
                    <a:pt x="2659" y="2736"/>
                    <a:pt x="2659" y="2589"/>
                  </a:cubicBezTo>
                  <a:lnTo>
                    <a:pt x="2659" y="1358"/>
                  </a:lnTo>
                  <a:cubicBezTo>
                    <a:pt x="2659" y="608"/>
                    <a:pt x="2068" y="0"/>
                    <a:pt x="1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46"/>
          <p:cNvGrpSpPr/>
          <p:nvPr/>
        </p:nvGrpSpPr>
        <p:grpSpPr>
          <a:xfrm>
            <a:off x="6745912" y="2348255"/>
            <a:ext cx="531124" cy="398455"/>
            <a:chOff x="5401175" y="2437625"/>
            <a:chExt cx="386525" cy="289975"/>
          </a:xfrm>
        </p:grpSpPr>
        <p:sp>
          <p:nvSpPr>
            <p:cNvPr id="2998" name="Google Shape;2998;p46"/>
            <p:cNvSpPr/>
            <p:nvPr/>
          </p:nvSpPr>
          <p:spPr>
            <a:xfrm>
              <a:off x="540785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4926" y="11053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6"/>
            <p:cNvSpPr/>
            <p:nvPr/>
          </p:nvSpPr>
          <p:spPr>
            <a:xfrm>
              <a:off x="5549250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1" y="11053"/>
                  </a:lnTo>
                  <a:lnTo>
                    <a:pt x="9270" y="11053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6"/>
            <p:cNvSpPr/>
            <p:nvPr/>
          </p:nvSpPr>
          <p:spPr>
            <a:xfrm>
              <a:off x="5407850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1" y="0"/>
                  </a:moveTo>
                  <a:lnTo>
                    <a:pt x="1" y="1660"/>
                  </a:lnTo>
                  <a:lnTo>
                    <a:pt x="14926" y="1660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6"/>
            <p:cNvSpPr/>
            <p:nvPr/>
          </p:nvSpPr>
          <p:spPr>
            <a:xfrm>
              <a:off x="5615725" y="2444325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0"/>
                  </a:moveTo>
                  <a:lnTo>
                    <a:pt x="0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6"/>
            <p:cNvSpPr/>
            <p:nvPr/>
          </p:nvSpPr>
          <p:spPr>
            <a:xfrm>
              <a:off x="5714750" y="2595975"/>
              <a:ext cx="25450" cy="25675"/>
            </a:xfrm>
            <a:custGeom>
              <a:avLst/>
              <a:gdLst/>
              <a:ahLst/>
              <a:cxnLst/>
              <a:rect l="l" t="t" r="r" b="b"/>
              <a:pathLst>
                <a:path w="1018" h="1027" extrusionOk="0">
                  <a:moveTo>
                    <a:pt x="509" y="1"/>
                  </a:moveTo>
                  <a:cubicBezTo>
                    <a:pt x="223" y="1"/>
                    <a:pt x="0" y="233"/>
                    <a:pt x="0" y="509"/>
                  </a:cubicBezTo>
                  <a:cubicBezTo>
                    <a:pt x="0" y="795"/>
                    <a:pt x="223" y="1027"/>
                    <a:pt x="509" y="1027"/>
                  </a:cubicBezTo>
                  <a:cubicBezTo>
                    <a:pt x="794" y="1027"/>
                    <a:pt x="1017" y="795"/>
                    <a:pt x="1017" y="509"/>
                  </a:cubicBezTo>
                  <a:cubicBezTo>
                    <a:pt x="1017" y="233"/>
                    <a:pt x="794" y="1"/>
                    <a:pt x="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6"/>
            <p:cNvSpPr/>
            <p:nvPr/>
          </p:nvSpPr>
          <p:spPr>
            <a:xfrm>
              <a:off x="5669475" y="2608250"/>
              <a:ext cx="25450" cy="25450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509" y="0"/>
                  </a:moveTo>
                  <a:cubicBezTo>
                    <a:pt x="223" y="0"/>
                    <a:pt x="0" y="223"/>
                    <a:pt x="0" y="509"/>
                  </a:cubicBezTo>
                  <a:cubicBezTo>
                    <a:pt x="0" y="794"/>
                    <a:pt x="223" y="1017"/>
                    <a:pt x="509" y="1017"/>
                  </a:cubicBezTo>
                  <a:cubicBezTo>
                    <a:pt x="785" y="1017"/>
                    <a:pt x="1017" y="794"/>
                    <a:pt x="1017" y="509"/>
                  </a:cubicBezTo>
                  <a:cubicBezTo>
                    <a:pt x="1017" y="223"/>
                    <a:pt x="785" y="0"/>
                    <a:pt x="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6"/>
            <p:cNvSpPr/>
            <p:nvPr/>
          </p:nvSpPr>
          <p:spPr>
            <a:xfrm>
              <a:off x="5534100" y="2561400"/>
              <a:ext cx="104850" cy="56025"/>
            </a:xfrm>
            <a:custGeom>
              <a:avLst/>
              <a:gdLst/>
              <a:ahLst/>
              <a:cxnLst/>
              <a:rect l="l" t="t" r="r" b="b"/>
              <a:pathLst>
                <a:path w="4194" h="2241" extrusionOk="0">
                  <a:moveTo>
                    <a:pt x="0" y="1"/>
                  </a:moveTo>
                  <a:lnTo>
                    <a:pt x="0" y="2240"/>
                  </a:lnTo>
                  <a:lnTo>
                    <a:pt x="1044" y="1196"/>
                  </a:lnTo>
                  <a:lnTo>
                    <a:pt x="1865" y="1848"/>
                  </a:lnTo>
                  <a:lnTo>
                    <a:pt x="2141" y="2071"/>
                  </a:lnTo>
                  <a:lnTo>
                    <a:pt x="3114" y="1196"/>
                  </a:lnTo>
                  <a:lnTo>
                    <a:pt x="4193" y="1990"/>
                  </a:lnTo>
                  <a:lnTo>
                    <a:pt x="4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6"/>
            <p:cNvSpPr/>
            <p:nvPr/>
          </p:nvSpPr>
          <p:spPr>
            <a:xfrm>
              <a:off x="5587625" y="2591300"/>
              <a:ext cx="51325" cy="47075"/>
            </a:xfrm>
            <a:custGeom>
              <a:avLst/>
              <a:gdLst/>
              <a:ahLst/>
              <a:cxnLst/>
              <a:rect l="l" t="t" r="r" b="b"/>
              <a:pathLst>
                <a:path w="2053" h="1883" extrusionOk="0">
                  <a:moveTo>
                    <a:pt x="973" y="0"/>
                  </a:moveTo>
                  <a:lnTo>
                    <a:pt x="0" y="875"/>
                  </a:lnTo>
                  <a:lnTo>
                    <a:pt x="1258" y="1883"/>
                  </a:lnTo>
                  <a:lnTo>
                    <a:pt x="2052" y="1883"/>
                  </a:lnTo>
                  <a:lnTo>
                    <a:pt x="2052" y="79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6"/>
            <p:cNvSpPr/>
            <p:nvPr/>
          </p:nvSpPr>
          <p:spPr>
            <a:xfrm>
              <a:off x="5534100" y="2591300"/>
              <a:ext cx="85000" cy="47075"/>
            </a:xfrm>
            <a:custGeom>
              <a:avLst/>
              <a:gdLst/>
              <a:ahLst/>
              <a:cxnLst/>
              <a:rect l="l" t="t" r="r" b="b"/>
              <a:pathLst>
                <a:path w="3400" h="1883" extrusionOk="0">
                  <a:moveTo>
                    <a:pt x="1053" y="0"/>
                  </a:moveTo>
                  <a:lnTo>
                    <a:pt x="0" y="1053"/>
                  </a:lnTo>
                  <a:lnTo>
                    <a:pt x="0" y="1883"/>
                  </a:lnTo>
                  <a:lnTo>
                    <a:pt x="3399" y="1883"/>
                  </a:lnTo>
                  <a:lnTo>
                    <a:pt x="2141" y="875"/>
                  </a:lnTo>
                  <a:lnTo>
                    <a:pt x="1865" y="66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6"/>
            <p:cNvSpPr/>
            <p:nvPr/>
          </p:nvSpPr>
          <p:spPr>
            <a:xfrm>
              <a:off x="5580700" y="2561400"/>
              <a:ext cx="58250" cy="51775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518" y="1"/>
                  </a:moveTo>
                  <a:lnTo>
                    <a:pt x="1" y="1848"/>
                  </a:lnTo>
                  <a:lnTo>
                    <a:pt x="277" y="2071"/>
                  </a:lnTo>
                  <a:lnTo>
                    <a:pt x="1250" y="1196"/>
                  </a:lnTo>
                  <a:lnTo>
                    <a:pt x="2329" y="1990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6"/>
            <p:cNvSpPr/>
            <p:nvPr/>
          </p:nvSpPr>
          <p:spPr>
            <a:xfrm>
              <a:off x="5572450" y="2607800"/>
              <a:ext cx="47075" cy="30575"/>
            </a:xfrm>
            <a:custGeom>
              <a:avLst/>
              <a:gdLst/>
              <a:ahLst/>
              <a:cxnLst/>
              <a:rect l="l" t="t" r="r" b="b"/>
              <a:pathLst>
                <a:path w="1883" h="1223" extrusionOk="0">
                  <a:moveTo>
                    <a:pt x="348" y="0"/>
                  </a:moveTo>
                  <a:lnTo>
                    <a:pt x="1" y="1223"/>
                  </a:lnTo>
                  <a:lnTo>
                    <a:pt x="1883" y="1223"/>
                  </a:lnTo>
                  <a:lnTo>
                    <a:pt x="616" y="21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C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6"/>
            <p:cNvSpPr/>
            <p:nvPr/>
          </p:nvSpPr>
          <p:spPr>
            <a:xfrm>
              <a:off x="5448675" y="2570550"/>
              <a:ext cx="52875" cy="60925"/>
            </a:xfrm>
            <a:custGeom>
              <a:avLst/>
              <a:gdLst/>
              <a:ahLst/>
              <a:cxnLst/>
              <a:rect l="l" t="t" r="r" b="b"/>
              <a:pathLst>
                <a:path w="2115" h="2437" extrusionOk="0">
                  <a:moveTo>
                    <a:pt x="0" y="1"/>
                  </a:moveTo>
                  <a:lnTo>
                    <a:pt x="0" y="2436"/>
                  </a:lnTo>
                  <a:lnTo>
                    <a:pt x="2115" y="1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6"/>
            <p:cNvSpPr/>
            <p:nvPr/>
          </p:nvSpPr>
          <p:spPr>
            <a:xfrm>
              <a:off x="5401175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5" y="1"/>
                    <a:pt x="0" y="117"/>
                    <a:pt x="0" y="268"/>
                  </a:cubicBezTo>
                  <a:lnTo>
                    <a:pt x="0" y="3480"/>
                  </a:lnTo>
                  <a:cubicBezTo>
                    <a:pt x="0" y="3623"/>
                    <a:pt x="98" y="3739"/>
                    <a:pt x="232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6" y="3760"/>
                    <a:pt x="544" y="3643"/>
                    <a:pt x="544" y="3489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21"/>
                  </a:cubicBezTo>
                  <a:lnTo>
                    <a:pt x="15460" y="268"/>
                  </a:lnTo>
                  <a:cubicBezTo>
                    <a:pt x="15460" y="117"/>
                    <a:pt x="15344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6"/>
            <p:cNvSpPr/>
            <p:nvPr/>
          </p:nvSpPr>
          <p:spPr>
            <a:xfrm>
              <a:off x="5401175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69" y="1"/>
                  </a:moveTo>
                  <a:cubicBezTo>
                    <a:pt x="119" y="1"/>
                    <a:pt x="0" y="125"/>
                    <a:pt x="0" y="272"/>
                  </a:cubicBezTo>
                  <a:lnTo>
                    <a:pt x="0" y="7087"/>
                  </a:lnTo>
                  <a:cubicBezTo>
                    <a:pt x="0" y="7239"/>
                    <a:pt x="125" y="7364"/>
                    <a:pt x="268" y="7364"/>
                  </a:cubicBezTo>
                  <a:lnTo>
                    <a:pt x="13382" y="7364"/>
                  </a:lnTo>
                  <a:cubicBezTo>
                    <a:pt x="13542" y="7364"/>
                    <a:pt x="13676" y="7221"/>
                    <a:pt x="13649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4" y="6820"/>
                  </a:lnTo>
                  <a:lnTo>
                    <a:pt x="544" y="281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6"/>
            <p:cNvSpPr/>
            <p:nvPr/>
          </p:nvSpPr>
          <p:spPr>
            <a:xfrm>
              <a:off x="5424150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6"/>
            <p:cNvSpPr/>
            <p:nvPr/>
          </p:nvSpPr>
          <p:spPr>
            <a:xfrm>
              <a:off x="5468075" y="245927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1" y="125"/>
                    <a:pt x="1" y="277"/>
                  </a:cubicBezTo>
                  <a:cubicBezTo>
                    <a:pt x="1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6"/>
            <p:cNvSpPr/>
            <p:nvPr/>
          </p:nvSpPr>
          <p:spPr>
            <a:xfrm>
              <a:off x="5446000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6"/>
            <p:cNvSpPr/>
            <p:nvPr/>
          </p:nvSpPr>
          <p:spPr>
            <a:xfrm>
              <a:off x="5584050" y="2575225"/>
              <a:ext cx="13625" cy="13425"/>
            </a:xfrm>
            <a:custGeom>
              <a:avLst/>
              <a:gdLst/>
              <a:ahLst/>
              <a:cxnLst/>
              <a:rect l="l" t="t" r="r" b="b"/>
              <a:pathLst>
                <a:path w="545" h="537" extrusionOk="0">
                  <a:moveTo>
                    <a:pt x="277" y="1"/>
                  </a:moveTo>
                  <a:cubicBezTo>
                    <a:pt x="125" y="1"/>
                    <a:pt x="0" y="117"/>
                    <a:pt x="0" y="269"/>
                  </a:cubicBezTo>
                  <a:cubicBezTo>
                    <a:pt x="0" y="420"/>
                    <a:pt x="125" y="536"/>
                    <a:pt x="277" y="536"/>
                  </a:cubicBezTo>
                  <a:cubicBezTo>
                    <a:pt x="420" y="536"/>
                    <a:pt x="545" y="420"/>
                    <a:pt x="545" y="269"/>
                  </a:cubicBezTo>
                  <a:cubicBezTo>
                    <a:pt x="545" y="117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6"/>
            <p:cNvSpPr/>
            <p:nvPr/>
          </p:nvSpPr>
          <p:spPr>
            <a:xfrm>
              <a:off x="5661500" y="2557450"/>
              <a:ext cx="85600" cy="83250"/>
            </a:xfrm>
            <a:custGeom>
              <a:avLst/>
              <a:gdLst/>
              <a:ahLst/>
              <a:cxnLst/>
              <a:rect l="l" t="t" r="r" b="b"/>
              <a:pathLst>
                <a:path w="3424" h="3330" extrusionOk="0">
                  <a:moveTo>
                    <a:pt x="2639" y="1827"/>
                  </a:moveTo>
                  <a:cubicBezTo>
                    <a:pt x="2773" y="1827"/>
                    <a:pt x="2880" y="1934"/>
                    <a:pt x="2880" y="2059"/>
                  </a:cubicBezTo>
                  <a:cubicBezTo>
                    <a:pt x="2880" y="2193"/>
                    <a:pt x="2773" y="2300"/>
                    <a:pt x="2639" y="2300"/>
                  </a:cubicBezTo>
                  <a:cubicBezTo>
                    <a:pt x="2505" y="2300"/>
                    <a:pt x="2398" y="2193"/>
                    <a:pt x="2398" y="2059"/>
                  </a:cubicBezTo>
                  <a:cubicBezTo>
                    <a:pt x="2398" y="1934"/>
                    <a:pt x="2505" y="1827"/>
                    <a:pt x="2639" y="1827"/>
                  </a:cubicBezTo>
                  <a:close/>
                  <a:moveTo>
                    <a:pt x="828" y="2309"/>
                  </a:moveTo>
                  <a:cubicBezTo>
                    <a:pt x="962" y="2309"/>
                    <a:pt x="1069" y="2416"/>
                    <a:pt x="1069" y="2550"/>
                  </a:cubicBezTo>
                  <a:cubicBezTo>
                    <a:pt x="1069" y="2684"/>
                    <a:pt x="962" y="2791"/>
                    <a:pt x="828" y="2791"/>
                  </a:cubicBezTo>
                  <a:cubicBezTo>
                    <a:pt x="694" y="2791"/>
                    <a:pt x="587" y="2684"/>
                    <a:pt x="587" y="2550"/>
                  </a:cubicBezTo>
                  <a:cubicBezTo>
                    <a:pt x="587" y="2416"/>
                    <a:pt x="694" y="2309"/>
                    <a:pt x="828" y="2309"/>
                  </a:cubicBezTo>
                  <a:close/>
                  <a:moveTo>
                    <a:pt x="3139" y="0"/>
                  </a:moveTo>
                  <a:cubicBezTo>
                    <a:pt x="3118" y="0"/>
                    <a:pt x="3097" y="3"/>
                    <a:pt x="3076" y="7"/>
                  </a:cubicBezTo>
                  <a:lnTo>
                    <a:pt x="1265" y="498"/>
                  </a:lnTo>
                  <a:cubicBezTo>
                    <a:pt x="1149" y="525"/>
                    <a:pt x="1060" y="632"/>
                    <a:pt x="1060" y="757"/>
                  </a:cubicBezTo>
                  <a:lnTo>
                    <a:pt x="1060" y="1800"/>
                  </a:lnTo>
                  <a:cubicBezTo>
                    <a:pt x="988" y="1777"/>
                    <a:pt x="913" y="1765"/>
                    <a:pt x="834" y="1765"/>
                  </a:cubicBezTo>
                  <a:cubicBezTo>
                    <a:pt x="794" y="1765"/>
                    <a:pt x="753" y="1768"/>
                    <a:pt x="712" y="1774"/>
                  </a:cubicBezTo>
                  <a:cubicBezTo>
                    <a:pt x="364" y="1827"/>
                    <a:pt x="78" y="2113"/>
                    <a:pt x="43" y="2469"/>
                  </a:cubicBezTo>
                  <a:cubicBezTo>
                    <a:pt x="0" y="2936"/>
                    <a:pt x="368" y="3329"/>
                    <a:pt x="818" y="3329"/>
                  </a:cubicBezTo>
                  <a:cubicBezTo>
                    <a:pt x="842" y="3329"/>
                    <a:pt x="866" y="3328"/>
                    <a:pt x="890" y="3326"/>
                  </a:cubicBezTo>
                  <a:cubicBezTo>
                    <a:pt x="1301" y="3290"/>
                    <a:pt x="1604" y="2942"/>
                    <a:pt x="1604" y="2532"/>
                  </a:cubicBezTo>
                  <a:lnTo>
                    <a:pt x="1604" y="962"/>
                  </a:lnTo>
                  <a:lnTo>
                    <a:pt x="2880" y="623"/>
                  </a:lnTo>
                  <a:lnTo>
                    <a:pt x="2880" y="1319"/>
                  </a:lnTo>
                  <a:cubicBezTo>
                    <a:pt x="2802" y="1295"/>
                    <a:pt x="2725" y="1279"/>
                    <a:pt x="2645" y="1279"/>
                  </a:cubicBezTo>
                  <a:cubicBezTo>
                    <a:pt x="2605" y="1279"/>
                    <a:pt x="2564" y="1283"/>
                    <a:pt x="2523" y="1292"/>
                  </a:cubicBezTo>
                  <a:cubicBezTo>
                    <a:pt x="2157" y="1336"/>
                    <a:pt x="1880" y="1640"/>
                    <a:pt x="1854" y="2006"/>
                  </a:cubicBezTo>
                  <a:cubicBezTo>
                    <a:pt x="1828" y="2467"/>
                    <a:pt x="2195" y="2846"/>
                    <a:pt x="2649" y="2846"/>
                  </a:cubicBezTo>
                  <a:cubicBezTo>
                    <a:pt x="2669" y="2846"/>
                    <a:pt x="2690" y="2846"/>
                    <a:pt x="2710" y="2844"/>
                  </a:cubicBezTo>
                  <a:cubicBezTo>
                    <a:pt x="3112" y="2808"/>
                    <a:pt x="3424" y="2452"/>
                    <a:pt x="3424" y="2050"/>
                  </a:cubicBezTo>
                  <a:lnTo>
                    <a:pt x="3424" y="275"/>
                  </a:lnTo>
                  <a:cubicBezTo>
                    <a:pt x="3424" y="186"/>
                    <a:pt x="3379" y="105"/>
                    <a:pt x="3317" y="52"/>
                  </a:cubicBezTo>
                  <a:cubicBezTo>
                    <a:pt x="3264" y="19"/>
                    <a:pt x="3201" y="0"/>
                    <a:pt x="3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7" name="Google Shape;3017;p46"/>
          <p:cNvGrpSpPr/>
          <p:nvPr/>
        </p:nvGrpSpPr>
        <p:grpSpPr>
          <a:xfrm>
            <a:off x="2621895" y="2281922"/>
            <a:ext cx="528067" cy="531124"/>
            <a:chOff x="2413950" y="2437625"/>
            <a:chExt cx="384300" cy="386525"/>
          </a:xfrm>
        </p:grpSpPr>
        <p:sp>
          <p:nvSpPr>
            <p:cNvPr id="3018" name="Google Shape;3018;p46"/>
            <p:cNvSpPr/>
            <p:nvPr/>
          </p:nvSpPr>
          <p:spPr>
            <a:xfrm>
              <a:off x="2571400" y="2769725"/>
              <a:ext cx="69400" cy="47750"/>
            </a:xfrm>
            <a:custGeom>
              <a:avLst/>
              <a:gdLst/>
              <a:ahLst/>
              <a:cxnLst/>
              <a:rect l="l" t="t" r="r" b="b"/>
              <a:pathLst>
                <a:path w="2776" h="1910" extrusionOk="0">
                  <a:moveTo>
                    <a:pt x="456" y="0"/>
                  </a:moveTo>
                  <a:lnTo>
                    <a:pt x="233" y="937"/>
                  </a:lnTo>
                  <a:lnTo>
                    <a:pt x="1" y="1909"/>
                  </a:lnTo>
                  <a:lnTo>
                    <a:pt x="2775" y="1909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6"/>
            <p:cNvSpPr/>
            <p:nvPr/>
          </p:nvSpPr>
          <p:spPr>
            <a:xfrm>
              <a:off x="2577200" y="2745625"/>
              <a:ext cx="57800" cy="47525"/>
            </a:xfrm>
            <a:custGeom>
              <a:avLst/>
              <a:gdLst/>
              <a:ahLst/>
              <a:cxnLst/>
              <a:rect l="l" t="t" r="r" b="b"/>
              <a:pathLst>
                <a:path w="2312" h="1901" extrusionOk="0">
                  <a:moveTo>
                    <a:pt x="1107" y="1"/>
                  </a:moveTo>
                  <a:lnTo>
                    <a:pt x="224" y="964"/>
                  </a:lnTo>
                  <a:lnTo>
                    <a:pt x="1" y="1901"/>
                  </a:lnTo>
                  <a:lnTo>
                    <a:pt x="2311" y="1901"/>
                  </a:lnTo>
                  <a:lnTo>
                    <a:pt x="2088" y="96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6"/>
            <p:cNvSpPr/>
            <p:nvPr/>
          </p:nvSpPr>
          <p:spPr>
            <a:xfrm>
              <a:off x="2420650" y="2495625"/>
              <a:ext cx="370925" cy="274125"/>
            </a:xfrm>
            <a:custGeom>
              <a:avLst/>
              <a:gdLst/>
              <a:ahLst/>
              <a:cxnLst/>
              <a:rect l="l" t="t" r="r" b="b"/>
              <a:pathLst>
                <a:path w="14837" h="10965" extrusionOk="0">
                  <a:moveTo>
                    <a:pt x="982" y="0"/>
                  </a:moveTo>
                  <a:cubicBezTo>
                    <a:pt x="446" y="0"/>
                    <a:pt x="0" y="446"/>
                    <a:pt x="0" y="981"/>
                  </a:cubicBezTo>
                  <a:lnTo>
                    <a:pt x="0" y="9983"/>
                  </a:lnTo>
                  <a:cubicBezTo>
                    <a:pt x="0" y="10527"/>
                    <a:pt x="446" y="10964"/>
                    <a:pt x="982" y="10964"/>
                  </a:cubicBezTo>
                  <a:lnTo>
                    <a:pt x="13855" y="10964"/>
                  </a:lnTo>
                  <a:cubicBezTo>
                    <a:pt x="14390" y="10964"/>
                    <a:pt x="14836" y="10527"/>
                    <a:pt x="14836" y="9983"/>
                  </a:cubicBezTo>
                  <a:lnTo>
                    <a:pt x="14836" y="981"/>
                  </a:lnTo>
                  <a:cubicBezTo>
                    <a:pt x="14836" y="446"/>
                    <a:pt x="14390" y="0"/>
                    <a:pt x="13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6"/>
            <p:cNvSpPr/>
            <p:nvPr/>
          </p:nvSpPr>
          <p:spPr>
            <a:xfrm>
              <a:off x="2570075" y="2495625"/>
              <a:ext cx="221500" cy="274125"/>
            </a:xfrm>
            <a:custGeom>
              <a:avLst/>
              <a:gdLst/>
              <a:ahLst/>
              <a:cxnLst/>
              <a:rect l="l" t="t" r="r" b="b"/>
              <a:pathLst>
                <a:path w="8860" h="10965" extrusionOk="0">
                  <a:moveTo>
                    <a:pt x="3078" y="0"/>
                  </a:moveTo>
                  <a:lnTo>
                    <a:pt x="0" y="10964"/>
                  </a:lnTo>
                  <a:lnTo>
                    <a:pt x="7878" y="10964"/>
                  </a:lnTo>
                  <a:cubicBezTo>
                    <a:pt x="8413" y="10964"/>
                    <a:pt x="8859" y="10527"/>
                    <a:pt x="8859" y="9983"/>
                  </a:cubicBezTo>
                  <a:lnTo>
                    <a:pt x="8859" y="981"/>
                  </a:lnTo>
                  <a:cubicBezTo>
                    <a:pt x="8859" y="446"/>
                    <a:pt x="8413" y="0"/>
                    <a:pt x="7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6"/>
            <p:cNvSpPr/>
            <p:nvPr/>
          </p:nvSpPr>
          <p:spPr>
            <a:xfrm>
              <a:off x="2420650" y="2528850"/>
              <a:ext cx="370925" cy="207000"/>
            </a:xfrm>
            <a:custGeom>
              <a:avLst/>
              <a:gdLst/>
              <a:ahLst/>
              <a:cxnLst/>
              <a:rect l="l" t="t" r="r" b="b"/>
              <a:pathLst>
                <a:path w="14837" h="8280" extrusionOk="0">
                  <a:moveTo>
                    <a:pt x="0" y="0"/>
                  </a:moveTo>
                  <a:lnTo>
                    <a:pt x="0" y="8279"/>
                  </a:lnTo>
                  <a:lnTo>
                    <a:pt x="14836" y="8279"/>
                  </a:lnTo>
                  <a:lnTo>
                    <a:pt x="14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6"/>
            <p:cNvSpPr/>
            <p:nvPr/>
          </p:nvSpPr>
          <p:spPr>
            <a:xfrm>
              <a:off x="2579450" y="2528850"/>
              <a:ext cx="212125" cy="207000"/>
            </a:xfrm>
            <a:custGeom>
              <a:avLst/>
              <a:gdLst/>
              <a:ahLst/>
              <a:cxnLst/>
              <a:rect l="l" t="t" r="r" b="b"/>
              <a:pathLst>
                <a:path w="8485" h="8280" extrusionOk="0">
                  <a:moveTo>
                    <a:pt x="2320" y="0"/>
                  </a:moveTo>
                  <a:lnTo>
                    <a:pt x="0" y="8279"/>
                  </a:lnTo>
                  <a:lnTo>
                    <a:pt x="8484" y="8279"/>
                  </a:lnTo>
                  <a:lnTo>
                    <a:pt x="8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6"/>
            <p:cNvSpPr/>
            <p:nvPr/>
          </p:nvSpPr>
          <p:spPr>
            <a:xfrm>
              <a:off x="2589025" y="2701925"/>
              <a:ext cx="120900" cy="33925"/>
            </a:xfrm>
            <a:custGeom>
              <a:avLst/>
              <a:gdLst/>
              <a:ahLst/>
              <a:cxnLst/>
              <a:rect l="l" t="t" r="r" b="b"/>
              <a:pathLst>
                <a:path w="4836" h="1357" extrusionOk="0">
                  <a:moveTo>
                    <a:pt x="1" y="0"/>
                  </a:moveTo>
                  <a:lnTo>
                    <a:pt x="1" y="1356"/>
                  </a:lnTo>
                  <a:lnTo>
                    <a:pt x="4836" y="1356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6"/>
            <p:cNvSpPr/>
            <p:nvPr/>
          </p:nvSpPr>
          <p:spPr>
            <a:xfrm>
              <a:off x="2521225" y="2469975"/>
              <a:ext cx="126050" cy="31700"/>
            </a:xfrm>
            <a:custGeom>
              <a:avLst/>
              <a:gdLst/>
              <a:ahLst/>
              <a:cxnLst/>
              <a:rect l="l" t="t" r="r" b="b"/>
              <a:pathLst>
                <a:path w="5042" h="1268" extrusionOk="0">
                  <a:moveTo>
                    <a:pt x="1" y="0"/>
                  </a:moveTo>
                  <a:lnTo>
                    <a:pt x="1" y="1267"/>
                  </a:lnTo>
                  <a:lnTo>
                    <a:pt x="5041" y="1267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6"/>
            <p:cNvSpPr/>
            <p:nvPr/>
          </p:nvSpPr>
          <p:spPr>
            <a:xfrm>
              <a:off x="2466150" y="2469975"/>
              <a:ext cx="23225" cy="31700"/>
            </a:xfrm>
            <a:custGeom>
              <a:avLst/>
              <a:gdLst/>
              <a:ahLst/>
              <a:cxnLst/>
              <a:rect l="l" t="t" r="r" b="b"/>
              <a:pathLst>
                <a:path w="929" h="1268" extrusionOk="0">
                  <a:moveTo>
                    <a:pt x="0" y="0"/>
                  </a:moveTo>
                  <a:lnTo>
                    <a:pt x="0" y="1267"/>
                  </a:lnTo>
                  <a:lnTo>
                    <a:pt x="928" y="1267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6"/>
            <p:cNvSpPr/>
            <p:nvPr/>
          </p:nvSpPr>
          <p:spPr>
            <a:xfrm>
              <a:off x="2489350" y="2469975"/>
              <a:ext cx="31900" cy="31700"/>
            </a:xfrm>
            <a:custGeom>
              <a:avLst/>
              <a:gdLst/>
              <a:ahLst/>
              <a:cxnLst/>
              <a:rect l="l" t="t" r="r" b="b"/>
              <a:pathLst>
                <a:path w="1276" h="1268" extrusionOk="0">
                  <a:moveTo>
                    <a:pt x="0" y="0"/>
                  </a:moveTo>
                  <a:lnTo>
                    <a:pt x="0" y="1267"/>
                  </a:lnTo>
                  <a:lnTo>
                    <a:pt x="1276" y="12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6"/>
            <p:cNvSpPr/>
            <p:nvPr/>
          </p:nvSpPr>
          <p:spPr>
            <a:xfrm>
              <a:off x="2489350" y="2444325"/>
              <a:ext cx="31900" cy="25675"/>
            </a:xfrm>
            <a:custGeom>
              <a:avLst/>
              <a:gdLst/>
              <a:ahLst/>
              <a:cxnLst/>
              <a:rect l="l" t="t" r="r" b="b"/>
              <a:pathLst>
                <a:path w="1276" h="1027" extrusionOk="0">
                  <a:moveTo>
                    <a:pt x="0" y="0"/>
                  </a:moveTo>
                  <a:lnTo>
                    <a:pt x="0" y="1026"/>
                  </a:lnTo>
                  <a:lnTo>
                    <a:pt x="1276" y="1026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6"/>
            <p:cNvSpPr/>
            <p:nvPr/>
          </p:nvSpPr>
          <p:spPr>
            <a:xfrm>
              <a:off x="2489350" y="2501650"/>
              <a:ext cx="31900" cy="234200"/>
            </a:xfrm>
            <a:custGeom>
              <a:avLst/>
              <a:gdLst/>
              <a:ahLst/>
              <a:cxnLst/>
              <a:rect l="l" t="t" r="r" b="b"/>
              <a:pathLst>
                <a:path w="1276" h="9368" extrusionOk="0">
                  <a:moveTo>
                    <a:pt x="0" y="0"/>
                  </a:moveTo>
                  <a:lnTo>
                    <a:pt x="0" y="9367"/>
                  </a:lnTo>
                  <a:lnTo>
                    <a:pt x="1276" y="93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6"/>
            <p:cNvSpPr/>
            <p:nvPr/>
          </p:nvSpPr>
          <p:spPr>
            <a:xfrm>
              <a:off x="2413950" y="2488475"/>
              <a:ext cx="39275" cy="68725"/>
            </a:xfrm>
            <a:custGeom>
              <a:avLst/>
              <a:gdLst/>
              <a:ahLst/>
              <a:cxnLst/>
              <a:rect l="l" t="t" r="r" b="b"/>
              <a:pathLst>
                <a:path w="1571" h="2749" extrusionOk="0">
                  <a:moveTo>
                    <a:pt x="1259" y="1"/>
                  </a:moveTo>
                  <a:cubicBezTo>
                    <a:pt x="563" y="1"/>
                    <a:pt x="1" y="563"/>
                    <a:pt x="1" y="1259"/>
                  </a:cubicBezTo>
                  <a:lnTo>
                    <a:pt x="1" y="2481"/>
                  </a:lnTo>
                  <a:cubicBezTo>
                    <a:pt x="1" y="2628"/>
                    <a:pt x="122" y="2748"/>
                    <a:pt x="270" y="2748"/>
                  </a:cubicBezTo>
                  <a:cubicBezTo>
                    <a:pt x="293" y="2748"/>
                    <a:pt x="316" y="2745"/>
                    <a:pt x="340" y="2739"/>
                  </a:cubicBezTo>
                  <a:cubicBezTo>
                    <a:pt x="456" y="2713"/>
                    <a:pt x="545" y="2597"/>
                    <a:pt x="545" y="2472"/>
                  </a:cubicBezTo>
                  <a:lnTo>
                    <a:pt x="545" y="1259"/>
                  </a:lnTo>
                  <a:cubicBezTo>
                    <a:pt x="545" y="866"/>
                    <a:pt x="866" y="545"/>
                    <a:pt x="1259" y="536"/>
                  </a:cubicBezTo>
                  <a:cubicBezTo>
                    <a:pt x="1383" y="536"/>
                    <a:pt x="1491" y="456"/>
                    <a:pt x="1526" y="340"/>
                  </a:cubicBezTo>
                  <a:cubicBezTo>
                    <a:pt x="1571" y="161"/>
                    <a:pt x="1437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6"/>
            <p:cNvSpPr/>
            <p:nvPr/>
          </p:nvSpPr>
          <p:spPr>
            <a:xfrm>
              <a:off x="2659050" y="2488925"/>
              <a:ext cx="139200" cy="240075"/>
            </a:xfrm>
            <a:custGeom>
              <a:avLst/>
              <a:gdLst/>
              <a:ahLst/>
              <a:cxnLst/>
              <a:rect l="l" t="t" r="r" b="b"/>
              <a:pathLst>
                <a:path w="5568" h="9603" extrusionOk="0">
                  <a:moveTo>
                    <a:pt x="304" y="1"/>
                  </a:moveTo>
                  <a:cubicBezTo>
                    <a:pt x="269" y="1"/>
                    <a:pt x="242" y="9"/>
                    <a:pt x="224" y="36"/>
                  </a:cubicBezTo>
                  <a:cubicBezTo>
                    <a:pt x="1" y="268"/>
                    <a:pt x="162" y="545"/>
                    <a:pt x="385" y="545"/>
                  </a:cubicBezTo>
                  <a:lnTo>
                    <a:pt x="4738" y="545"/>
                  </a:lnTo>
                  <a:cubicBezTo>
                    <a:pt x="4899" y="545"/>
                    <a:pt x="5023" y="670"/>
                    <a:pt x="5023" y="830"/>
                  </a:cubicBezTo>
                  <a:lnTo>
                    <a:pt x="5023" y="9421"/>
                  </a:lnTo>
                  <a:cubicBezTo>
                    <a:pt x="5023" y="9448"/>
                    <a:pt x="5041" y="9475"/>
                    <a:pt x="5059" y="9501"/>
                  </a:cubicBezTo>
                  <a:cubicBezTo>
                    <a:pt x="5136" y="9572"/>
                    <a:pt x="5218" y="9602"/>
                    <a:pt x="5293" y="9602"/>
                  </a:cubicBezTo>
                  <a:cubicBezTo>
                    <a:pt x="5444" y="9602"/>
                    <a:pt x="5568" y="9481"/>
                    <a:pt x="5568" y="9332"/>
                  </a:cubicBezTo>
                  <a:lnTo>
                    <a:pt x="5568" y="1258"/>
                  </a:lnTo>
                  <a:cubicBezTo>
                    <a:pt x="5568" y="563"/>
                    <a:pt x="5006" y="1"/>
                    <a:pt x="4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6"/>
            <p:cNvSpPr/>
            <p:nvPr/>
          </p:nvSpPr>
          <p:spPr>
            <a:xfrm>
              <a:off x="2413950" y="2570625"/>
              <a:ext cx="384300" cy="253525"/>
            </a:xfrm>
            <a:custGeom>
              <a:avLst/>
              <a:gdLst/>
              <a:ahLst/>
              <a:cxnLst/>
              <a:rect l="l" t="t" r="r" b="b"/>
              <a:pathLst>
                <a:path w="15372" h="10141" extrusionOk="0">
                  <a:moveTo>
                    <a:pt x="8404" y="8241"/>
                  </a:moveTo>
                  <a:lnTo>
                    <a:pt x="8734" y="9597"/>
                  </a:lnTo>
                  <a:lnTo>
                    <a:pt x="6647" y="9597"/>
                  </a:lnTo>
                  <a:lnTo>
                    <a:pt x="6968" y="8241"/>
                  </a:lnTo>
                  <a:close/>
                  <a:moveTo>
                    <a:pt x="272" y="0"/>
                  </a:moveTo>
                  <a:cubicBezTo>
                    <a:pt x="126" y="0"/>
                    <a:pt x="1" y="115"/>
                    <a:pt x="1" y="265"/>
                  </a:cubicBezTo>
                  <a:lnTo>
                    <a:pt x="1" y="6983"/>
                  </a:lnTo>
                  <a:cubicBezTo>
                    <a:pt x="1" y="7679"/>
                    <a:pt x="563" y="8241"/>
                    <a:pt x="1250" y="8241"/>
                  </a:cubicBezTo>
                  <a:lnTo>
                    <a:pt x="6460" y="8241"/>
                  </a:lnTo>
                  <a:lnTo>
                    <a:pt x="6129" y="9597"/>
                  </a:lnTo>
                  <a:lnTo>
                    <a:pt x="5220" y="9597"/>
                  </a:lnTo>
                  <a:cubicBezTo>
                    <a:pt x="5086" y="9597"/>
                    <a:pt x="4979" y="9686"/>
                    <a:pt x="4943" y="9802"/>
                  </a:cubicBezTo>
                  <a:cubicBezTo>
                    <a:pt x="4907" y="9980"/>
                    <a:pt x="5041" y="10141"/>
                    <a:pt x="5211" y="10141"/>
                  </a:cubicBezTo>
                  <a:lnTo>
                    <a:pt x="10162" y="10141"/>
                  </a:lnTo>
                  <a:cubicBezTo>
                    <a:pt x="10287" y="10141"/>
                    <a:pt x="10403" y="10061"/>
                    <a:pt x="10429" y="9936"/>
                  </a:cubicBezTo>
                  <a:cubicBezTo>
                    <a:pt x="10465" y="9757"/>
                    <a:pt x="10331" y="9597"/>
                    <a:pt x="10162" y="9597"/>
                  </a:cubicBezTo>
                  <a:lnTo>
                    <a:pt x="9288" y="9597"/>
                  </a:lnTo>
                  <a:lnTo>
                    <a:pt x="8966" y="8241"/>
                  </a:lnTo>
                  <a:lnTo>
                    <a:pt x="14123" y="8241"/>
                  </a:lnTo>
                  <a:cubicBezTo>
                    <a:pt x="14810" y="8241"/>
                    <a:pt x="15363" y="7679"/>
                    <a:pt x="15372" y="6992"/>
                  </a:cubicBezTo>
                  <a:cubicBezTo>
                    <a:pt x="15372" y="6858"/>
                    <a:pt x="15282" y="6742"/>
                    <a:pt x="15158" y="6715"/>
                  </a:cubicBezTo>
                  <a:cubicBezTo>
                    <a:pt x="15139" y="6711"/>
                    <a:pt x="15120" y="6709"/>
                    <a:pt x="15102" y="6709"/>
                  </a:cubicBezTo>
                  <a:cubicBezTo>
                    <a:pt x="14955" y="6709"/>
                    <a:pt x="14827" y="6831"/>
                    <a:pt x="14827" y="6974"/>
                  </a:cubicBezTo>
                  <a:cubicBezTo>
                    <a:pt x="14827" y="7375"/>
                    <a:pt x="14515" y="7696"/>
                    <a:pt x="14123" y="7696"/>
                  </a:cubicBezTo>
                  <a:lnTo>
                    <a:pt x="1259" y="7696"/>
                  </a:lnTo>
                  <a:cubicBezTo>
                    <a:pt x="866" y="7696"/>
                    <a:pt x="545" y="7375"/>
                    <a:pt x="545" y="6983"/>
                  </a:cubicBezTo>
                  <a:lnTo>
                    <a:pt x="545" y="274"/>
                  </a:lnTo>
                  <a:cubicBezTo>
                    <a:pt x="545" y="149"/>
                    <a:pt x="456" y="33"/>
                    <a:pt x="331" y="7"/>
                  </a:cubicBezTo>
                  <a:cubicBezTo>
                    <a:pt x="311" y="2"/>
                    <a:pt x="292" y="0"/>
                    <a:pt x="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6"/>
            <p:cNvSpPr/>
            <p:nvPr/>
          </p:nvSpPr>
          <p:spPr>
            <a:xfrm>
              <a:off x="2566500" y="2602900"/>
              <a:ext cx="117125" cy="33925"/>
            </a:xfrm>
            <a:custGeom>
              <a:avLst/>
              <a:gdLst/>
              <a:ahLst/>
              <a:cxnLst/>
              <a:rect l="l" t="t" r="r" b="b"/>
              <a:pathLst>
                <a:path w="4685" h="1357" extrusionOk="0">
                  <a:moveTo>
                    <a:pt x="1" y="0"/>
                  </a:moveTo>
                  <a:lnTo>
                    <a:pt x="1" y="1356"/>
                  </a:lnTo>
                  <a:lnTo>
                    <a:pt x="4684" y="1356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2436925" y="2437625"/>
              <a:ext cx="338575" cy="304950"/>
            </a:xfrm>
            <a:custGeom>
              <a:avLst/>
              <a:gdLst/>
              <a:ahLst/>
              <a:cxnLst/>
              <a:rect l="l" t="t" r="r" b="b"/>
              <a:pathLst>
                <a:path w="13543" h="12198" extrusionOk="0">
                  <a:moveTo>
                    <a:pt x="3096" y="545"/>
                  </a:moveTo>
                  <a:lnTo>
                    <a:pt x="3096" y="1027"/>
                  </a:lnTo>
                  <a:lnTo>
                    <a:pt x="2347" y="1027"/>
                  </a:lnTo>
                  <a:lnTo>
                    <a:pt x="2347" y="545"/>
                  </a:lnTo>
                  <a:close/>
                  <a:moveTo>
                    <a:pt x="1829" y="1571"/>
                  </a:moveTo>
                  <a:lnTo>
                    <a:pt x="1829" y="2320"/>
                  </a:lnTo>
                  <a:lnTo>
                    <a:pt x="1437" y="2320"/>
                  </a:lnTo>
                  <a:lnTo>
                    <a:pt x="1437" y="1571"/>
                  </a:lnTo>
                  <a:close/>
                  <a:moveTo>
                    <a:pt x="3096" y="1571"/>
                  </a:moveTo>
                  <a:lnTo>
                    <a:pt x="3096" y="2320"/>
                  </a:lnTo>
                  <a:lnTo>
                    <a:pt x="2347" y="2320"/>
                  </a:lnTo>
                  <a:lnTo>
                    <a:pt x="2347" y="1571"/>
                  </a:lnTo>
                  <a:close/>
                  <a:moveTo>
                    <a:pt x="8146" y="1571"/>
                  </a:moveTo>
                  <a:lnTo>
                    <a:pt x="8146" y="2320"/>
                  </a:lnTo>
                  <a:lnTo>
                    <a:pt x="3640" y="2320"/>
                  </a:lnTo>
                  <a:lnTo>
                    <a:pt x="3640" y="1571"/>
                  </a:lnTo>
                  <a:close/>
                  <a:moveTo>
                    <a:pt x="2097" y="1"/>
                  </a:moveTo>
                  <a:cubicBezTo>
                    <a:pt x="1954" y="1"/>
                    <a:pt x="1829" y="117"/>
                    <a:pt x="1829" y="268"/>
                  </a:cubicBezTo>
                  <a:lnTo>
                    <a:pt x="1829" y="1027"/>
                  </a:lnTo>
                  <a:lnTo>
                    <a:pt x="1160" y="1027"/>
                  </a:lnTo>
                  <a:cubicBezTo>
                    <a:pt x="1018" y="1027"/>
                    <a:pt x="893" y="1143"/>
                    <a:pt x="893" y="1294"/>
                  </a:cubicBezTo>
                  <a:lnTo>
                    <a:pt x="893" y="2570"/>
                  </a:lnTo>
                  <a:cubicBezTo>
                    <a:pt x="893" y="2713"/>
                    <a:pt x="1018" y="2838"/>
                    <a:pt x="1160" y="2838"/>
                  </a:cubicBezTo>
                  <a:lnTo>
                    <a:pt x="1829" y="2838"/>
                  </a:lnTo>
                  <a:lnTo>
                    <a:pt x="1829" y="8128"/>
                  </a:lnTo>
                  <a:cubicBezTo>
                    <a:pt x="1829" y="8262"/>
                    <a:pt x="1919" y="8378"/>
                    <a:pt x="2052" y="8395"/>
                  </a:cubicBezTo>
                  <a:cubicBezTo>
                    <a:pt x="2066" y="8398"/>
                    <a:pt x="2079" y="8399"/>
                    <a:pt x="2091" y="8399"/>
                  </a:cubicBezTo>
                  <a:cubicBezTo>
                    <a:pt x="2228" y="8399"/>
                    <a:pt x="2347" y="8274"/>
                    <a:pt x="2347" y="8128"/>
                  </a:cubicBezTo>
                  <a:lnTo>
                    <a:pt x="2347" y="2838"/>
                  </a:lnTo>
                  <a:lnTo>
                    <a:pt x="3096" y="2838"/>
                  </a:lnTo>
                  <a:lnTo>
                    <a:pt x="3096" y="11652"/>
                  </a:lnTo>
                  <a:lnTo>
                    <a:pt x="2374" y="11652"/>
                  </a:lnTo>
                  <a:lnTo>
                    <a:pt x="2374" y="9180"/>
                  </a:lnTo>
                  <a:cubicBezTo>
                    <a:pt x="2365" y="9029"/>
                    <a:pt x="2240" y="8904"/>
                    <a:pt x="2088" y="8904"/>
                  </a:cubicBezTo>
                  <a:cubicBezTo>
                    <a:pt x="1945" y="8904"/>
                    <a:pt x="1820" y="9029"/>
                    <a:pt x="1829" y="9180"/>
                  </a:cubicBezTo>
                  <a:lnTo>
                    <a:pt x="1829" y="11652"/>
                  </a:lnTo>
                  <a:lnTo>
                    <a:pt x="268" y="11652"/>
                  </a:lnTo>
                  <a:cubicBezTo>
                    <a:pt x="117" y="11669"/>
                    <a:pt x="1" y="11794"/>
                    <a:pt x="1" y="11937"/>
                  </a:cubicBezTo>
                  <a:cubicBezTo>
                    <a:pt x="1" y="12079"/>
                    <a:pt x="102" y="12197"/>
                    <a:pt x="239" y="12197"/>
                  </a:cubicBezTo>
                  <a:cubicBezTo>
                    <a:pt x="249" y="12197"/>
                    <a:pt x="258" y="12197"/>
                    <a:pt x="268" y="12196"/>
                  </a:cubicBezTo>
                  <a:lnTo>
                    <a:pt x="13275" y="12196"/>
                  </a:lnTo>
                  <a:cubicBezTo>
                    <a:pt x="13284" y="12197"/>
                    <a:pt x="13293" y="12197"/>
                    <a:pt x="13302" y="12197"/>
                  </a:cubicBezTo>
                  <a:cubicBezTo>
                    <a:pt x="13433" y="12197"/>
                    <a:pt x="13543" y="12079"/>
                    <a:pt x="13543" y="11937"/>
                  </a:cubicBezTo>
                  <a:cubicBezTo>
                    <a:pt x="13543" y="11794"/>
                    <a:pt x="13275" y="11652"/>
                    <a:pt x="13275" y="11652"/>
                  </a:cubicBezTo>
                  <a:lnTo>
                    <a:pt x="3640" y="11652"/>
                  </a:lnTo>
                  <a:lnTo>
                    <a:pt x="3640" y="2838"/>
                  </a:lnTo>
                  <a:lnTo>
                    <a:pt x="7209" y="2838"/>
                  </a:lnTo>
                  <a:lnTo>
                    <a:pt x="7209" y="5014"/>
                  </a:lnTo>
                  <a:lnTo>
                    <a:pt x="5237" y="6736"/>
                  </a:lnTo>
                  <a:lnTo>
                    <a:pt x="6058" y="6736"/>
                  </a:lnTo>
                  <a:lnTo>
                    <a:pt x="7485" y="5496"/>
                  </a:lnTo>
                  <a:lnTo>
                    <a:pt x="8957" y="6763"/>
                  </a:lnTo>
                  <a:lnTo>
                    <a:pt x="9796" y="6763"/>
                  </a:lnTo>
                  <a:lnTo>
                    <a:pt x="7753" y="5014"/>
                  </a:lnTo>
                  <a:lnTo>
                    <a:pt x="7753" y="2838"/>
                  </a:lnTo>
                  <a:lnTo>
                    <a:pt x="8413" y="2838"/>
                  </a:lnTo>
                  <a:cubicBezTo>
                    <a:pt x="8565" y="2838"/>
                    <a:pt x="8681" y="2713"/>
                    <a:pt x="8681" y="2570"/>
                  </a:cubicBezTo>
                  <a:lnTo>
                    <a:pt x="8681" y="1294"/>
                  </a:lnTo>
                  <a:cubicBezTo>
                    <a:pt x="8681" y="1143"/>
                    <a:pt x="8565" y="1027"/>
                    <a:pt x="8413" y="1027"/>
                  </a:cubicBezTo>
                  <a:lnTo>
                    <a:pt x="3640" y="1027"/>
                  </a:lnTo>
                  <a:lnTo>
                    <a:pt x="3640" y="268"/>
                  </a:lnTo>
                  <a:cubicBezTo>
                    <a:pt x="3640" y="117"/>
                    <a:pt x="3524" y="1"/>
                    <a:pt x="3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01. Introduction</a:t>
              </a:r>
              <a:endParaRPr b="1" dirty="0"/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2893;p46">
            <a:extLst>
              <a:ext uri="{FF2B5EF4-FFF2-40B4-BE49-F238E27FC236}">
                <a16:creationId xmlns:a16="http://schemas.microsoft.com/office/drawing/2014/main" id="{BC261A87-744B-4363-9484-6734392CD41E}"/>
              </a:ext>
            </a:extLst>
          </p:cNvPr>
          <p:cNvGrpSpPr/>
          <p:nvPr/>
        </p:nvGrpSpPr>
        <p:grpSpPr>
          <a:xfrm>
            <a:off x="950264" y="2583004"/>
            <a:ext cx="531433" cy="448369"/>
            <a:chOff x="4427225" y="1894800"/>
            <a:chExt cx="386750" cy="326300"/>
          </a:xfrm>
        </p:grpSpPr>
        <p:sp>
          <p:nvSpPr>
            <p:cNvPr id="192" name="Google Shape;2894;p46">
              <a:extLst>
                <a:ext uri="{FF2B5EF4-FFF2-40B4-BE49-F238E27FC236}">
                  <a16:creationId xmlns:a16="http://schemas.microsoft.com/office/drawing/2014/main" id="{485BDF5D-0765-4645-9445-67B1D79D9107}"/>
                </a:ext>
              </a:extLst>
            </p:cNvPr>
            <p:cNvSpPr/>
            <p:nvPr/>
          </p:nvSpPr>
          <p:spPr>
            <a:xfrm>
              <a:off x="4434125" y="2141000"/>
              <a:ext cx="74075" cy="74075"/>
            </a:xfrm>
            <a:custGeom>
              <a:avLst/>
              <a:gdLst/>
              <a:ahLst/>
              <a:cxnLst/>
              <a:rect l="l" t="t" r="r" b="b"/>
              <a:pathLst>
                <a:path w="2963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62" y="2963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895;p46">
              <a:extLst>
                <a:ext uri="{FF2B5EF4-FFF2-40B4-BE49-F238E27FC236}">
                  <a16:creationId xmlns:a16="http://schemas.microsoft.com/office/drawing/2014/main" id="{6E59D319-713E-4A4E-AE84-63DAA383AC5A}"/>
                </a:ext>
              </a:extLst>
            </p:cNvPr>
            <p:cNvSpPr/>
            <p:nvPr/>
          </p:nvSpPr>
          <p:spPr>
            <a:xfrm>
              <a:off x="4533825" y="2141000"/>
              <a:ext cx="73850" cy="74075"/>
            </a:xfrm>
            <a:custGeom>
              <a:avLst/>
              <a:gdLst/>
              <a:ahLst/>
              <a:cxnLst/>
              <a:rect l="l" t="t" r="r" b="b"/>
              <a:pathLst>
                <a:path w="2954" h="2963" extrusionOk="0">
                  <a:moveTo>
                    <a:pt x="0" y="1"/>
                  </a:moveTo>
                  <a:lnTo>
                    <a:pt x="0" y="723"/>
                  </a:lnTo>
                  <a:lnTo>
                    <a:pt x="0" y="2963"/>
                  </a:lnTo>
                  <a:lnTo>
                    <a:pt x="2953" y="2963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rgbClr val="FF8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896;p46">
              <a:extLst>
                <a:ext uri="{FF2B5EF4-FFF2-40B4-BE49-F238E27FC236}">
                  <a16:creationId xmlns:a16="http://schemas.microsoft.com/office/drawing/2014/main" id="{DAAD56BA-4298-4C10-A0CB-691F4EF3BACC}"/>
                </a:ext>
              </a:extLst>
            </p:cNvPr>
            <p:cNvSpPr/>
            <p:nvPr/>
          </p:nvSpPr>
          <p:spPr>
            <a:xfrm>
              <a:off x="4732975" y="2141000"/>
              <a:ext cx="74075" cy="74075"/>
            </a:xfrm>
            <a:custGeom>
              <a:avLst/>
              <a:gdLst/>
              <a:ahLst/>
              <a:cxnLst/>
              <a:rect l="l" t="t" r="r" b="b"/>
              <a:pathLst>
                <a:path w="2963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63" y="2963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897;p46">
              <a:extLst>
                <a:ext uri="{FF2B5EF4-FFF2-40B4-BE49-F238E27FC236}">
                  <a16:creationId xmlns:a16="http://schemas.microsoft.com/office/drawing/2014/main" id="{8B6F089E-6E6F-47FD-9F20-43D3EAD87F34}"/>
                </a:ext>
              </a:extLst>
            </p:cNvPr>
            <p:cNvSpPr/>
            <p:nvPr/>
          </p:nvSpPr>
          <p:spPr>
            <a:xfrm>
              <a:off x="4633500" y="2141000"/>
              <a:ext cx="73850" cy="74075"/>
            </a:xfrm>
            <a:custGeom>
              <a:avLst/>
              <a:gdLst/>
              <a:ahLst/>
              <a:cxnLst/>
              <a:rect l="l" t="t" r="r" b="b"/>
              <a:pathLst>
                <a:path w="2954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54" y="2963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898;p46">
              <a:extLst>
                <a:ext uri="{FF2B5EF4-FFF2-40B4-BE49-F238E27FC236}">
                  <a16:creationId xmlns:a16="http://schemas.microsoft.com/office/drawing/2014/main" id="{22ABDD64-ACF0-4D01-8401-9ED4DFE2CD58}"/>
                </a:ext>
              </a:extLst>
            </p:cNvPr>
            <p:cNvSpPr/>
            <p:nvPr/>
          </p:nvSpPr>
          <p:spPr>
            <a:xfrm>
              <a:off x="4434125" y="2040650"/>
              <a:ext cx="173550" cy="73850"/>
            </a:xfrm>
            <a:custGeom>
              <a:avLst/>
              <a:gdLst/>
              <a:ahLst/>
              <a:cxnLst/>
              <a:rect l="l" t="t" r="r" b="b"/>
              <a:pathLst>
                <a:path w="6942" h="2954" extrusionOk="0">
                  <a:moveTo>
                    <a:pt x="1" y="0"/>
                  </a:moveTo>
                  <a:lnTo>
                    <a:pt x="1" y="2953"/>
                  </a:lnTo>
                  <a:lnTo>
                    <a:pt x="6941" y="2953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899;p46">
              <a:extLst>
                <a:ext uri="{FF2B5EF4-FFF2-40B4-BE49-F238E27FC236}">
                  <a16:creationId xmlns:a16="http://schemas.microsoft.com/office/drawing/2014/main" id="{4EADCF90-1580-4C5B-A0CF-AE5DC936D960}"/>
                </a:ext>
              </a:extLst>
            </p:cNvPr>
            <p:cNvSpPr/>
            <p:nvPr/>
          </p:nvSpPr>
          <p:spPr>
            <a:xfrm>
              <a:off x="4633500" y="2040650"/>
              <a:ext cx="173550" cy="73850"/>
            </a:xfrm>
            <a:custGeom>
              <a:avLst/>
              <a:gdLst/>
              <a:ahLst/>
              <a:cxnLst/>
              <a:rect l="l" t="t" r="r" b="b"/>
              <a:pathLst>
                <a:path w="6942" h="2954" extrusionOk="0">
                  <a:moveTo>
                    <a:pt x="1" y="0"/>
                  </a:moveTo>
                  <a:lnTo>
                    <a:pt x="1" y="2953"/>
                  </a:lnTo>
                  <a:lnTo>
                    <a:pt x="6942" y="2953"/>
                  </a:lnTo>
                  <a:lnTo>
                    <a:pt x="6942" y="848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00;p46">
              <a:extLst>
                <a:ext uri="{FF2B5EF4-FFF2-40B4-BE49-F238E27FC236}">
                  <a16:creationId xmlns:a16="http://schemas.microsoft.com/office/drawing/2014/main" id="{9FDC6AC8-04FF-4FE8-BF2E-41BB1E79AF1E}"/>
                </a:ext>
              </a:extLst>
            </p:cNvPr>
            <p:cNvSpPr/>
            <p:nvPr/>
          </p:nvSpPr>
          <p:spPr>
            <a:xfrm>
              <a:off x="4434125" y="1901700"/>
              <a:ext cx="373825" cy="113325"/>
            </a:xfrm>
            <a:custGeom>
              <a:avLst/>
              <a:gdLst/>
              <a:ahLst/>
              <a:cxnLst/>
              <a:rect l="l" t="t" r="r" b="b"/>
              <a:pathLst>
                <a:path w="14953" h="4533" extrusionOk="0">
                  <a:moveTo>
                    <a:pt x="1" y="1"/>
                  </a:moveTo>
                  <a:lnTo>
                    <a:pt x="1" y="4532"/>
                  </a:lnTo>
                  <a:lnTo>
                    <a:pt x="14952" y="4532"/>
                  </a:ln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01;p46">
              <a:extLst>
                <a:ext uri="{FF2B5EF4-FFF2-40B4-BE49-F238E27FC236}">
                  <a16:creationId xmlns:a16="http://schemas.microsoft.com/office/drawing/2014/main" id="{B68671B0-315B-453E-B8C1-AEB9E3081CD8}"/>
                </a:ext>
              </a:extLst>
            </p:cNvPr>
            <p:cNvSpPr/>
            <p:nvPr/>
          </p:nvSpPr>
          <p:spPr>
            <a:xfrm>
              <a:off x="4598725" y="1901700"/>
              <a:ext cx="209225" cy="113325"/>
            </a:xfrm>
            <a:custGeom>
              <a:avLst/>
              <a:gdLst/>
              <a:ahLst/>
              <a:cxnLst/>
              <a:rect l="l" t="t" r="r" b="b"/>
              <a:pathLst>
                <a:path w="8369" h="4533" extrusionOk="0">
                  <a:moveTo>
                    <a:pt x="1267" y="1"/>
                  </a:moveTo>
                  <a:lnTo>
                    <a:pt x="0" y="4532"/>
                  </a:lnTo>
                  <a:lnTo>
                    <a:pt x="8368" y="4532"/>
                  </a:lnTo>
                  <a:lnTo>
                    <a:pt x="8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02;p46">
              <a:extLst>
                <a:ext uri="{FF2B5EF4-FFF2-40B4-BE49-F238E27FC236}">
                  <a16:creationId xmlns:a16="http://schemas.microsoft.com/office/drawing/2014/main" id="{3F78C2A1-D5B2-4AA2-89B3-27817D050F2D}"/>
                </a:ext>
              </a:extLst>
            </p:cNvPr>
            <p:cNvSpPr/>
            <p:nvPr/>
          </p:nvSpPr>
          <p:spPr>
            <a:xfrm>
              <a:off x="4464675" y="2141000"/>
              <a:ext cx="43525" cy="74075"/>
            </a:xfrm>
            <a:custGeom>
              <a:avLst/>
              <a:gdLst/>
              <a:ahLst/>
              <a:cxnLst/>
              <a:rect l="l" t="t" r="r" b="b"/>
              <a:pathLst>
                <a:path w="1741" h="2963" extrusionOk="0">
                  <a:moveTo>
                    <a:pt x="830" y="1"/>
                  </a:moveTo>
                  <a:lnTo>
                    <a:pt x="1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03;p46">
              <a:extLst>
                <a:ext uri="{FF2B5EF4-FFF2-40B4-BE49-F238E27FC236}">
                  <a16:creationId xmlns:a16="http://schemas.microsoft.com/office/drawing/2014/main" id="{175A5391-63EA-4AB1-80D2-65EBA7CA8223}"/>
                </a:ext>
              </a:extLst>
            </p:cNvPr>
            <p:cNvSpPr/>
            <p:nvPr/>
          </p:nvSpPr>
          <p:spPr>
            <a:xfrm>
              <a:off x="4564375" y="2141000"/>
              <a:ext cx="43300" cy="74075"/>
            </a:xfrm>
            <a:custGeom>
              <a:avLst/>
              <a:gdLst/>
              <a:ahLst/>
              <a:cxnLst/>
              <a:rect l="l" t="t" r="r" b="b"/>
              <a:pathLst>
                <a:path w="1732" h="2963" extrusionOk="0">
                  <a:moveTo>
                    <a:pt x="830" y="1"/>
                  </a:moveTo>
                  <a:lnTo>
                    <a:pt x="0" y="2963"/>
                  </a:lnTo>
                  <a:lnTo>
                    <a:pt x="1731" y="2963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04;p46">
              <a:extLst>
                <a:ext uri="{FF2B5EF4-FFF2-40B4-BE49-F238E27FC236}">
                  <a16:creationId xmlns:a16="http://schemas.microsoft.com/office/drawing/2014/main" id="{C72193CD-651C-4262-B709-B30890D782E1}"/>
                </a:ext>
              </a:extLst>
            </p:cNvPr>
            <p:cNvSpPr/>
            <p:nvPr/>
          </p:nvSpPr>
          <p:spPr>
            <a:xfrm>
              <a:off x="4663850" y="2141000"/>
              <a:ext cx="43500" cy="74075"/>
            </a:xfrm>
            <a:custGeom>
              <a:avLst/>
              <a:gdLst/>
              <a:ahLst/>
              <a:cxnLst/>
              <a:rect l="l" t="t" r="r" b="b"/>
              <a:pathLst>
                <a:path w="1740" h="2963" extrusionOk="0">
                  <a:moveTo>
                    <a:pt x="830" y="1"/>
                  </a:moveTo>
                  <a:lnTo>
                    <a:pt x="0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05;p46">
              <a:extLst>
                <a:ext uri="{FF2B5EF4-FFF2-40B4-BE49-F238E27FC236}">
                  <a16:creationId xmlns:a16="http://schemas.microsoft.com/office/drawing/2014/main" id="{5773B9A9-6F91-4FA3-A77E-F19AC382326F}"/>
                </a:ext>
              </a:extLst>
            </p:cNvPr>
            <p:cNvSpPr/>
            <p:nvPr/>
          </p:nvSpPr>
          <p:spPr>
            <a:xfrm>
              <a:off x="4764425" y="2141000"/>
              <a:ext cx="43525" cy="74075"/>
            </a:xfrm>
            <a:custGeom>
              <a:avLst/>
              <a:gdLst/>
              <a:ahLst/>
              <a:cxnLst/>
              <a:rect l="l" t="t" r="r" b="b"/>
              <a:pathLst>
                <a:path w="1741" h="2963" extrusionOk="0">
                  <a:moveTo>
                    <a:pt x="830" y="1"/>
                  </a:moveTo>
                  <a:lnTo>
                    <a:pt x="1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06;p46">
              <a:extLst>
                <a:ext uri="{FF2B5EF4-FFF2-40B4-BE49-F238E27FC236}">
                  <a16:creationId xmlns:a16="http://schemas.microsoft.com/office/drawing/2014/main" id="{1D01C37F-B186-4F24-90AF-F3C16794DAC2}"/>
                </a:ext>
              </a:extLst>
            </p:cNvPr>
            <p:cNvSpPr/>
            <p:nvPr/>
          </p:nvSpPr>
          <p:spPr>
            <a:xfrm>
              <a:off x="4509500" y="2040650"/>
              <a:ext cx="98175" cy="73850"/>
            </a:xfrm>
            <a:custGeom>
              <a:avLst/>
              <a:gdLst/>
              <a:ahLst/>
              <a:cxnLst/>
              <a:rect l="l" t="t" r="r" b="b"/>
              <a:pathLst>
                <a:path w="3927" h="2954" extrusionOk="0">
                  <a:moveTo>
                    <a:pt x="831" y="0"/>
                  </a:moveTo>
                  <a:lnTo>
                    <a:pt x="1" y="2953"/>
                  </a:lnTo>
                  <a:lnTo>
                    <a:pt x="3926" y="2953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07;p46">
              <a:extLst>
                <a:ext uri="{FF2B5EF4-FFF2-40B4-BE49-F238E27FC236}">
                  <a16:creationId xmlns:a16="http://schemas.microsoft.com/office/drawing/2014/main" id="{70E3C54F-D676-41EA-8FFA-DF3C0177EE4C}"/>
                </a:ext>
              </a:extLst>
            </p:cNvPr>
            <p:cNvSpPr/>
            <p:nvPr/>
          </p:nvSpPr>
          <p:spPr>
            <a:xfrm>
              <a:off x="4709575" y="2040650"/>
              <a:ext cx="98375" cy="73850"/>
            </a:xfrm>
            <a:custGeom>
              <a:avLst/>
              <a:gdLst/>
              <a:ahLst/>
              <a:cxnLst/>
              <a:rect l="l" t="t" r="r" b="b"/>
              <a:pathLst>
                <a:path w="3935" h="2954" extrusionOk="0">
                  <a:moveTo>
                    <a:pt x="830" y="0"/>
                  </a:moveTo>
                  <a:lnTo>
                    <a:pt x="0" y="2953"/>
                  </a:lnTo>
                  <a:lnTo>
                    <a:pt x="3934" y="2953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908;p46">
              <a:extLst>
                <a:ext uri="{FF2B5EF4-FFF2-40B4-BE49-F238E27FC236}">
                  <a16:creationId xmlns:a16="http://schemas.microsoft.com/office/drawing/2014/main" id="{A0E44F2D-8B96-41E8-9411-D3F5A197E368}"/>
                </a:ext>
              </a:extLst>
            </p:cNvPr>
            <p:cNvSpPr/>
            <p:nvPr/>
          </p:nvSpPr>
          <p:spPr>
            <a:xfrm>
              <a:off x="4427225" y="1894800"/>
              <a:ext cx="386750" cy="326300"/>
            </a:xfrm>
            <a:custGeom>
              <a:avLst/>
              <a:gdLst/>
              <a:ahLst/>
              <a:cxnLst/>
              <a:rect l="l" t="t" r="r" b="b"/>
              <a:pathLst>
                <a:path w="15470" h="13052" extrusionOk="0">
                  <a:moveTo>
                    <a:pt x="6949" y="6102"/>
                  </a:moveTo>
                  <a:lnTo>
                    <a:pt x="6949" y="8546"/>
                  </a:lnTo>
                  <a:lnTo>
                    <a:pt x="517" y="8546"/>
                  </a:lnTo>
                  <a:lnTo>
                    <a:pt x="517" y="6102"/>
                  </a:lnTo>
                  <a:close/>
                  <a:moveTo>
                    <a:pt x="13471" y="9064"/>
                  </a:moveTo>
                  <a:lnTo>
                    <a:pt x="13471" y="9581"/>
                  </a:lnTo>
                  <a:lnTo>
                    <a:pt x="12249" y="9581"/>
                  </a:lnTo>
                  <a:cubicBezTo>
                    <a:pt x="12106" y="9581"/>
                    <a:pt x="11990" y="9697"/>
                    <a:pt x="11990" y="9840"/>
                  </a:cubicBezTo>
                  <a:lnTo>
                    <a:pt x="11990" y="11053"/>
                  </a:lnTo>
                  <a:lnTo>
                    <a:pt x="11481" y="11053"/>
                  </a:lnTo>
                  <a:lnTo>
                    <a:pt x="11481" y="9840"/>
                  </a:lnTo>
                  <a:cubicBezTo>
                    <a:pt x="11481" y="9697"/>
                    <a:pt x="11365" y="9581"/>
                    <a:pt x="11223" y="9581"/>
                  </a:cubicBezTo>
                  <a:lnTo>
                    <a:pt x="10000" y="9581"/>
                  </a:lnTo>
                  <a:lnTo>
                    <a:pt x="10000" y="9064"/>
                  </a:lnTo>
                  <a:close/>
                  <a:moveTo>
                    <a:pt x="2962" y="10090"/>
                  </a:moveTo>
                  <a:lnTo>
                    <a:pt x="2962" y="12534"/>
                  </a:lnTo>
                  <a:lnTo>
                    <a:pt x="517" y="12534"/>
                  </a:lnTo>
                  <a:lnTo>
                    <a:pt x="517" y="10090"/>
                  </a:lnTo>
                  <a:close/>
                  <a:moveTo>
                    <a:pt x="5469" y="9064"/>
                  </a:moveTo>
                  <a:lnTo>
                    <a:pt x="5469" y="9581"/>
                  </a:lnTo>
                  <a:lnTo>
                    <a:pt x="4273" y="9581"/>
                  </a:lnTo>
                  <a:cubicBezTo>
                    <a:pt x="4130" y="9581"/>
                    <a:pt x="4014" y="9679"/>
                    <a:pt x="4006" y="9822"/>
                  </a:cubicBezTo>
                  <a:cubicBezTo>
                    <a:pt x="3997" y="9965"/>
                    <a:pt x="4113" y="10090"/>
                    <a:pt x="4255" y="10090"/>
                  </a:cubicBezTo>
                  <a:lnTo>
                    <a:pt x="6949" y="10090"/>
                  </a:lnTo>
                  <a:lnTo>
                    <a:pt x="6949" y="12534"/>
                  </a:lnTo>
                  <a:lnTo>
                    <a:pt x="4505" y="12534"/>
                  </a:lnTo>
                  <a:lnTo>
                    <a:pt x="4505" y="10580"/>
                  </a:lnTo>
                  <a:cubicBezTo>
                    <a:pt x="4505" y="10438"/>
                    <a:pt x="4398" y="10322"/>
                    <a:pt x="4264" y="10313"/>
                  </a:cubicBezTo>
                  <a:cubicBezTo>
                    <a:pt x="4259" y="10312"/>
                    <a:pt x="4253" y="10312"/>
                    <a:pt x="4248" y="10312"/>
                  </a:cubicBezTo>
                  <a:cubicBezTo>
                    <a:pt x="4104" y="10312"/>
                    <a:pt x="3988" y="10425"/>
                    <a:pt x="3988" y="10571"/>
                  </a:cubicBezTo>
                  <a:lnTo>
                    <a:pt x="3988" y="11053"/>
                  </a:lnTo>
                  <a:lnTo>
                    <a:pt x="3479" y="11053"/>
                  </a:lnTo>
                  <a:lnTo>
                    <a:pt x="3479" y="9840"/>
                  </a:lnTo>
                  <a:cubicBezTo>
                    <a:pt x="3479" y="9697"/>
                    <a:pt x="3363" y="9581"/>
                    <a:pt x="3220" y="9581"/>
                  </a:cubicBezTo>
                  <a:lnTo>
                    <a:pt x="1998" y="9581"/>
                  </a:lnTo>
                  <a:lnTo>
                    <a:pt x="1998" y="9064"/>
                  </a:lnTo>
                  <a:close/>
                  <a:moveTo>
                    <a:pt x="10964" y="10090"/>
                  </a:moveTo>
                  <a:lnTo>
                    <a:pt x="10964" y="12534"/>
                  </a:lnTo>
                  <a:lnTo>
                    <a:pt x="8520" y="12534"/>
                  </a:lnTo>
                  <a:lnTo>
                    <a:pt x="8520" y="10090"/>
                  </a:lnTo>
                  <a:close/>
                  <a:moveTo>
                    <a:pt x="14952" y="10090"/>
                  </a:moveTo>
                  <a:lnTo>
                    <a:pt x="14952" y="12534"/>
                  </a:lnTo>
                  <a:lnTo>
                    <a:pt x="12507" y="12534"/>
                  </a:lnTo>
                  <a:lnTo>
                    <a:pt x="12507" y="10090"/>
                  </a:lnTo>
                  <a:close/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lnTo>
                    <a:pt x="0" y="4817"/>
                  </a:lnTo>
                  <a:cubicBezTo>
                    <a:pt x="0" y="4960"/>
                    <a:pt x="116" y="5076"/>
                    <a:pt x="259" y="5076"/>
                  </a:cubicBezTo>
                  <a:lnTo>
                    <a:pt x="3479" y="5076"/>
                  </a:lnTo>
                  <a:lnTo>
                    <a:pt x="3479" y="5593"/>
                  </a:lnTo>
                  <a:lnTo>
                    <a:pt x="259" y="5593"/>
                  </a:lnTo>
                  <a:cubicBezTo>
                    <a:pt x="116" y="5593"/>
                    <a:pt x="0" y="5709"/>
                    <a:pt x="0" y="5852"/>
                  </a:cubicBezTo>
                  <a:lnTo>
                    <a:pt x="0" y="8805"/>
                  </a:lnTo>
                  <a:cubicBezTo>
                    <a:pt x="0" y="8948"/>
                    <a:pt x="116" y="9064"/>
                    <a:pt x="259" y="9064"/>
                  </a:cubicBezTo>
                  <a:lnTo>
                    <a:pt x="1481" y="9064"/>
                  </a:lnTo>
                  <a:lnTo>
                    <a:pt x="1481" y="9581"/>
                  </a:lnTo>
                  <a:lnTo>
                    <a:pt x="259" y="9581"/>
                  </a:lnTo>
                  <a:cubicBezTo>
                    <a:pt x="116" y="9581"/>
                    <a:pt x="0" y="9697"/>
                    <a:pt x="0" y="9840"/>
                  </a:cubicBezTo>
                  <a:lnTo>
                    <a:pt x="0" y="12793"/>
                  </a:lnTo>
                  <a:cubicBezTo>
                    <a:pt x="0" y="12935"/>
                    <a:pt x="116" y="13051"/>
                    <a:pt x="259" y="13051"/>
                  </a:cubicBezTo>
                  <a:lnTo>
                    <a:pt x="3220" y="13051"/>
                  </a:lnTo>
                  <a:cubicBezTo>
                    <a:pt x="3363" y="13051"/>
                    <a:pt x="3479" y="12935"/>
                    <a:pt x="3479" y="12793"/>
                  </a:cubicBezTo>
                  <a:lnTo>
                    <a:pt x="3479" y="11571"/>
                  </a:lnTo>
                  <a:lnTo>
                    <a:pt x="4023" y="11571"/>
                  </a:lnTo>
                  <a:lnTo>
                    <a:pt x="4023" y="12793"/>
                  </a:lnTo>
                  <a:cubicBezTo>
                    <a:pt x="4023" y="12935"/>
                    <a:pt x="4139" y="13051"/>
                    <a:pt x="4282" y="13051"/>
                  </a:cubicBezTo>
                  <a:lnTo>
                    <a:pt x="7235" y="13051"/>
                  </a:lnTo>
                  <a:cubicBezTo>
                    <a:pt x="7378" y="13051"/>
                    <a:pt x="7494" y="12935"/>
                    <a:pt x="7494" y="12793"/>
                  </a:cubicBezTo>
                  <a:lnTo>
                    <a:pt x="7494" y="9840"/>
                  </a:lnTo>
                  <a:cubicBezTo>
                    <a:pt x="7494" y="9697"/>
                    <a:pt x="7378" y="9581"/>
                    <a:pt x="7235" y="9581"/>
                  </a:cubicBezTo>
                  <a:lnTo>
                    <a:pt x="6013" y="9581"/>
                  </a:lnTo>
                  <a:lnTo>
                    <a:pt x="6013" y="9064"/>
                  </a:lnTo>
                  <a:lnTo>
                    <a:pt x="7235" y="9064"/>
                  </a:lnTo>
                  <a:cubicBezTo>
                    <a:pt x="7378" y="9064"/>
                    <a:pt x="7494" y="8948"/>
                    <a:pt x="7494" y="8805"/>
                  </a:cubicBezTo>
                  <a:lnTo>
                    <a:pt x="7494" y="5852"/>
                  </a:lnTo>
                  <a:cubicBezTo>
                    <a:pt x="7494" y="5709"/>
                    <a:pt x="7378" y="5593"/>
                    <a:pt x="7235" y="5593"/>
                  </a:cubicBezTo>
                  <a:lnTo>
                    <a:pt x="4023" y="5593"/>
                  </a:lnTo>
                  <a:lnTo>
                    <a:pt x="4023" y="5076"/>
                  </a:lnTo>
                  <a:lnTo>
                    <a:pt x="11481" y="5076"/>
                  </a:lnTo>
                  <a:lnTo>
                    <a:pt x="11481" y="5593"/>
                  </a:lnTo>
                  <a:lnTo>
                    <a:pt x="8270" y="5593"/>
                  </a:lnTo>
                  <a:cubicBezTo>
                    <a:pt x="8127" y="5593"/>
                    <a:pt x="8002" y="5709"/>
                    <a:pt x="8002" y="5852"/>
                  </a:cubicBezTo>
                  <a:lnTo>
                    <a:pt x="8002" y="8805"/>
                  </a:lnTo>
                  <a:cubicBezTo>
                    <a:pt x="8002" y="8948"/>
                    <a:pt x="8127" y="9064"/>
                    <a:pt x="8270" y="9064"/>
                  </a:cubicBezTo>
                  <a:lnTo>
                    <a:pt x="9483" y="9064"/>
                  </a:lnTo>
                  <a:lnTo>
                    <a:pt x="9483" y="9581"/>
                  </a:lnTo>
                  <a:lnTo>
                    <a:pt x="8270" y="9581"/>
                  </a:lnTo>
                  <a:cubicBezTo>
                    <a:pt x="8127" y="9581"/>
                    <a:pt x="8002" y="9697"/>
                    <a:pt x="8002" y="9840"/>
                  </a:cubicBezTo>
                  <a:lnTo>
                    <a:pt x="8002" y="12793"/>
                  </a:lnTo>
                  <a:cubicBezTo>
                    <a:pt x="8002" y="12935"/>
                    <a:pt x="8127" y="13051"/>
                    <a:pt x="8270" y="13051"/>
                  </a:cubicBezTo>
                  <a:lnTo>
                    <a:pt x="11223" y="13051"/>
                  </a:lnTo>
                  <a:cubicBezTo>
                    <a:pt x="11365" y="13051"/>
                    <a:pt x="11481" y="12935"/>
                    <a:pt x="11481" y="12793"/>
                  </a:cubicBezTo>
                  <a:lnTo>
                    <a:pt x="11481" y="11571"/>
                  </a:lnTo>
                  <a:lnTo>
                    <a:pt x="11990" y="11571"/>
                  </a:lnTo>
                  <a:lnTo>
                    <a:pt x="11990" y="12793"/>
                  </a:lnTo>
                  <a:cubicBezTo>
                    <a:pt x="11990" y="12935"/>
                    <a:pt x="12106" y="13051"/>
                    <a:pt x="12249" y="13051"/>
                  </a:cubicBezTo>
                  <a:lnTo>
                    <a:pt x="15210" y="13051"/>
                  </a:lnTo>
                  <a:cubicBezTo>
                    <a:pt x="15353" y="13051"/>
                    <a:pt x="15469" y="12935"/>
                    <a:pt x="15469" y="12793"/>
                  </a:cubicBezTo>
                  <a:lnTo>
                    <a:pt x="15469" y="9840"/>
                  </a:lnTo>
                  <a:cubicBezTo>
                    <a:pt x="15469" y="9697"/>
                    <a:pt x="15353" y="9581"/>
                    <a:pt x="15210" y="9581"/>
                  </a:cubicBezTo>
                  <a:lnTo>
                    <a:pt x="13988" y="9581"/>
                  </a:lnTo>
                  <a:lnTo>
                    <a:pt x="13988" y="9064"/>
                  </a:lnTo>
                  <a:lnTo>
                    <a:pt x="15210" y="9064"/>
                  </a:lnTo>
                  <a:cubicBezTo>
                    <a:pt x="15353" y="9064"/>
                    <a:pt x="15469" y="8948"/>
                    <a:pt x="15469" y="8805"/>
                  </a:cubicBezTo>
                  <a:lnTo>
                    <a:pt x="15469" y="6682"/>
                  </a:lnTo>
                  <a:cubicBezTo>
                    <a:pt x="15469" y="6548"/>
                    <a:pt x="15362" y="6423"/>
                    <a:pt x="15228" y="6414"/>
                  </a:cubicBezTo>
                  <a:cubicBezTo>
                    <a:pt x="15223" y="6414"/>
                    <a:pt x="15218" y="6414"/>
                    <a:pt x="15213" y="6414"/>
                  </a:cubicBezTo>
                  <a:cubicBezTo>
                    <a:pt x="15068" y="6414"/>
                    <a:pt x="14952" y="6535"/>
                    <a:pt x="14952" y="6673"/>
                  </a:cubicBezTo>
                  <a:lnTo>
                    <a:pt x="14952" y="8546"/>
                  </a:lnTo>
                  <a:lnTo>
                    <a:pt x="8520" y="8546"/>
                  </a:lnTo>
                  <a:lnTo>
                    <a:pt x="8520" y="6102"/>
                  </a:lnTo>
                  <a:lnTo>
                    <a:pt x="15121" y="6102"/>
                  </a:lnTo>
                  <a:cubicBezTo>
                    <a:pt x="15264" y="6102"/>
                    <a:pt x="15380" y="6004"/>
                    <a:pt x="15389" y="5861"/>
                  </a:cubicBezTo>
                  <a:cubicBezTo>
                    <a:pt x="15398" y="5709"/>
                    <a:pt x="15282" y="5593"/>
                    <a:pt x="15130" y="5593"/>
                  </a:cubicBezTo>
                  <a:lnTo>
                    <a:pt x="11990" y="5593"/>
                  </a:lnTo>
                  <a:lnTo>
                    <a:pt x="11990" y="5076"/>
                  </a:lnTo>
                  <a:lnTo>
                    <a:pt x="15210" y="5076"/>
                  </a:lnTo>
                  <a:cubicBezTo>
                    <a:pt x="15353" y="5076"/>
                    <a:pt x="15469" y="4960"/>
                    <a:pt x="15469" y="4817"/>
                  </a:cubicBezTo>
                  <a:lnTo>
                    <a:pt x="15469" y="259"/>
                  </a:lnTo>
                  <a:cubicBezTo>
                    <a:pt x="15469" y="116"/>
                    <a:pt x="15353" y="0"/>
                    <a:pt x="15210" y="0"/>
                  </a:cubicBezTo>
                  <a:lnTo>
                    <a:pt x="2542" y="0"/>
                  </a:lnTo>
                  <a:cubicBezTo>
                    <a:pt x="2400" y="0"/>
                    <a:pt x="2284" y="107"/>
                    <a:pt x="2275" y="241"/>
                  </a:cubicBezTo>
                  <a:cubicBezTo>
                    <a:pt x="2266" y="393"/>
                    <a:pt x="2382" y="517"/>
                    <a:pt x="2534" y="517"/>
                  </a:cubicBezTo>
                  <a:lnTo>
                    <a:pt x="14952" y="517"/>
                  </a:lnTo>
                  <a:lnTo>
                    <a:pt x="14952" y="4532"/>
                  </a:lnTo>
                  <a:lnTo>
                    <a:pt x="517" y="4532"/>
                  </a:lnTo>
                  <a:lnTo>
                    <a:pt x="517" y="517"/>
                  </a:lnTo>
                  <a:lnTo>
                    <a:pt x="1499" y="517"/>
                  </a:lnTo>
                  <a:cubicBezTo>
                    <a:pt x="1633" y="517"/>
                    <a:pt x="1757" y="410"/>
                    <a:pt x="1766" y="277"/>
                  </a:cubicBezTo>
                  <a:cubicBezTo>
                    <a:pt x="1775" y="125"/>
                    <a:pt x="1659" y="0"/>
                    <a:pt x="1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67C0A1-9550-40F2-9BAF-31640A831610}"/>
              </a:ext>
            </a:extLst>
          </p:cNvPr>
          <p:cNvSpPr txBox="1"/>
          <p:nvPr/>
        </p:nvSpPr>
        <p:spPr>
          <a:xfrm>
            <a:off x="1743665" y="2579353"/>
            <a:ext cx="5852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Embedding </a:t>
            </a:r>
            <a:r>
              <a:rPr lang="en-US" dirty="0"/>
              <a:t>is the representation of words in the form of a </a:t>
            </a:r>
            <a:r>
              <a:rPr lang="en-US" b="1" dirty="0"/>
              <a:t>real-valued</a:t>
            </a:r>
            <a:r>
              <a:rPr lang="en-US" dirty="0"/>
              <a:t> vector that </a:t>
            </a:r>
            <a:r>
              <a:rPr lang="en-US" b="1" dirty="0"/>
              <a:t>encodes the meaning </a:t>
            </a:r>
            <a:r>
              <a:rPr lang="en-US" dirty="0"/>
              <a:t>of the word. </a:t>
            </a:r>
          </a:p>
          <a:p>
            <a:endParaRPr lang="en-US" dirty="0"/>
          </a:p>
          <a:p>
            <a:r>
              <a:rPr lang="en-US" dirty="0"/>
              <a:t>Words that are closer in this vector space are expected to be similar in meaning. 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2139" y="1180511"/>
            <a:ext cx="5744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Word Embeddings 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365413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BE528A-15EC-4340-B6EB-DC266FFAAFEE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&lt;/4&gt;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0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01. Introduction</a:t>
              </a:r>
              <a:endParaRPr b="1" dirty="0"/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2893;p46">
            <a:extLst>
              <a:ext uri="{FF2B5EF4-FFF2-40B4-BE49-F238E27FC236}">
                <a16:creationId xmlns:a16="http://schemas.microsoft.com/office/drawing/2014/main" id="{BC261A87-744B-4363-9484-6734392CD41E}"/>
              </a:ext>
            </a:extLst>
          </p:cNvPr>
          <p:cNvGrpSpPr/>
          <p:nvPr/>
        </p:nvGrpSpPr>
        <p:grpSpPr>
          <a:xfrm>
            <a:off x="950264" y="1157701"/>
            <a:ext cx="531433" cy="448369"/>
            <a:chOff x="4427225" y="1894800"/>
            <a:chExt cx="386750" cy="326300"/>
          </a:xfrm>
        </p:grpSpPr>
        <p:sp>
          <p:nvSpPr>
            <p:cNvPr id="192" name="Google Shape;2894;p46">
              <a:extLst>
                <a:ext uri="{FF2B5EF4-FFF2-40B4-BE49-F238E27FC236}">
                  <a16:creationId xmlns:a16="http://schemas.microsoft.com/office/drawing/2014/main" id="{485BDF5D-0765-4645-9445-67B1D79D9107}"/>
                </a:ext>
              </a:extLst>
            </p:cNvPr>
            <p:cNvSpPr/>
            <p:nvPr/>
          </p:nvSpPr>
          <p:spPr>
            <a:xfrm>
              <a:off x="4434125" y="2141000"/>
              <a:ext cx="74075" cy="74075"/>
            </a:xfrm>
            <a:custGeom>
              <a:avLst/>
              <a:gdLst/>
              <a:ahLst/>
              <a:cxnLst/>
              <a:rect l="l" t="t" r="r" b="b"/>
              <a:pathLst>
                <a:path w="2963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62" y="2963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895;p46">
              <a:extLst>
                <a:ext uri="{FF2B5EF4-FFF2-40B4-BE49-F238E27FC236}">
                  <a16:creationId xmlns:a16="http://schemas.microsoft.com/office/drawing/2014/main" id="{6E59D319-713E-4A4E-AE84-63DAA383AC5A}"/>
                </a:ext>
              </a:extLst>
            </p:cNvPr>
            <p:cNvSpPr/>
            <p:nvPr/>
          </p:nvSpPr>
          <p:spPr>
            <a:xfrm>
              <a:off x="4533825" y="2141000"/>
              <a:ext cx="73850" cy="74075"/>
            </a:xfrm>
            <a:custGeom>
              <a:avLst/>
              <a:gdLst/>
              <a:ahLst/>
              <a:cxnLst/>
              <a:rect l="l" t="t" r="r" b="b"/>
              <a:pathLst>
                <a:path w="2954" h="2963" extrusionOk="0">
                  <a:moveTo>
                    <a:pt x="0" y="1"/>
                  </a:moveTo>
                  <a:lnTo>
                    <a:pt x="0" y="723"/>
                  </a:lnTo>
                  <a:lnTo>
                    <a:pt x="0" y="2963"/>
                  </a:lnTo>
                  <a:lnTo>
                    <a:pt x="2953" y="2963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rgbClr val="FF8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896;p46">
              <a:extLst>
                <a:ext uri="{FF2B5EF4-FFF2-40B4-BE49-F238E27FC236}">
                  <a16:creationId xmlns:a16="http://schemas.microsoft.com/office/drawing/2014/main" id="{DAAD56BA-4298-4C10-A0CB-691F4EF3BACC}"/>
                </a:ext>
              </a:extLst>
            </p:cNvPr>
            <p:cNvSpPr/>
            <p:nvPr/>
          </p:nvSpPr>
          <p:spPr>
            <a:xfrm>
              <a:off x="4732975" y="2141000"/>
              <a:ext cx="74075" cy="74075"/>
            </a:xfrm>
            <a:custGeom>
              <a:avLst/>
              <a:gdLst/>
              <a:ahLst/>
              <a:cxnLst/>
              <a:rect l="l" t="t" r="r" b="b"/>
              <a:pathLst>
                <a:path w="2963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63" y="2963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897;p46">
              <a:extLst>
                <a:ext uri="{FF2B5EF4-FFF2-40B4-BE49-F238E27FC236}">
                  <a16:creationId xmlns:a16="http://schemas.microsoft.com/office/drawing/2014/main" id="{8B6F089E-6E6F-47FD-9F20-43D3EAD87F34}"/>
                </a:ext>
              </a:extLst>
            </p:cNvPr>
            <p:cNvSpPr/>
            <p:nvPr/>
          </p:nvSpPr>
          <p:spPr>
            <a:xfrm>
              <a:off x="4633500" y="2141000"/>
              <a:ext cx="73850" cy="74075"/>
            </a:xfrm>
            <a:custGeom>
              <a:avLst/>
              <a:gdLst/>
              <a:ahLst/>
              <a:cxnLst/>
              <a:rect l="l" t="t" r="r" b="b"/>
              <a:pathLst>
                <a:path w="2954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54" y="2963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898;p46">
              <a:extLst>
                <a:ext uri="{FF2B5EF4-FFF2-40B4-BE49-F238E27FC236}">
                  <a16:creationId xmlns:a16="http://schemas.microsoft.com/office/drawing/2014/main" id="{22ABDD64-ACF0-4D01-8401-9ED4DFE2CD58}"/>
                </a:ext>
              </a:extLst>
            </p:cNvPr>
            <p:cNvSpPr/>
            <p:nvPr/>
          </p:nvSpPr>
          <p:spPr>
            <a:xfrm>
              <a:off x="4434125" y="2040650"/>
              <a:ext cx="173550" cy="73850"/>
            </a:xfrm>
            <a:custGeom>
              <a:avLst/>
              <a:gdLst/>
              <a:ahLst/>
              <a:cxnLst/>
              <a:rect l="l" t="t" r="r" b="b"/>
              <a:pathLst>
                <a:path w="6942" h="2954" extrusionOk="0">
                  <a:moveTo>
                    <a:pt x="1" y="0"/>
                  </a:moveTo>
                  <a:lnTo>
                    <a:pt x="1" y="2953"/>
                  </a:lnTo>
                  <a:lnTo>
                    <a:pt x="6941" y="2953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899;p46">
              <a:extLst>
                <a:ext uri="{FF2B5EF4-FFF2-40B4-BE49-F238E27FC236}">
                  <a16:creationId xmlns:a16="http://schemas.microsoft.com/office/drawing/2014/main" id="{4EADCF90-1580-4C5B-A0CF-AE5DC936D960}"/>
                </a:ext>
              </a:extLst>
            </p:cNvPr>
            <p:cNvSpPr/>
            <p:nvPr/>
          </p:nvSpPr>
          <p:spPr>
            <a:xfrm>
              <a:off x="4633500" y="2040650"/>
              <a:ext cx="173550" cy="73850"/>
            </a:xfrm>
            <a:custGeom>
              <a:avLst/>
              <a:gdLst/>
              <a:ahLst/>
              <a:cxnLst/>
              <a:rect l="l" t="t" r="r" b="b"/>
              <a:pathLst>
                <a:path w="6942" h="2954" extrusionOk="0">
                  <a:moveTo>
                    <a:pt x="1" y="0"/>
                  </a:moveTo>
                  <a:lnTo>
                    <a:pt x="1" y="2953"/>
                  </a:lnTo>
                  <a:lnTo>
                    <a:pt x="6942" y="2953"/>
                  </a:lnTo>
                  <a:lnTo>
                    <a:pt x="6942" y="848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00;p46">
              <a:extLst>
                <a:ext uri="{FF2B5EF4-FFF2-40B4-BE49-F238E27FC236}">
                  <a16:creationId xmlns:a16="http://schemas.microsoft.com/office/drawing/2014/main" id="{9FDC6AC8-04FF-4FE8-BF2E-41BB1E79AF1E}"/>
                </a:ext>
              </a:extLst>
            </p:cNvPr>
            <p:cNvSpPr/>
            <p:nvPr/>
          </p:nvSpPr>
          <p:spPr>
            <a:xfrm>
              <a:off x="4434125" y="1901700"/>
              <a:ext cx="373825" cy="113325"/>
            </a:xfrm>
            <a:custGeom>
              <a:avLst/>
              <a:gdLst/>
              <a:ahLst/>
              <a:cxnLst/>
              <a:rect l="l" t="t" r="r" b="b"/>
              <a:pathLst>
                <a:path w="14953" h="4533" extrusionOk="0">
                  <a:moveTo>
                    <a:pt x="1" y="1"/>
                  </a:moveTo>
                  <a:lnTo>
                    <a:pt x="1" y="4532"/>
                  </a:lnTo>
                  <a:lnTo>
                    <a:pt x="14952" y="4532"/>
                  </a:ln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01;p46">
              <a:extLst>
                <a:ext uri="{FF2B5EF4-FFF2-40B4-BE49-F238E27FC236}">
                  <a16:creationId xmlns:a16="http://schemas.microsoft.com/office/drawing/2014/main" id="{B68671B0-315B-453E-B8C1-AEB9E3081CD8}"/>
                </a:ext>
              </a:extLst>
            </p:cNvPr>
            <p:cNvSpPr/>
            <p:nvPr/>
          </p:nvSpPr>
          <p:spPr>
            <a:xfrm>
              <a:off x="4598725" y="1901700"/>
              <a:ext cx="209225" cy="113325"/>
            </a:xfrm>
            <a:custGeom>
              <a:avLst/>
              <a:gdLst/>
              <a:ahLst/>
              <a:cxnLst/>
              <a:rect l="l" t="t" r="r" b="b"/>
              <a:pathLst>
                <a:path w="8369" h="4533" extrusionOk="0">
                  <a:moveTo>
                    <a:pt x="1267" y="1"/>
                  </a:moveTo>
                  <a:lnTo>
                    <a:pt x="0" y="4532"/>
                  </a:lnTo>
                  <a:lnTo>
                    <a:pt x="8368" y="4532"/>
                  </a:lnTo>
                  <a:lnTo>
                    <a:pt x="8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02;p46">
              <a:extLst>
                <a:ext uri="{FF2B5EF4-FFF2-40B4-BE49-F238E27FC236}">
                  <a16:creationId xmlns:a16="http://schemas.microsoft.com/office/drawing/2014/main" id="{3F78C2A1-D5B2-4AA2-89B3-27817D050F2D}"/>
                </a:ext>
              </a:extLst>
            </p:cNvPr>
            <p:cNvSpPr/>
            <p:nvPr/>
          </p:nvSpPr>
          <p:spPr>
            <a:xfrm>
              <a:off x="4464675" y="2141000"/>
              <a:ext cx="43525" cy="74075"/>
            </a:xfrm>
            <a:custGeom>
              <a:avLst/>
              <a:gdLst/>
              <a:ahLst/>
              <a:cxnLst/>
              <a:rect l="l" t="t" r="r" b="b"/>
              <a:pathLst>
                <a:path w="1741" h="2963" extrusionOk="0">
                  <a:moveTo>
                    <a:pt x="830" y="1"/>
                  </a:moveTo>
                  <a:lnTo>
                    <a:pt x="1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03;p46">
              <a:extLst>
                <a:ext uri="{FF2B5EF4-FFF2-40B4-BE49-F238E27FC236}">
                  <a16:creationId xmlns:a16="http://schemas.microsoft.com/office/drawing/2014/main" id="{175A5391-63EA-4AB1-80D2-65EBA7CA8223}"/>
                </a:ext>
              </a:extLst>
            </p:cNvPr>
            <p:cNvSpPr/>
            <p:nvPr/>
          </p:nvSpPr>
          <p:spPr>
            <a:xfrm>
              <a:off x="4564375" y="2141000"/>
              <a:ext cx="43300" cy="74075"/>
            </a:xfrm>
            <a:custGeom>
              <a:avLst/>
              <a:gdLst/>
              <a:ahLst/>
              <a:cxnLst/>
              <a:rect l="l" t="t" r="r" b="b"/>
              <a:pathLst>
                <a:path w="1732" h="2963" extrusionOk="0">
                  <a:moveTo>
                    <a:pt x="830" y="1"/>
                  </a:moveTo>
                  <a:lnTo>
                    <a:pt x="0" y="2963"/>
                  </a:lnTo>
                  <a:lnTo>
                    <a:pt x="1731" y="2963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04;p46">
              <a:extLst>
                <a:ext uri="{FF2B5EF4-FFF2-40B4-BE49-F238E27FC236}">
                  <a16:creationId xmlns:a16="http://schemas.microsoft.com/office/drawing/2014/main" id="{C72193CD-651C-4262-B709-B30890D782E1}"/>
                </a:ext>
              </a:extLst>
            </p:cNvPr>
            <p:cNvSpPr/>
            <p:nvPr/>
          </p:nvSpPr>
          <p:spPr>
            <a:xfrm>
              <a:off x="4663850" y="2141000"/>
              <a:ext cx="43500" cy="74075"/>
            </a:xfrm>
            <a:custGeom>
              <a:avLst/>
              <a:gdLst/>
              <a:ahLst/>
              <a:cxnLst/>
              <a:rect l="l" t="t" r="r" b="b"/>
              <a:pathLst>
                <a:path w="1740" h="2963" extrusionOk="0">
                  <a:moveTo>
                    <a:pt x="830" y="1"/>
                  </a:moveTo>
                  <a:lnTo>
                    <a:pt x="0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05;p46">
              <a:extLst>
                <a:ext uri="{FF2B5EF4-FFF2-40B4-BE49-F238E27FC236}">
                  <a16:creationId xmlns:a16="http://schemas.microsoft.com/office/drawing/2014/main" id="{5773B9A9-6F91-4FA3-A77E-F19AC382326F}"/>
                </a:ext>
              </a:extLst>
            </p:cNvPr>
            <p:cNvSpPr/>
            <p:nvPr/>
          </p:nvSpPr>
          <p:spPr>
            <a:xfrm>
              <a:off x="4764425" y="2141000"/>
              <a:ext cx="43525" cy="74075"/>
            </a:xfrm>
            <a:custGeom>
              <a:avLst/>
              <a:gdLst/>
              <a:ahLst/>
              <a:cxnLst/>
              <a:rect l="l" t="t" r="r" b="b"/>
              <a:pathLst>
                <a:path w="1741" h="2963" extrusionOk="0">
                  <a:moveTo>
                    <a:pt x="830" y="1"/>
                  </a:moveTo>
                  <a:lnTo>
                    <a:pt x="1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06;p46">
              <a:extLst>
                <a:ext uri="{FF2B5EF4-FFF2-40B4-BE49-F238E27FC236}">
                  <a16:creationId xmlns:a16="http://schemas.microsoft.com/office/drawing/2014/main" id="{1D01C37F-B186-4F24-90AF-F3C16794DAC2}"/>
                </a:ext>
              </a:extLst>
            </p:cNvPr>
            <p:cNvSpPr/>
            <p:nvPr/>
          </p:nvSpPr>
          <p:spPr>
            <a:xfrm>
              <a:off x="4509500" y="2040650"/>
              <a:ext cx="98175" cy="73850"/>
            </a:xfrm>
            <a:custGeom>
              <a:avLst/>
              <a:gdLst/>
              <a:ahLst/>
              <a:cxnLst/>
              <a:rect l="l" t="t" r="r" b="b"/>
              <a:pathLst>
                <a:path w="3927" h="2954" extrusionOk="0">
                  <a:moveTo>
                    <a:pt x="831" y="0"/>
                  </a:moveTo>
                  <a:lnTo>
                    <a:pt x="1" y="2953"/>
                  </a:lnTo>
                  <a:lnTo>
                    <a:pt x="3926" y="2953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07;p46">
              <a:extLst>
                <a:ext uri="{FF2B5EF4-FFF2-40B4-BE49-F238E27FC236}">
                  <a16:creationId xmlns:a16="http://schemas.microsoft.com/office/drawing/2014/main" id="{70E3C54F-D676-41EA-8FFA-DF3C0177EE4C}"/>
                </a:ext>
              </a:extLst>
            </p:cNvPr>
            <p:cNvSpPr/>
            <p:nvPr/>
          </p:nvSpPr>
          <p:spPr>
            <a:xfrm>
              <a:off x="4709575" y="2040650"/>
              <a:ext cx="98375" cy="73850"/>
            </a:xfrm>
            <a:custGeom>
              <a:avLst/>
              <a:gdLst/>
              <a:ahLst/>
              <a:cxnLst/>
              <a:rect l="l" t="t" r="r" b="b"/>
              <a:pathLst>
                <a:path w="3935" h="2954" extrusionOk="0">
                  <a:moveTo>
                    <a:pt x="830" y="0"/>
                  </a:moveTo>
                  <a:lnTo>
                    <a:pt x="0" y="2953"/>
                  </a:lnTo>
                  <a:lnTo>
                    <a:pt x="3934" y="2953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908;p46">
              <a:extLst>
                <a:ext uri="{FF2B5EF4-FFF2-40B4-BE49-F238E27FC236}">
                  <a16:creationId xmlns:a16="http://schemas.microsoft.com/office/drawing/2014/main" id="{A0E44F2D-8B96-41E8-9411-D3F5A197E368}"/>
                </a:ext>
              </a:extLst>
            </p:cNvPr>
            <p:cNvSpPr/>
            <p:nvPr/>
          </p:nvSpPr>
          <p:spPr>
            <a:xfrm>
              <a:off x="4427225" y="1894800"/>
              <a:ext cx="386750" cy="326300"/>
            </a:xfrm>
            <a:custGeom>
              <a:avLst/>
              <a:gdLst/>
              <a:ahLst/>
              <a:cxnLst/>
              <a:rect l="l" t="t" r="r" b="b"/>
              <a:pathLst>
                <a:path w="15470" h="13052" extrusionOk="0">
                  <a:moveTo>
                    <a:pt x="6949" y="6102"/>
                  </a:moveTo>
                  <a:lnTo>
                    <a:pt x="6949" y="8546"/>
                  </a:lnTo>
                  <a:lnTo>
                    <a:pt x="517" y="8546"/>
                  </a:lnTo>
                  <a:lnTo>
                    <a:pt x="517" y="6102"/>
                  </a:lnTo>
                  <a:close/>
                  <a:moveTo>
                    <a:pt x="13471" y="9064"/>
                  </a:moveTo>
                  <a:lnTo>
                    <a:pt x="13471" y="9581"/>
                  </a:lnTo>
                  <a:lnTo>
                    <a:pt x="12249" y="9581"/>
                  </a:lnTo>
                  <a:cubicBezTo>
                    <a:pt x="12106" y="9581"/>
                    <a:pt x="11990" y="9697"/>
                    <a:pt x="11990" y="9840"/>
                  </a:cubicBezTo>
                  <a:lnTo>
                    <a:pt x="11990" y="11053"/>
                  </a:lnTo>
                  <a:lnTo>
                    <a:pt x="11481" y="11053"/>
                  </a:lnTo>
                  <a:lnTo>
                    <a:pt x="11481" y="9840"/>
                  </a:lnTo>
                  <a:cubicBezTo>
                    <a:pt x="11481" y="9697"/>
                    <a:pt x="11365" y="9581"/>
                    <a:pt x="11223" y="9581"/>
                  </a:cubicBezTo>
                  <a:lnTo>
                    <a:pt x="10000" y="9581"/>
                  </a:lnTo>
                  <a:lnTo>
                    <a:pt x="10000" y="9064"/>
                  </a:lnTo>
                  <a:close/>
                  <a:moveTo>
                    <a:pt x="2962" y="10090"/>
                  </a:moveTo>
                  <a:lnTo>
                    <a:pt x="2962" y="12534"/>
                  </a:lnTo>
                  <a:lnTo>
                    <a:pt x="517" y="12534"/>
                  </a:lnTo>
                  <a:lnTo>
                    <a:pt x="517" y="10090"/>
                  </a:lnTo>
                  <a:close/>
                  <a:moveTo>
                    <a:pt x="5469" y="9064"/>
                  </a:moveTo>
                  <a:lnTo>
                    <a:pt x="5469" y="9581"/>
                  </a:lnTo>
                  <a:lnTo>
                    <a:pt x="4273" y="9581"/>
                  </a:lnTo>
                  <a:cubicBezTo>
                    <a:pt x="4130" y="9581"/>
                    <a:pt x="4014" y="9679"/>
                    <a:pt x="4006" y="9822"/>
                  </a:cubicBezTo>
                  <a:cubicBezTo>
                    <a:pt x="3997" y="9965"/>
                    <a:pt x="4113" y="10090"/>
                    <a:pt x="4255" y="10090"/>
                  </a:cubicBezTo>
                  <a:lnTo>
                    <a:pt x="6949" y="10090"/>
                  </a:lnTo>
                  <a:lnTo>
                    <a:pt x="6949" y="12534"/>
                  </a:lnTo>
                  <a:lnTo>
                    <a:pt x="4505" y="12534"/>
                  </a:lnTo>
                  <a:lnTo>
                    <a:pt x="4505" y="10580"/>
                  </a:lnTo>
                  <a:cubicBezTo>
                    <a:pt x="4505" y="10438"/>
                    <a:pt x="4398" y="10322"/>
                    <a:pt x="4264" y="10313"/>
                  </a:cubicBezTo>
                  <a:cubicBezTo>
                    <a:pt x="4259" y="10312"/>
                    <a:pt x="4253" y="10312"/>
                    <a:pt x="4248" y="10312"/>
                  </a:cubicBezTo>
                  <a:cubicBezTo>
                    <a:pt x="4104" y="10312"/>
                    <a:pt x="3988" y="10425"/>
                    <a:pt x="3988" y="10571"/>
                  </a:cubicBezTo>
                  <a:lnTo>
                    <a:pt x="3988" y="11053"/>
                  </a:lnTo>
                  <a:lnTo>
                    <a:pt x="3479" y="11053"/>
                  </a:lnTo>
                  <a:lnTo>
                    <a:pt x="3479" y="9840"/>
                  </a:lnTo>
                  <a:cubicBezTo>
                    <a:pt x="3479" y="9697"/>
                    <a:pt x="3363" y="9581"/>
                    <a:pt x="3220" y="9581"/>
                  </a:cubicBezTo>
                  <a:lnTo>
                    <a:pt x="1998" y="9581"/>
                  </a:lnTo>
                  <a:lnTo>
                    <a:pt x="1998" y="9064"/>
                  </a:lnTo>
                  <a:close/>
                  <a:moveTo>
                    <a:pt x="10964" y="10090"/>
                  </a:moveTo>
                  <a:lnTo>
                    <a:pt x="10964" y="12534"/>
                  </a:lnTo>
                  <a:lnTo>
                    <a:pt x="8520" y="12534"/>
                  </a:lnTo>
                  <a:lnTo>
                    <a:pt x="8520" y="10090"/>
                  </a:lnTo>
                  <a:close/>
                  <a:moveTo>
                    <a:pt x="14952" y="10090"/>
                  </a:moveTo>
                  <a:lnTo>
                    <a:pt x="14952" y="12534"/>
                  </a:lnTo>
                  <a:lnTo>
                    <a:pt x="12507" y="12534"/>
                  </a:lnTo>
                  <a:lnTo>
                    <a:pt x="12507" y="10090"/>
                  </a:lnTo>
                  <a:close/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lnTo>
                    <a:pt x="0" y="4817"/>
                  </a:lnTo>
                  <a:cubicBezTo>
                    <a:pt x="0" y="4960"/>
                    <a:pt x="116" y="5076"/>
                    <a:pt x="259" y="5076"/>
                  </a:cubicBezTo>
                  <a:lnTo>
                    <a:pt x="3479" y="5076"/>
                  </a:lnTo>
                  <a:lnTo>
                    <a:pt x="3479" y="5593"/>
                  </a:lnTo>
                  <a:lnTo>
                    <a:pt x="259" y="5593"/>
                  </a:lnTo>
                  <a:cubicBezTo>
                    <a:pt x="116" y="5593"/>
                    <a:pt x="0" y="5709"/>
                    <a:pt x="0" y="5852"/>
                  </a:cubicBezTo>
                  <a:lnTo>
                    <a:pt x="0" y="8805"/>
                  </a:lnTo>
                  <a:cubicBezTo>
                    <a:pt x="0" y="8948"/>
                    <a:pt x="116" y="9064"/>
                    <a:pt x="259" y="9064"/>
                  </a:cubicBezTo>
                  <a:lnTo>
                    <a:pt x="1481" y="9064"/>
                  </a:lnTo>
                  <a:lnTo>
                    <a:pt x="1481" y="9581"/>
                  </a:lnTo>
                  <a:lnTo>
                    <a:pt x="259" y="9581"/>
                  </a:lnTo>
                  <a:cubicBezTo>
                    <a:pt x="116" y="9581"/>
                    <a:pt x="0" y="9697"/>
                    <a:pt x="0" y="9840"/>
                  </a:cubicBezTo>
                  <a:lnTo>
                    <a:pt x="0" y="12793"/>
                  </a:lnTo>
                  <a:cubicBezTo>
                    <a:pt x="0" y="12935"/>
                    <a:pt x="116" y="13051"/>
                    <a:pt x="259" y="13051"/>
                  </a:cubicBezTo>
                  <a:lnTo>
                    <a:pt x="3220" y="13051"/>
                  </a:lnTo>
                  <a:cubicBezTo>
                    <a:pt x="3363" y="13051"/>
                    <a:pt x="3479" y="12935"/>
                    <a:pt x="3479" y="12793"/>
                  </a:cubicBezTo>
                  <a:lnTo>
                    <a:pt x="3479" y="11571"/>
                  </a:lnTo>
                  <a:lnTo>
                    <a:pt x="4023" y="11571"/>
                  </a:lnTo>
                  <a:lnTo>
                    <a:pt x="4023" y="12793"/>
                  </a:lnTo>
                  <a:cubicBezTo>
                    <a:pt x="4023" y="12935"/>
                    <a:pt x="4139" y="13051"/>
                    <a:pt x="4282" y="13051"/>
                  </a:cubicBezTo>
                  <a:lnTo>
                    <a:pt x="7235" y="13051"/>
                  </a:lnTo>
                  <a:cubicBezTo>
                    <a:pt x="7378" y="13051"/>
                    <a:pt x="7494" y="12935"/>
                    <a:pt x="7494" y="12793"/>
                  </a:cubicBezTo>
                  <a:lnTo>
                    <a:pt x="7494" y="9840"/>
                  </a:lnTo>
                  <a:cubicBezTo>
                    <a:pt x="7494" y="9697"/>
                    <a:pt x="7378" y="9581"/>
                    <a:pt x="7235" y="9581"/>
                  </a:cubicBezTo>
                  <a:lnTo>
                    <a:pt x="6013" y="9581"/>
                  </a:lnTo>
                  <a:lnTo>
                    <a:pt x="6013" y="9064"/>
                  </a:lnTo>
                  <a:lnTo>
                    <a:pt x="7235" y="9064"/>
                  </a:lnTo>
                  <a:cubicBezTo>
                    <a:pt x="7378" y="9064"/>
                    <a:pt x="7494" y="8948"/>
                    <a:pt x="7494" y="8805"/>
                  </a:cubicBezTo>
                  <a:lnTo>
                    <a:pt x="7494" y="5852"/>
                  </a:lnTo>
                  <a:cubicBezTo>
                    <a:pt x="7494" y="5709"/>
                    <a:pt x="7378" y="5593"/>
                    <a:pt x="7235" y="5593"/>
                  </a:cubicBezTo>
                  <a:lnTo>
                    <a:pt x="4023" y="5593"/>
                  </a:lnTo>
                  <a:lnTo>
                    <a:pt x="4023" y="5076"/>
                  </a:lnTo>
                  <a:lnTo>
                    <a:pt x="11481" y="5076"/>
                  </a:lnTo>
                  <a:lnTo>
                    <a:pt x="11481" y="5593"/>
                  </a:lnTo>
                  <a:lnTo>
                    <a:pt x="8270" y="5593"/>
                  </a:lnTo>
                  <a:cubicBezTo>
                    <a:pt x="8127" y="5593"/>
                    <a:pt x="8002" y="5709"/>
                    <a:pt x="8002" y="5852"/>
                  </a:cubicBezTo>
                  <a:lnTo>
                    <a:pt x="8002" y="8805"/>
                  </a:lnTo>
                  <a:cubicBezTo>
                    <a:pt x="8002" y="8948"/>
                    <a:pt x="8127" y="9064"/>
                    <a:pt x="8270" y="9064"/>
                  </a:cubicBezTo>
                  <a:lnTo>
                    <a:pt x="9483" y="9064"/>
                  </a:lnTo>
                  <a:lnTo>
                    <a:pt x="9483" y="9581"/>
                  </a:lnTo>
                  <a:lnTo>
                    <a:pt x="8270" y="9581"/>
                  </a:lnTo>
                  <a:cubicBezTo>
                    <a:pt x="8127" y="9581"/>
                    <a:pt x="8002" y="9697"/>
                    <a:pt x="8002" y="9840"/>
                  </a:cubicBezTo>
                  <a:lnTo>
                    <a:pt x="8002" y="12793"/>
                  </a:lnTo>
                  <a:cubicBezTo>
                    <a:pt x="8002" y="12935"/>
                    <a:pt x="8127" y="13051"/>
                    <a:pt x="8270" y="13051"/>
                  </a:cubicBezTo>
                  <a:lnTo>
                    <a:pt x="11223" y="13051"/>
                  </a:lnTo>
                  <a:cubicBezTo>
                    <a:pt x="11365" y="13051"/>
                    <a:pt x="11481" y="12935"/>
                    <a:pt x="11481" y="12793"/>
                  </a:cubicBezTo>
                  <a:lnTo>
                    <a:pt x="11481" y="11571"/>
                  </a:lnTo>
                  <a:lnTo>
                    <a:pt x="11990" y="11571"/>
                  </a:lnTo>
                  <a:lnTo>
                    <a:pt x="11990" y="12793"/>
                  </a:lnTo>
                  <a:cubicBezTo>
                    <a:pt x="11990" y="12935"/>
                    <a:pt x="12106" y="13051"/>
                    <a:pt x="12249" y="13051"/>
                  </a:cubicBezTo>
                  <a:lnTo>
                    <a:pt x="15210" y="13051"/>
                  </a:lnTo>
                  <a:cubicBezTo>
                    <a:pt x="15353" y="13051"/>
                    <a:pt x="15469" y="12935"/>
                    <a:pt x="15469" y="12793"/>
                  </a:cubicBezTo>
                  <a:lnTo>
                    <a:pt x="15469" y="9840"/>
                  </a:lnTo>
                  <a:cubicBezTo>
                    <a:pt x="15469" y="9697"/>
                    <a:pt x="15353" y="9581"/>
                    <a:pt x="15210" y="9581"/>
                  </a:cubicBezTo>
                  <a:lnTo>
                    <a:pt x="13988" y="9581"/>
                  </a:lnTo>
                  <a:lnTo>
                    <a:pt x="13988" y="9064"/>
                  </a:lnTo>
                  <a:lnTo>
                    <a:pt x="15210" y="9064"/>
                  </a:lnTo>
                  <a:cubicBezTo>
                    <a:pt x="15353" y="9064"/>
                    <a:pt x="15469" y="8948"/>
                    <a:pt x="15469" y="8805"/>
                  </a:cubicBezTo>
                  <a:lnTo>
                    <a:pt x="15469" y="6682"/>
                  </a:lnTo>
                  <a:cubicBezTo>
                    <a:pt x="15469" y="6548"/>
                    <a:pt x="15362" y="6423"/>
                    <a:pt x="15228" y="6414"/>
                  </a:cubicBezTo>
                  <a:cubicBezTo>
                    <a:pt x="15223" y="6414"/>
                    <a:pt x="15218" y="6414"/>
                    <a:pt x="15213" y="6414"/>
                  </a:cubicBezTo>
                  <a:cubicBezTo>
                    <a:pt x="15068" y="6414"/>
                    <a:pt x="14952" y="6535"/>
                    <a:pt x="14952" y="6673"/>
                  </a:cubicBezTo>
                  <a:lnTo>
                    <a:pt x="14952" y="8546"/>
                  </a:lnTo>
                  <a:lnTo>
                    <a:pt x="8520" y="8546"/>
                  </a:lnTo>
                  <a:lnTo>
                    <a:pt x="8520" y="6102"/>
                  </a:lnTo>
                  <a:lnTo>
                    <a:pt x="15121" y="6102"/>
                  </a:lnTo>
                  <a:cubicBezTo>
                    <a:pt x="15264" y="6102"/>
                    <a:pt x="15380" y="6004"/>
                    <a:pt x="15389" y="5861"/>
                  </a:cubicBezTo>
                  <a:cubicBezTo>
                    <a:pt x="15398" y="5709"/>
                    <a:pt x="15282" y="5593"/>
                    <a:pt x="15130" y="5593"/>
                  </a:cubicBezTo>
                  <a:lnTo>
                    <a:pt x="11990" y="5593"/>
                  </a:lnTo>
                  <a:lnTo>
                    <a:pt x="11990" y="5076"/>
                  </a:lnTo>
                  <a:lnTo>
                    <a:pt x="15210" y="5076"/>
                  </a:lnTo>
                  <a:cubicBezTo>
                    <a:pt x="15353" y="5076"/>
                    <a:pt x="15469" y="4960"/>
                    <a:pt x="15469" y="4817"/>
                  </a:cubicBezTo>
                  <a:lnTo>
                    <a:pt x="15469" y="259"/>
                  </a:lnTo>
                  <a:cubicBezTo>
                    <a:pt x="15469" y="116"/>
                    <a:pt x="15353" y="0"/>
                    <a:pt x="15210" y="0"/>
                  </a:cubicBezTo>
                  <a:lnTo>
                    <a:pt x="2542" y="0"/>
                  </a:lnTo>
                  <a:cubicBezTo>
                    <a:pt x="2400" y="0"/>
                    <a:pt x="2284" y="107"/>
                    <a:pt x="2275" y="241"/>
                  </a:cubicBezTo>
                  <a:cubicBezTo>
                    <a:pt x="2266" y="393"/>
                    <a:pt x="2382" y="517"/>
                    <a:pt x="2534" y="517"/>
                  </a:cubicBezTo>
                  <a:lnTo>
                    <a:pt x="14952" y="517"/>
                  </a:lnTo>
                  <a:lnTo>
                    <a:pt x="14952" y="4532"/>
                  </a:lnTo>
                  <a:lnTo>
                    <a:pt x="517" y="4532"/>
                  </a:lnTo>
                  <a:lnTo>
                    <a:pt x="517" y="517"/>
                  </a:lnTo>
                  <a:lnTo>
                    <a:pt x="1499" y="517"/>
                  </a:lnTo>
                  <a:cubicBezTo>
                    <a:pt x="1633" y="517"/>
                    <a:pt x="1757" y="410"/>
                    <a:pt x="1766" y="277"/>
                  </a:cubicBezTo>
                  <a:cubicBezTo>
                    <a:pt x="1775" y="125"/>
                    <a:pt x="1659" y="0"/>
                    <a:pt x="1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1901637" y="1052299"/>
            <a:ext cx="574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Progress Timeline </a:t>
            </a:r>
            <a:endParaRPr lang="en-SG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855603" y="2548276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1F1625-220F-43F9-A38F-66DCC4E619DD}"/>
              </a:ext>
            </a:extLst>
          </p:cNvPr>
          <p:cNvSpPr txBox="1"/>
          <p:nvPr/>
        </p:nvSpPr>
        <p:spPr>
          <a:xfrm>
            <a:off x="978937" y="2722465"/>
            <a:ext cx="1175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Latent Semantic Analysis (LSA)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50756D-E624-41E5-A390-0E10C53A9C58}"/>
              </a:ext>
            </a:extLst>
          </p:cNvPr>
          <p:cNvSpPr txBox="1"/>
          <p:nvPr/>
        </p:nvSpPr>
        <p:spPr>
          <a:xfrm>
            <a:off x="2423872" y="2957131"/>
            <a:ext cx="1175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Probabilistic</a:t>
            </a:r>
          </a:p>
          <a:p>
            <a:pPr algn="ctr"/>
            <a:r>
              <a:rPr lang="en-US" dirty="0"/>
              <a:t>Latent Dirichlet Allocation</a:t>
            </a:r>
          </a:p>
          <a:p>
            <a:pPr algn="ctr"/>
            <a:r>
              <a:rPr lang="en-US" dirty="0"/>
              <a:t>(PLDA)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B1EA7E-F5CA-4935-B44F-B731E990CD0D}"/>
              </a:ext>
            </a:extLst>
          </p:cNvPr>
          <p:cNvSpPr/>
          <p:nvPr/>
        </p:nvSpPr>
        <p:spPr>
          <a:xfrm>
            <a:off x="1532970" y="2501867"/>
            <a:ext cx="110003" cy="11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2AF6E3C-671E-4115-8A48-32C02AEB108D}"/>
              </a:ext>
            </a:extLst>
          </p:cNvPr>
          <p:cNvSpPr/>
          <p:nvPr/>
        </p:nvSpPr>
        <p:spPr>
          <a:xfrm>
            <a:off x="2956702" y="2501867"/>
            <a:ext cx="110003" cy="11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36248C-4389-4D86-91AC-B60024B4CE87}"/>
              </a:ext>
            </a:extLst>
          </p:cNvPr>
          <p:cNvSpPr/>
          <p:nvPr/>
        </p:nvSpPr>
        <p:spPr>
          <a:xfrm>
            <a:off x="4461997" y="2501867"/>
            <a:ext cx="110003" cy="11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2AD1CA-CB90-423E-819A-B7C4215519B6}"/>
              </a:ext>
            </a:extLst>
          </p:cNvPr>
          <p:cNvSpPr txBox="1"/>
          <p:nvPr/>
        </p:nvSpPr>
        <p:spPr>
          <a:xfrm>
            <a:off x="3929165" y="2929368"/>
            <a:ext cx="126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Distributional Semantics</a:t>
            </a:r>
          </a:p>
          <a:p>
            <a:pPr algn="ctr"/>
            <a:r>
              <a:rPr lang="en-US" dirty="0"/>
              <a:t>(word2vec)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92D1F6-478F-4A02-B5C2-29635325F68B}"/>
              </a:ext>
            </a:extLst>
          </p:cNvPr>
          <p:cNvSpPr/>
          <p:nvPr/>
        </p:nvSpPr>
        <p:spPr>
          <a:xfrm>
            <a:off x="6207574" y="2501867"/>
            <a:ext cx="110003" cy="11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15818E-072D-4B00-8FA2-67F1C48D5995}"/>
              </a:ext>
            </a:extLst>
          </p:cNvPr>
          <p:cNvSpPr txBox="1"/>
          <p:nvPr/>
        </p:nvSpPr>
        <p:spPr>
          <a:xfrm>
            <a:off x="5559822" y="2929368"/>
            <a:ext cx="1405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Contextual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(BERT)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CD047F-C43E-4D75-9760-DC08D009419E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&lt;/5&gt;</a:t>
            </a:r>
            <a:endParaRPr lang="en-SG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FFEBC-296A-4FF4-9647-DDD4329B0481}"/>
              </a:ext>
            </a:extLst>
          </p:cNvPr>
          <p:cNvSpPr txBox="1"/>
          <p:nvPr/>
        </p:nvSpPr>
        <p:spPr>
          <a:xfrm>
            <a:off x="1328871" y="2130568"/>
            <a:ext cx="62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1988</a:t>
            </a:r>
            <a:endParaRPr lang="en-SG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C42503-7FE1-4020-A646-B9414608C713}"/>
              </a:ext>
            </a:extLst>
          </p:cNvPr>
          <p:cNvSpPr txBox="1"/>
          <p:nvPr/>
        </p:nvSpPr>
        <p:spPr>
          <a:xfrm>
            <a:off x="2755019" y="2130497"/>
            <a:ext cx="62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2003</a:t>
            </a:r>
            <a:endParaRPr lang="en-SG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ED67C9-5D08-474B-9A9C-F6D73D41C397}"/>
              </a:ext>
            </a:extLst>
          </p:cNvPr>
          <p:cNvSpPr txBox="1"/>
          <p:nvPr/>
        </p:nvSpPr>
        <p:spPr>
          <a:xfrm>
            <a:off x="4248280" y="2124262"/>
            <a:ext cx="62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endParaRPr lang="en-SG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2077E8-CA3C-438B-A73A-C341B3954755}"/>
              </a:ext>
            </a:extLst>
          </p:cNvPr>
          <p:cNvSpPr txBox="1"/>
          <p:nvPr/>
        </p:nvSpPr>
        <p:spPr>
          <a:xfrm>
            <a:off x="6005891" y="2121552"/>
            <a:ext cx="62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endParaRPr lang="en-SG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8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01. Introduction</a:t>
              </a:r>
              <a:endParaRPr b="1" dirty="0"/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2893;p46">
            <a:extLst>
              <a:ext uri="{FF2B5EF4-FFF2-40B4-BE49-F238E27FC236}">
                <a16:creationId xmlns:a16="http://schemas.microsoft.com/office/drawing/2014/main" id="{BC261A87-744B-4363-9484-6734392CD41E}"/>
              </a:ext>
            </a:extLst>
          </p:cNvPr>
          <p:cNvGrpSpPr/>
          <p:nvPr/>
        </p:nvGrpSpPr>
        <p:grpSpPr>
          <a:xfrm>
            <a:off x="950264" y="3194547"/>
            <a:ext cx="531433" cy="448369"/>
            <a:chOff x="4427225" y="1894800"/>
            <a:chExt cx="386750" cy="326300"/>
          </a:xfrm>
        </p:grpSpPr>
        <p:sp>
          <p:nvSpPr>
            <p:cNvPr id="192" name="Google Shape;2894;p46">
              <a:extLst>
                <a:ext uri="{FF2B5EF4-FFF2-40B4-BE49-F238E27FC236}">
                  <a16:creationId xmlns:a16="http://schemas.microsoft.com/office/drawing/2014/main" id="{485BDF5D-0765-4645-9445-67B1D79D9107}"/>
                </a:ext>
              </a:extLst>
            </p:cNvPr>
            <p:cNvSpPr/>
            <p:nvPr/>
          </p:nvSpPr>
          <p:spPr>
            <a:xfrm>
              <a:off x="4434125" y="2141000"/>
              <a:ext cx="74075" cy="74075"/>
            </a:xfrm>
            <a:custGeom>
              <a:avLst/>
              <a:gdLst/>
              <a:ahLst/>
              <a:cxnLst/>
              <a:rect l="l" t="t" r="r" b="b"/>
              <a:pathLst>
                <a:path w="2963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62" y="2963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895;p46">
              <a:extLst>
                <a:ext uri="{FF2B5EF4-FFF2-40B4-BE49-F238E27FC236}">
                  <a16:creationId xmlns:a16="http://schemas.microsoft.com/office/drawing/2014/main" id="{6E59D319-713E-4A4E-AE84-63DAA383AC5A}"/>
                </a:ext>
              </a:extLst>
            </p:cNvPr>
            <p:cNvSpPr/>
            <p:nvPr/>
          </p:nvSpPr>
          <p:spPr>
            <a:xfrm>
              <a:off x="4533825" y="2141000"/>
              <a:ext cx="73850" cy="74075"/>
            </a:xfrm>
            <a:custGeom>
              <a:avLst/>
              <a:gdLst/>
              <a:ahLst/>
              <a:cxnLst/>
              <a:rect l="l" t="t" r="r" b="b"/>
              <a:pathLst>
                <a:path w="2954" h="2963" extrusionOk="0">
                  <a:moveTo>
                    <a:pt x="0" y="1"/>
                  </a:moveTo>
                  <a:lnTo>
                    <a:pt x="0" y="723"/>
                  </a:lnTo>
                  <a:lnTo>
                    <a:pt x="0" y="2963"/>
                  </a:lnTo>
                  <a:lnTo>
                    <a:pt x="2953" y="2963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rgbClr val="FF8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896;p46">
              <a:extLst>
                <a:ext uri="{FF2B5EF4-FFF2-40B4-BE49-F238E27FC236}">
                  <a16:creationId xmlns:a16="http://schemas.microsoft.com/office/drawing/2014/main" id="{DAAD56BA-4298-4C10-A0CB-691F4EF3BACC}"/>
                </a:ext>
              </a:extLst>
            </p:cNvPr>
            <p:cNvSpPr/>
            <p:nvPr/>
          </p:nvSpPr>
          <p:spPr>
            <a:xfrm>
              <a:off x="4732975" y="2141000"/>
              <a:ext cx="74075" cy="74075"/>
            </a:xfrm>
            <a:custGeom>
              <a:avLst/>
              <a:gdLst/>
              <a:ahLst/>
              <a:cxnLst/>
              <a:rect l="l" t="t" r="r" b="b"/>
              <a:pathLst>
                <a:path w="2963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63" y="2963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897;p46">
              <a:extLst>
                <a:ext uri="{FF2B5EF4-FFF2-40B4-BE49-F238E27FC236}">
                  <a16:creationId xmlns:a16="http://schemas.microsoft.com/office/drawing/2014/main" id="{8B6F089E-6E6F-47FD-9F20-43D3EAD87F34}"/>
                </a:ext>
              </a:extLst>
            </p:cNvPr>
            <p:cNvSpPr/>
            <p:nvPr/>
          </p:nvSpPr>
          <p:spPr>
            <a:xfrm>
              <a:off x="4633500" y="2141000"/>
              <a:ext cx="73850" cy="74075"/>
            </a:xfrm>
            <a:custGeom>
              <a:avLst/>
              <a:gdLst/>
              <a:ahLst/>
              <a:cxnLst/>
              <a:rect l="l" t="t" r="r" b="b"/>
              <a:pathLst>
                <a:path w="2954" h="2963" extrusionOk="0">
                  <a:moveTo>
                    <a:pt x="1" y="1"/>
                  </a:moveTo>
                  <a:lnTo>
                    <a:pt x="1" y="2963"/>
                  </a:lnTo>
                  <a:lnTo>
                    <a:pt x="2954" y="2963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898;p46">
              <a:extLst>
                <a:ext uri="{FF2B5EF4-FFF2-40B4-BE49-F238E27FC236}">
                  <a16:creationId xmlns:a16="http://schemas.microsoft.com/office/drawing/2014/main" id="{22ABDD64-ACF0-4D01-8401-9ED4DFE2CD58}"/>
                </a:ext>
              </a:extLst>
            </p:cNvPr>
            <p:cNvSpPr/>
            <p:nvPr/>
          </p:nvSpPr>
          <p:spPr>
            <a:xfrm>
              <a:off x="4434125" y="2040650"/>
              <a:ext cx="173550" cy="73850"/>
            </a:xfrm>
            <a:custGeom>
              <a:avLst/>
              <a:gdLst/>
              <a:ahLst/>
              <a:cxnLst/>
              <a:rect l="l" t="t" r="r" b="b"/>
              <a:pathLst>
                <a:path w="6942" h="2954" extrusionOk="0">
                  <a:moveTo>
                    <a:pt x="1" y="0"/>
                  </a:moveTo>
                  <a:lnTo>
                    <a:pt x="1" y="2953"/>
                  </a:lnTo>
                  <a:lnTo>
                    <a:pt x="6941" y="2953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899;p46">
              <a:extLst>
                <a:ext uri="{FF2B5EF4-FFF2-40B4-BE49-F238E27FC236}">
                  <a16:creationId xmlns:a16="http://schemas.microsoft.com/office/drawing/2014/main" id="{4EADCF90-1580-4C5B-A0CF-AE5DC936D960}"/>
                </a:ext>
              </a:extLst>
            </p:cNvPr>
            <p:cNvSpPr/>
            <p:nvPr/>
          </p:nvSpPr>
          <p:spPr>
            <a:xfrm>
              <a:off x="4633500" y="2040650"/>
              <a:ext cx="173550" cy="73850"/>
            </a:xfrm>
            <a:custGeom>
              <a:avLst/>
              <a:gdLst/>
              <a:ahLst/>
              <a:cxnLst/>
              <a:rect l="l" t="t" r="r" b="b"/>
              <a:pathLst>
                <a:path w="6942" h="2954" extrusionOk="0">
                  <a:moveTo>
                    <a:pt x="1" y="0"/>
                  </a:moveTo>
                  <a:lnTo>
                    <a:pt x="1" y="2953"/>
                  </a:lnTo>
                  <a:lnTo>
                    <a:pt x="6942" y="2953"/>
                  </a:lnTo>
                  <a:lnTo>
                    <a:pt x="6942" y="848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00;p46">
              <a:extLst>
                <a:ext uri="{FF2B5EF4-FFF2-40B4-BE49-F238E27FC236}">
                  <a16:creationId xmlns:a16="http://schemas.microsoft.com/office/drawing/2014/main" id="{9FDC6AC8-04FF-4FE8-BF2E-41BB1E79AF1E}"/>
                </a:ext>
              </a:extLst>
            </p:cNvPr>
            <p:cNvSpPr/>
            <p:nvPr/>
          </p:nvSpPr>
          <p:spPr>
            <a:xfrm>
              <a:off x="4434125" y="1901700"/>
              <a:ext cx="373825" cy="113325"/>
            </a:xfrm>
            <a:custGeom>
              <a:avLst/>
              <a:gdLst/>
              <a:ahLst/>
              <a:cxnLst/>
              <a:rect l="l" t="t" r="r" b="b"/>
              <a:pathLst>
                <a:path w="14953" h="4533" extrusionOk="0">
                  <a:moveTo>
                    <a:pt x="1" y="1"/>
                  </a:moveTo>
                  <a:lnTo>
                    <a:pt x="1" y="4532"/>
                  </a:lnTo>
                  <a:lnTo>
                    <a:pt x="14952" y="4532"/>
                  </a:ln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01;p46">
              <a:extLst>
                <a:ext uri="{FF2B5EF4-FFF2-40B4-BE49-F238E27FC236}">
                  <a16:creationId xmlns:a16="http://schemas.microsoft.com/office/drawing/2014/main" id="{B68671B0-315B-453E-B8C1-AEB9E3081CD8}"/>
                </a:ext>
              </a:extLst>
            </p:cNvPr>
            <p:cNvSpPr/>
            <p:nvPr/>
          </p:nvSpPr>
          <p:spPr>
            <a:xfrm>
              <a:off x="4598725" y="1901700"/>
              <a:ext cx="209225" cy="113325"/>
            </a:xfrm>
            <a:custGeom>
              <a:avLst/>
              <a:gdLst/>
              <a:ahLst/>
              <a:cxnLst/>
              <a:rect l="l" t="t" r="r" b="b"/>
              <a:pathLst>
                <a:path w="8369" h="4533" extrusionOk="0">
                  <a:moveTo>
                    <a:pt x="1267" y="1"/>
                  </a:moveTo>
                  <a:lnTo>
                    <a:pt x="0" y="4532"/>
                  </a:lnTo>
                  <a:lnTo>
                    <a:pt x="8368" y="4532"/>
                  </a:lnTo>
                  <a:lnTo>
                    <a:pt x="8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02;p46">
              <a:extLst>
                <a:ext uri="{FF2B5EF4-FFF2-40B4-BE49-F238E27FC236}">
                  <a16:creationId xmlns:a16="http://schemas.microsoft.com/office/drawing/2014/main" id="{3F78C2A1-D5B2-4AA2-89B3-27817D050F2D}"/>
                </a:ext>
              </a:extLst>
            </p:cNvPr>
            <p:cNvSpPr/>
            <p:nvPr/>
          </p:nvSpPr>
          <p:spPr>
            <a:xfrm>
              <a:off x="4464675" y="2141000"/>
              <a:ext cx="43525" cy="74075"/>
            </a:xfrm>
            <a:custGeom>
              <a:avLst/>
              <a:gdLst/>
              <a:ahLst/>
              <a:cxnLst/>
              <a:rect l="l" t="t" r="r" b="b"/>
              <a:pathLst>
                <a:path w="1741" h="2963" extrusionOk="0">
                  <a:moveTo>
                    <a:pt x="830" y="1"/>
                  </a:moveTo>
                  <a:lnTo>
                    <a:pt x="1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03;p46">
              <a:extLst>
                <a:ext uri="{FF2B5EF4-FFF2-40B4-BE49-F238E27FC236}">
                  <a16:creationId xmlns:a16="http://schemas.microsoft.com/office/drawing/2014/main" id="{175A5391-63EA-4AB1-80D2-65EBA7CA8223}"/>
                </a:ext>
              </a:extLst>
            </p:cNvPr>
            <p:cNvSpPr/>
            <p:nvPr/>
          </p:nvSpPr>
          <p:spPr>
            <a:xfrm>
              <a:off x="4564375" y="2141000"/>
              <a:ext cx="43300" cy="74075"/>
            </a:xfrm>
            <a:custGeom>
              <a:avLst/>
              <a:gdLst/>
              <a:ahLst/>
              <a:cxnLst/>
              <a:rect l="l" t="t" r="r" b="b"/>
              <a:pathLst>
                <a:path w="1732" h="2963" extrusionOk="0">
                  <a:moveTo>
                    <a:pt x="830" y="1"/>
                  </a:moveTo>
                  <a:lnTo>
                    <a:pt x="0" y="2963"/>
                  </a:lnTo>
                  <a:lnTo>
                    <a:pt x="1731" y="2963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04;p46">
              <a:extLst>
                <a:ext uri="{FF2B5EF4-FFF2-40B4-BE49-F238E27FC236}">
                  <a16:creationId xmlns:a16="http://schemas.microsoft.com/office/drawing/2014/main" id="{C72193CD-651C-4262-B709-B30890D782E1}"/>
                </a:ext>
              </a:extLst>
            </p:cNvPr>
            <p:cNvSpPr/>
            <p:nvPr/>
          </p:nvSpPr>
          <p:spPr>
            <a:xfrm>
              <a:off x="4663850" y="2141000"/>
              <a:ext cx="43500" cy="74075"/>
            </a:xfrm>
            <a:custGeom>
              <a:avLst/>
              <a:gdLst/>
              <a:ahLst/>
              <a:cxnLst/>
              <a:rect l="l" t="t" r="r" b="b"/>
              <a:pathLst>
                <a:path w="1740" h="2963" extrusionOk="0">
                  <a:moveTo>
                    <a:pt x="830" y="1"/>
                  </a:moveTo>
                  <a:lnTo>
                    <a:pt x="0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05;p46">
              <a:extLst>
                <a:ext uri="{FF2B5EF4-FFF2-40B4-BE49-F238E27FC236}">
                  <a16:creationId xmlns:a16="http://schemas.microsoft.com/office/drawing/2014/main" id="{5773B9A9-6F91-4FA3-A77E-F19AC382326F}"/>
                </a:ext>
              </a:extLst>
            </p:cNvPr>
            <p:cNvSpPr/>
            <p:nvPr/>
          </p:nvSpPr>
          <p:spPr>
            <a:xfrm>
              <a:off x="4764425" y="2141000"/>
              <a:ext cx="43525" cy="74075"/>
            </a:xfrm>
            <a:custGeom>
              <a:avLst/>
              <a:gdLst/>
              <a:ahLst/>
              <a:cxnLst/>
              <a:rect l="l" t="t" r="r" b="b"/>
              <a:pathLst>
                <a:path w="1741" h="2963" extrusionOk="0">
                  <a:moveTo>
                    <a:pt x="830" y="1"/>
                  </a:moveTo>
                  <a:lnTo>
                    <a:pt x="1" y="2963"/>
                  </a:lnTo>
                  <a:lnTo>
                    <a:pt x="1740" y="2963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06;p46">
              <a:extLst>
                <a:ext uri="{FF2B5EF4-FFF2-40B4-BE49-F238E27FC236}">
                  <a16:creationId xmlns:a16="http://schemas.microsoft.com/office/drawing/2014/main" id="{1D01C37F-B186-4F24-90AF-F3C16794DAC2}"/>
                </a:ext>
              </a:extLst>
            </p:cNvPr>
            <p:cNvSpPr/>
            <p:nvPr/>
          </p:nvSpPr>
          <p:spPr>
            <a:xfrm>
              <a:off x="4509500" y="2040650"/>
              <a:ext cx="98175" cy="73850"/>
            </a:xfrm>
            <a:custGeom>
              <a:avLst/>
              <a:gdLst/>
              <a:ahLst/>
              <a:cxnLst/>
              <a:rect l="l" t="t" r="r" b="b"/>
              <a:pathLst>
                <a:path w="3927" h="2954" extrusionOk="0">
                  <a:moveTo>
                    <a:pt x="831" y="0"/>
                  </a:moveTo>
                  <a:lnTo>
                    <a:pt x="1" y="2953"/>
                  </a:lnTo>
                  <a:lnTo>
                    <a:pt x="3926" y="2953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07;p46">
              <a:extLst>
                <a:ext uri="{FF2B5EF4-FFF2-40B4-BE49-F238E27FC236}">
                  <a16:creationId xmlns:a16="http://schemas.microsoft.com/office/drawing/2014/main" id="{70E3C54F-D676-41EA-8FFA-DF3C0177EE4C}"/>
                </a:ext>
              </a:extLst>
            </p:cNvPr>
            <p:cNvSpPr/>
            <p:nvPr/>
          </p:nvSpPr>
          <p:spPr>
            <a:xfrm>
              <a:off x="4709575" y="2040650"/>
              <a:ext cx="98375" cy="73850"/>
            </a:xfrm>
            <a:custGeom>
              <a:avLst/>
              <a:gdLst/>
              <a:ahLst/>
              <a:cxnLst/>
              <a:rect l="l" t="t" r="r" b="b"/>
              <a:pathLst>
                <a:path w="3935" h="2954" extrusionOk="0">
                  <a:moveTo>
                    <a:pt x="830" y="0"/>
                  </a:moveTo>
                  <a:lnTo>
                    <a:pt x="0" y="2953"/>
                  </a:lnTo>
                  <a:lnTo>
                    <a:pt x="3934" y="2953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908;p46">
              <a:extLst>
                <a:ext uri="{FF2B5EF4-FFF2-40B4-BE49-F238E27FC236}">
                  <a16:creationId xmlns:a16="http://schemas.microsoft.com/office/drawing/2014/main" id="{A0E44F2D-8B96-41E8-9411-D3F5A197E368}"/>
                </a:ext>
              </a:extLst>
            </p:cNvPr>
            <p:cNvSpPr/>
            <p:nvPr/>
          </p:nvSpPr>
          <p:spPr>
            <a:xfrm>
              <a:off x="4427225" y="1894800"/>
              <a:ext cx="386750" cy="326300"/>
            </a:xfrm>
            <a:custGeom>
              <a:avLst/>
              <a:gdLst/>
              <a:ahLst/>
              <a:cxnLst/>
              <a:rect l="l" t="t" r="r" b="b"/>
              <a:pathLst>
                <a:path w="15470" h="13052" extrusionOk="0">
                  <a:moveTo>
                    <a:pt x="6949" y="6102"/>
                  </a:moveTo>
                  <a:lnTo>
                    <a:pt x="6949" y="8546"/>
                  </a:lnTo>
                  <a:lnTo>
                    <a:pt x="517" y="8546"/>
                  </a:lnTo>
                  <a:lnTo>
                    <a:pt x="517" y="6102"/>
                  </a:lnTo>
                  <a:close/>
                  <a:moveTo>
                    <a:pt x="13471" y="9064"/>
                  </a:moveTo>
                  <a:lnTo>
                    <a:pt x="13471" y="9581"/>
                  </a:lnTo>
                  <a:lnTo>
                    <a:pt x="12249" y="9581"/>
                  </a:lnTo>
                  <a:cubicBezTo>
                    <a:pt x="12106" y="9581"/>
                    <a:pt x="11990" y="9697"/>
                    <a:pt x="11990" y="9840"/>
                  </a:cubicBezTo>
                  <a:lnTo>
                    <a:pt x="11990" y="11053"/>
                  </a:lnTo>
                  <a:lnTo>
                    <a:pt x="11481" y="11053"/>
                  </a:lnTo>
                  <a:lnTo>
                    <a:pt x="11481" y="9840"/>
                  </a:lnTo>
                  <a:cubicBezTo>
                    <a:pt x="11481" y="9697"/>
                    <a:pt x="11365" y="9581"/>
                    <a:pt x="11223" y="9581"/>
                  </a:cubicBezTo>
                  <a:lnTo>
                    <a:pt x="10000" y="9581"/>
                  </a:lnTo>
                  <a:lnTo>
                    <a:pt x="10000" y="9064"/>
                  </a:lnTo>
                  <a:close/>
                  <a:moveTo>
                    <a:pt x="2962" y="10090"/>
                  </a:moveTo>
                  <a:lnTo>
                    <a:pt x="2962" y="12534"/>
                  </a:lnTo>
                  <a:lnTo>
                    <a:pt x="517" y="12534"/>
                  </a:lnTo>
                  <a:lnTo>
                    <a:pt x="517" y="10090"/>
                  </a:lnTo>
                  <a:close/>
                  <a:moveTo>
                    <a:pt x="5469" y="9064"/>
                  </a:moveTo>
                  <a:lnTo>
                    <a:pt x="5469" y="9581"/>
                  </a:lnTo>
                  <a:lnTo>
                    <a:pt x="4273" y="9581"/>
                  </a:lnTo>
                  <a:cubicBezTo>
                    <a:pt x="4130" y="9581"/>
                    <a:pt x="4014" y="9679"/>
                    <a:pt x="4006" y="9822"/>
                  </a:cubicBezTo>
                  <a:cubicBezTo>
                    <a:pt x="3997" y="9965"/>
                    <a:pt x="4113" y="10090"/>
                    <a:pt x="4255" y="10090"/>
                  </a:cubicBezTo>
                  <a:lnTo>
                    <a:pt x="6949" y="10090"/>
                  </a:lnTo>
                  <a:lnTo>
                    <a:pt x="6949" y="12534"/>
                  </a:lnTo>
                  <a:lnTo>
                    <a:pt x="4505" y="12534"/>
                  </a:lnTo>
                  <a:lnTo>
                    <a:pt x="4505" y="10580"/>
                  </a:lnTo>
                  <a:cubicBezTo>
                    <a:pt x="4505" y="10438"/>
                    <a:pt x="4398" y="10322"/>
                    <a:pt x="4264" y="10313"/>
                  </a:cubicBezTo>
                  <a:cubicBezTo>
                    <a:pt x="4259" y="10312"/>
                    <a:pt x="4253" y="10312"/>
                    <a:pt x="4248" y="10312"/>
                  </a:cubicBezTo>
                  <a:cubicBezTo>
                    <a:pt x="4104" y="10312"/>
                    <a:pt x="3988" y="10425"/>
                    <a:pt x="3988" y="10571"/>
                  </a:cubicBezTo>
                  <a:lnTo>
                    <a:pt x="3988" y="11053"/>
                  </a:lnTo>
                  <a:lnTo>
                    <a:pt x="3479" y="11053"/>
                  </a:lnTo>
                  <a:lnTo>
                    <a:pt x="3479" y="9840"/>
                  </a:lnTo>
                  <a:cubicBezTo>
                    <a:pt x="3479" y="9697"/>
                    <a:pt x="3363" y="9581"/>
                    <a:pt x="3220" y="9581"/>
                  </a:cubicBezTo>
                  <a:lnTo>
                    <a:pt x="1998" y="9581"/>
                  </a:lnTo>
                  <a:lnTo>
                    <a:pt x="1998" y="9064"/>
                  </a:lnTo>
                  <a:close/>
                  <a:moveTo>
                    <a:pt x="10964" y="10090"/>
                  </a:moveTo>
                  <a:lnTo>
                    <a:pt x="10964" y="12534"/>
                  </a:lnTo>
                  <a:lnTo>
                    <a:pt x="8520" y="12534"/>
                  </a:lnTo>
                  <a:lnTo>
                    <a:pt x="8520" y="10090"/>
                  </a:lnTo>
                  <a:close/>
                  <a:moveTo>
                    <a:pt x="14952" y="10090"/>
                  </a:moveTo>
                  <a:lnTo>
                    <a:pt x="14952" y="12534"/>
                  </a:lnTo>
                  <a:lnTo>
                    <a:pt x="12507" y="12534"/>
                  </a:lnTo>
                  <a:lnTo>
                    <a:pt x="12507" y="10090"/>
                  </a:lnTo>
                  <a:close/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lnTo>
                    <a:pt x="0" y="4817"/>
                  </a:lnTo>
                  <a:cubicBezTo>
                    <a:pt x="0" y="4960"/>
                    <a:pt x="116" y="5076"/>
                    <a:pt x="259" y="5076"/>
                  </a:cubicBezTo>
                  <a:lnTo>
                    <a:pt x="3479" y="5076"/>
                  </a:lnTo>
                  <a:lnTo>
                    <a:pt x="3479" y="5593"/>
                  </a:lnTo>
                  <a:lnTo>
                    <a:pt x="259" y="5593"/>
                  </a:lnTo>
                  <a:cubicBezTo>
                    <a:pt x="116" y="5593"/>
                    <a:pt x="0" y="5709"/>
                    <a:pt x="0" y="5852"/>
                  </a:cubicBezTo>
                  <a:lnTo>
                    <a:pt x="0" y="8805"/>
                  </a:lnTo>
                  <a:cubicBezTo>
                    <a:pt x="0" y="8948"/>
                    <a:pt x="116" y="9064"/>
                    <a:pt x="259" y="9064"/>
                  </a:cubicBezTo>
                  <a:lnTo>
                    <a:pt x="1481" y="9064"/>
                  </a:lnTo>
                  <a:lnTo>
                    <a:pt x="1481" y="9581"/>
                  </a:lnTo>
                  <a:lnTo>
                    <a:pt x="259" y="9581"/>
                  </a:lnTo>
                  <a:cubicBezTo>
                    <a:pt x="116" y="9581"/>
                    <a:pt x="0" y="9697"/>
                    <a:pt x="0" y="9840"/>
                  </a:cubicBezTo>
                  <a:lnTo>
                    <a:pt x="0" y="12793"/>
                  </a:lnTo>
                  <a:cubicBezTo>
                    <a:pt x="0" y="12935"/>
                    <a:pt x="116" y="13051"/>
                    <a:pt x="259" y="13051"/>
                  </a:cubicBezTo>
                  <a:lnTo>
                    <a:pt x="3220" y="13051"/>
                  </a:lnTo>
                  <a:cubicBezTo>
                    <a:pt x="3363" y="13051"/>
                    <a:pt x="3479" y="12935"/>
                    <a:pt x="3479" y="12793"/>
                  </a:cubicBezTo>
                  <a:lnTo>
                    <a:pt x="3479" y="11571"/>
                  </a:lnTo>
                  <a:lnTo>
                    <a:pt x="4023" y="11571"/>
                  </a:lnTo>
                  <a:lnTo>
                    <a:pt x="4023" y="12793"/>
                  </a:lnTo>
                  <a:cubicBezTo>
                    <a:pt x="4023" y="12935"/>
                    <a:pt x="4139" y="13051"/>
                    <a:pt x="4282" y="13051"/>
                  </a:cubicBezTo>
                  <a:lnTo>
                    <a:pt x="7235" y="13051"/>
                  </a:lnTo>
                  <a:cubicBezTo>
                    <a:pt x="7378" y="13051"/>
                    <a:pt x="7494" y="12935"/>
                    <a:pt x="7494" y="12793"/>
                  </a:cubicBezTo>
                  <a:lnTo>
                    <a:pt x="7494" y="9840"/>
                  </a:lnTo>
                  <a:cubicBezTo>
                    <a:pt x="7494" y="9697"/>
                    <a:pt x="7378" y="9581"/>
                    <a:pt x="7235" y="9581"/>
                  </a:cubicBezTo>
                  <a:lnTo>
                    <a:pt x="6013" y="9581"/>
                  </a:lnTo>
                  <a:lnTo>
                    <a:pt x="6013" y="9064"/>
                  </a:lnTo>
                  <a:lnTo>
                    <a:pt x="7235" y="9064"/>
                  </a:lnTo>
                  <a:cubicBezTo>
                    <a:pt x="7378" y="9064"/>
                    <a:pt x="7494" y="8948"/>
                    <a:pt x="7494" y="8805"/>
                  </a:cubicBezTo>
                  <a:lnTo>
                    <a:pt x="7494" y="5852"/>
                  </a:lnTo>
                  <a:cubicBezTo>
                    <a:pt x="7494" y="5709"/>
                    <a:pt x="7378" y="5593"/>
                    <a:pt x="7235" y="5593"/>
                  </a:cubicBezTo>
                  <a:lnTo>
                    <a:pt x="4023" y="5593"/>
                  </a:lnTo>
                  <a:lnTo>
                    <a:pt x="4023" y="5076"/>
                  </a:lnTo>
                  <a:lnTo>
                    <a:pt x="11481" y="5076"/>
                  </a:lnTo>
                  <a:lnTo>
                    <a:pt x="11481" y="5593"/>
                  </a:lnTo>
                  <a:lnTo>
                    <a:pt x="8270" y="5593"/>
                  </a:lnTo>
                  <a:cubicBezTo>
                    <a:pt x="8127" y="5593"/>
                    <a:pt x="8002" y="5709"/>
                    <a:pt x="8002" y="5852"/>
                  </a:cubicBezTo>
                  <a:lnTo>
                    <a:pt x="8002" y="8805"/>
                  </a:lnTo>
                  <a:cubicBezTo>
                    <a:pt x="8002" y="8948"/>
                    <a:pt x="8127" y="9064"/>
                    <a:pt x="8270" y="9064"/>
                  </a:cubicBezTo>
                  <a:lnTo>
                    <a:pt x="9483" y="9064"/>
                  </a:lnTo>
                  <a:lnTo>
                    <a:pt x="9483" y="9581"/>
                  </a:lnTo>
                  <a:lnTo>
                    <a:pt x="8270" y="9581"/>
                  </a:lnTo>
                  <a:cubicBezTo>
                    <a:pt x="8127" y="9581"/>
                    <a:pt x="8002" y="9697"/>
                    <a:pt x="8002" y="9840"/>
                  </a:cubicBezTo>
                  <a:lnTo>
                    <a:pt x="8002" y="12793"/>
                  </a:lnTo>
                  <a:cubicBezTo>
                    <a:pt x="8002" y="12935"/>
                    <a:pt x="8127" y="13051"/>
                    <a:pt x="8270" y="13051"/>
                  </a:cubicBezTo>
                  <a:lnTo>
                    <a:pt x="11223" y="13051"/>
                  </a:lnTo>
                  <a:cubicBezTo>
                    <a:pt x="11365" y="13051"/>
                    <a:pt x="11481" y="12935"/>
                    <a:pt x="11481" y="12793"/>
                  </a:cubicBezTo>
                  <a:lnTo>
                    <a:pt x="11481" y="11571"/>
                  </a:lnTo>
                  <a:lnTo>
                    <a:pt x="11990" y="11571"/>
                  </a:lnTo>
                  <a:lnTo>
                    <a:pt x="11990" y="12793"/>
                  </a:lnTo>
                  <a:cubicBezTo>
                    <a:pt x="11990" y="12935"/>
                    <a:pt x="12106" y="13051"/>
                    <a:pt x="12249" y="13051"/>
                  </a:cubicBezTo>
                  <a:lnTo>
                    <a:pt x="15210" y="13051"/>
                  </a:lnTo>
                  <a:cubicBezTo>
                    <a:pt x="15353" y="13051"/>
                    <a:pt x="15469" y="12935"/>
                    <a:pt x="15469" y="12793"/>
                  </a:cubicBezTo>
                  <a:lnTo>
                    <a:pt x="15469" y="9840"/>
                  </a:lnTo>
                  <a:cubicBezTo>
                    <a:pt x="15469" y="9697"/>
                    <a:pt x="15353" y="9581"/>
                    <a:pt x="15210" y="9581"/>
                  </a:cubicBezTo>
                  <a:lnTo>
                    <a:pt x="13988" y="9581"/>
                  </a:lnTo>
                  <a:lnTo>
                    <a:pt x="13988" y="9064"/>
                  </a:lnTo>
                  <a:lnTo>
                    <a:pt x="15210" y="9064"/>
                  </a:lnTo>
                  <a:cubicBezTo>
                    <a:pt x="15353" y="9064"/>
                    <a:pt x="15469" y="8948"/>
                    <a:pt x="15469" y="8805"/>
                  </a:cubicBezTo>
                  <a:lnTo>
                    <a:pt x="15469" y="6682"/>
                  </a:lnTo>
                  <a:cubicBezTo>
                    <a:pt x="15469" y="6548"/>
                    <a:pt x="15362" y="6423"/>
                    <a:pt x="15228" y="6414"/>
                  </a:cubicBezTo>
                  <a:cubicBezTo>
                    <a:pt x="15223" y="6414"/>
                    <a:pt x="15218" y="6414"/>
                    <a:pt x="15213" y="6414"/>
                  </a:cubicBezTo>
                  <a:cubicBezTo>
                    <a:pt x="15068" y="6414"/>
                    <a:pt x="14952" y="6535"/>
                    <a:pt x="14952" y="6673"/>
                  </a:cubicBezTo>
                  <a:lnTo>
                    <a:pt x="14952" y="8546"/>
                  </a:lnTo>
                  <a:lnTo>
                    <a:pt x="8520" y="8546"/>
                  </a:lnTo>
                  <a:lnTo>
                    <a:pt x="8520" y="6102"/>
                  </a:lnTo>
                  <a:lnTo>
                    <a:pt x="15121" y="6102"/>
                  </a:lnTo>
                  <a:cubicBezTo>
                    <a:pt x="15264" y="6102"/>
                    <a:pt x="15380" y="6004"/>
                    <a:pt x="15389" y="5861"/>
                  </a:cubicBezTo>
                  <a:cubicBezTo>
                    <a:pt x="15398" y="5709"/>
                    <a:pt x="15282" y="5593"/>
                    <a:pt x="15130" y="5593"/>
                  </a:cubicBezTo>
                  <a:lnTo>
                    <a:pt x="11990" y="5593"/>
                  </a:lnTo>
                  <a:lnTo>
                    <a:pt x="11990" y="5076"/>
                  </a:lnTo>
                  <a:lnTo>
                    <a:pt x="15210" y="5076"/>
                  </a:lnTo>
                  <a:cubicBezTo>
                    <a:pt x="15353" y="5076"/>
                    <a:pt x="15469" y="4960"/>
                    <a:pt x="15469" y="4817"/>
                  </a:cubicBezTo>
                  <a:lnTo>
                    <a:pt x="15469" y="259"/>
                  </a:lnTo>
                  <a:cubicBezTo>
                    <a:pt x="15469" y="116"/>
                    <a:pt x="15353" y="0"/>
                    <a:pt x="15210" y="0"/>
                  </a:cubicBezTo>
                  <a:lnTo>
                    <a:pt x="2542" y="0"/>
                  </a:lnTo>
                  <a:cubicBezTo>
                    <a:pt x="2400" y="0"/>
                    <a:pt x="2284" y="107"/>
                    <a:pt x="2275" y="241"/>
                  </a:cubicBezTo>
                  <a:cubicBezTo>
                    <a:pt x="2266" y="393"/>
                    <a:pt x="2382" y="517"/>
                    <a:pt x="2534" y="517"/>
                  </a:cubicBezTo>
                  <a:lnTo>
                    <a:pt x="14952" y="517"/>
                  </a:lnTo>
                  <a:lnTo>
                    <a:pt x="14952" y="4532"/>
                  </a:lnTo>
                  <a:lnTo>
                    <a:pt x="517" y="4532"/>
                  </a:lnTo>
                  <a:lnTo>
                    <a:pt x="517" y="517"/>
                  </a:lnTo>
                  <a:lnTo>
                    <a:pt x="1499" y="517"/>
                  </a:lnTo>
                  <a:cubicBezTo>
                    <a:pt x="1633" y="517"/>
                    <a:pt x="1757" y="410"/>
                    <a:pt x="1766" y="277"/>
                  </a:cubicBezTo>
                  <a:cubicBezTo>
                    <a:pt x="1775" y="125"/>
                    <a:pt x="1659" y="0"/>
                    <a:pt x="1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67C0A1-9550-40F2-9BAF-31640A831610}"/>
              </a:ext>
            </a:extLst>
          </p:cNvPr>
          <p:cNvSpPr txBox="1"/>
          <p:nvPr/>
        </p:nvSpPr>
        <p:spPr>
          <a:xfrm>
            <a:off x="1743665" y="3190896"/>
            <a:ext cx="5852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Embedding </a:t>
            </a:r>
            <a:r>
              <a:rPr lang="en-US" dirty="0"/>
              <a:t>is how NLP model encode human text and is the input to most tasks. Its relatively low dimensionality in capturing text allow better input features to the neural model.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2139" y="1180511"/>
            <a:ext cx="6743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is Word Embeddings important? 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976956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129C427-788C-444F-A2C6-CC1297740C84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&lt;/6&gt;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2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01. Introduction</a:t>
              </a:r>
              <a:endParaRPr b="1" dirty="0"/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67C0A1-9550-40F2-9BAF-31640A831610}"/>
              </a:ext>
            </a:extLst>
          </p:cNvPr>
          <p:cNvSpPr txBox="1"/>
          <p:nvPr/>
        </p:nvSpPr>
        <p:spPr>
          <a:xfrm>
            <a:off x="1672658" y="2519590"/>
            <a:ext cx="5852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NLP models have a </a:t>
            </a:r>
            <a:r>
              <a:rPr lang="en-US" b="1" dirty="0"/>
              <a:t>fixed size </a:t>
            </a:r>
            <a:r>
              <a:rPr lang="en-US" dirty="0"/>
              <a:t>vocabulary that is expensive to modify and expand. Unknown words are treated as</a:t>
            </a:r>
            <a:r>
              <a:rPr lang="en-US" b="1" dirty="0"/>
              <a:t> out-of-vocabulary </a:t>
            </a:r>
            <a:r>
              <a:rPr lang="en-US" dirty="0"/>
              <a:t>(OOV). Therefore, when new words and concepts arise, the models are unable to deal with this concept effectively.</a:t>
            </a:r>
          </a:p>
          <a:p>
            <a:endParaRPr lang="en-US" dirty="0"/>
          </a:p>
          <a:p>
            <a:r>
              <a:rPr lang="en-US" dirty="0"/>
              <a:t>It has been a topic of great interest in the field. </a:t>
            </a:r>
            <a:r>
              <a:rPr lang="en-US" baseline="30000" dirty="0"/>
              <a:t>[1][2][3]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902139" y="1180511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Current Issues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oogle Shape;2985;p46">
            <a:extLst>
              <a:ext uri="{FF2B5EF4-FFF2-40B4-BE49-F238E27FC236}">
                <a16:creationId xmlns:a16="http://schemas.microsoft.com/office/drawing/2014/main" id="{8A90A8B2-EDE6-443C-BA26-4CA3370E5906}"/>
              </a:ext>
            </a:extLst>
          </p:cNvPr>
          <p:cNvGrpSpPr/>
          <p:nvPr/>
        </p:nvGrpSpPr>
        <p:grpSpPr>
          <a:xfrm>
            <a:off x="996894" y="2519590"/>
            <a:ext cx="531742" cy="463999"/>
            <a:chOff x="1895875" y="1894800"/>
            <a:chExt cx="386975" cy="337675"/>
          </a:xfrm>
        </p:grpSpPr>
        <p:sp>
          <p:nvSpPr>
            <p:cNvPr id="52" name="Google Shape;2986;p46">
              <a:extLst>
                <a:ext uri="{FF2B5EF4-FFF2-40B4-BE49-F238E27FC236}">
                  <a16:creationId xmlns:a16="http://schemas.microsoft.com/office/drawing/2014/main" id="{DB4975CE-8F52-426C-956E-63CD0C3A9D62}"/>
                </a:ext>
              </a:extLst>
            </p:cNvPr>
            <p:cNvSpPr/>
            <p:nvPr/>
          </p:nvSpPr>
          <p:spPr>
            <a:xfrm>
              <a:off x="2054650" y="2178025"/>
              <a:ext cx="69400" cy="47525"/>
            </a:xfrm>
            <a:custGeom>
              <a:avLst/>
              <a:gdLst/>
              <a:ahLst/>
              <a:cxnLst/>
              <a:rect l="l" t="t" r="r" b="b"/>
              <a:pathLst>
                <a:path w="2776" h="1901" extrusionOk="0">
                  <a:moveTo>
                    <a:pt x="456" y="1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87;p46">
              <a:extLst>
                <a:ext uri="{FF2B5EF4-FFF2-40B4-BE49-F238E27FC236}">
                  <a16:creationId xmlns:a16="http://schemas.microsoft.com/office/drawing/2014/main" id="{A0824ACC-BAFA-4098-9187-DEB66FDF6FAA}"/>
                </a:ext>
              </a:extLst>
            </p:cNvPr>
            <p:cNvSpPr/>
            <p:nvPr/>
          </p:nvSpPr>
          <p:spPr>
            <a:xfrm>
              <a:off x="2060225" y="2154600"/>
              <a:ext cx="58250" cy="46875"/>
            </a:xfrm>
            <a:custGeom>
              <a:avLst/>
              <a:gdLst/>
              <a:ahLst/>
              <a:cxnLst/>
              <a:rect l="l" t="t" r="r" b="b"/>
              <a:pathLst>
                <a:path w="2330" h="1875" extrusionOk="0">
                  <a:moveTo>
                    <a:pt x="991" y="1"/>
                  </a:moveTo>
                  <a:lnTo>
                    <a:pt x="224" y="929"/>
                  </a:lnTo>
                  <a:lnTo>
                    <a:pt x="1" y="1874"/>
                  </a:lnTo>
                  <a:lnTo>
                    <a:pt x="2329" y="1874"/>
                  </a:lnTo>
                  <a:lnTo>
                    <a:pt x="2106" y="9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88;p46">
              <a:extLst>
                <a:ext uri="{FF2B5EF4-FFF2-40B4-BE49-F238E27FC236}">
                  <a16:creationId xmlns:a16="http://schemas.microsoft.com/office/drawing/2014/main" id="{4CD90AF4-01CF-4CE3-8544-71D34BE3AE93}"/>
                </a:ext>
              </a:extLst>
            </p:cNvPr>
            <p:cNvSpPr/>
            <p:nvPr/>
          </p:nvSpPr>
          <p:spPr>
            <a:xfrm>
              <a:off x="190277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3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35" y="11054"/>
                  </a:lnTo>
                  <a:cubicBezTo>
                    <a:pt x="14480" y="11054"/>
                    <a:pt x="14917" y="10608"/>
                    <a:pt x="14917" y="10063"/>
                  </a:cubicBezTo>
                  <a:lnTo>
                    <a:pt x="14917" y="991"/>
                  </a:lnTo>
                  <a:cubicBezTo>
                    <a:pt x="14917" y="438"/>
                    <a:pt x="14480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89;p46">
              <a:extLst>
                <a:ext uri="{FF2B5EF4-FFF2-40B4-BE49-F238E27FC236}">
                  <a16:creationId xmlns:a16="http://schemas.microsoft.com/office/drawing/2014/main" id="{D70ADDF7-13E6-4AE1-B47A-FE7C892B6772}"/>
                </a:ext>
              </a:extLst>
            </p:cNvPr>
            <p:cNvSpPr/>
            <p:nvPr/>
          </p:nvSpPr>
          <p:spPr>
            <a:xfrm>
              <a:off x="2052650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1" y="11054"/>
                  </a:lnTo>
                  <a:lnTo>
                    <a:pt x="7940" y="11054"/>
                  </a:lnTo>
                  <a:cubicBezTo>
                    <a:pt x="8485" y="11054"/>
                    <a:pt x="8922" y="10608"/>
                    <a:pt x="8922" y="10063"/>
                  </a:cubicBezTo>
                  <a:lnTo>
                    <a:pt x="8922" y="982"/>
                  </a:lnTo>
                  <a:cubicBezTo>
                    <a:pt x="8922" y="438"/>
                    <a:pt x="8485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90;p46">
              <a:extLst>
                <a:ext uri="{FF2B5EF4-FFF2-40B4-BE49-F238E27FC236}">
                  <a16:creationId xmlns:a16="http://schemas.microsoft.com/office/drawing/2014/main" id="{925ACAA9-C21E-4799-A9BA-A4912084A007}"/>
                </a:ext>
              </a:extLst>
            </p:cNvPr>
            <p:cNvSpPr/>
            <p:nvPr/>
          </p:nvSpPr>
          <p:spPr>
            <a:xfrm>
              <a:off x="1902775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1" y="1"/>
                  </a:moveTo>
                  <a:lnTo>
                    <a:pt x="1" y="8342"/>
                  </a:lnTo>
                  <a:lnTo>
                    <a:pt x="14917" y="8342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91;p46">
              <a:extLst>
                <a:ext uri="{FF2B5EF4-FFF2-40B4-BE49-F238E27FC236}">
                  <a16:creationId xmlns:a16="http://schemas.microsoft.com/office/drawing/2014/main" id="{52B1C2E9-D982-4270-8884-69F64DB0CCF0}"/>
                </a:ext>
              </a:extLst>
            </p:cNvPr>
            <p:cNvSpPr/>
            <p:nvPr/>
          </p:nvSpPr>
          <p:spPr>
            <a:xfrm>
              <a:off x="2062250" y="1935600"/>
              <a:ext cx="213450" cy="208550"/>
            </a:xfrm>
            <a:custGeom>
              <a:avLst/>
              <a:gdLst/>
              <a:ahLst/>
              <a:cxnLst/>
              <a:rect l="l" t="t" r="r" b="b"/>
              <a:pathLst>
                <a:path w="8538" h="8342" extrusionOk="0">
                  <a:moveTo>
                    <a:pt x="2338" y="1"/>
                  </a:moveTo>
                  <a:lnTo>
                    <a:pt x="0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92;p46">
              <a:extLst>
                <a:ext uri="{FF2B5EF4-FFF2-40B4-BE49-F238E27FC236}">
                  <a16:creationId xmlns:a16="http://schemas.microsoft.com/office/drawing/2014/main" id="{C342668B-6AB9-4F19-AC48-FC55A46F5E66}"/>
                </a:ext>
              </a:extLst>
            </p:cNvPr>
            <p:cNvSpPr/>
            <p:nvPr/>
          </p:nvSpPr>
          <p:spPr>
            <a:xfrm>
              <a:off x="18958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0" y="134"/>
                    <a:pt x="0" y="285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6" y="2758"/>
                    <a:pt x="544" y="2638"/>
                    <a:pt x="544" y="2489"/>
                  </a:cubicBezTo>
                  <a:lnTo>
                    <a:pt x="544" y="705"/>
                  </a:lnTo>
                  <a:cubicBezTo>
                    <a:pt x="544" y="616"/>
                    <a:pt x="616" y="544"/>
                    <a:pt x="705" y="544"/>
                  </a:cubicBezTo>
                  <a:lnTo>
                    <a:pt x="14764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4" y="9570"/>
                    <a:pt x="15113" y="9607"/>
                    <a:pt x="15194" y="9607"/>
                  </a:cubicBezTo>
                  <a:cubicBezTo>
                    <a:pt x="15345" y="9607"/>
                    <a:pt x="15469" y="9482"/>
                    <a:pt x="15469" y="9331"/>
                  </a:cubicBezTo>
                  <a:lnTo>
                    <a:pt x="15469" y="285"/>
                  </a:lnTo>
                  <a:cubicBezTo>
                    <a:pt x="15469" y="134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93;p46">
              <a:extLst>
                <a:ext uri="{FF2B5EF4-FFF2-40B4-BE49-F238E27FC236}">
                  <a16:creationId xmlns:a16="http://schemas.microsoft.com/office/drawing/2014/main" id="{9C0BFBDC-E86D-4061-899D-C8001B9C7C14}"/>
                </a:ext>
              </a:extLst>
            </p:cNvPr>
            <p:cNvSpPr/>
            <p:nvPr/>
          </p:nvSpPr>
          <p:spPr>
            <a:xfrm>
              <a:off x="18958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7" y="8332"/>
                  </a:moveTo>
                  <a:lnTo>
                    <a:pt x="8778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9" y="116"/>
                    <a:pt x="0" y="268"/>
                  </a:cubicBezTo>
                  <a:lnTo>
                    <a:pt x="0" y="7066"/>
                  </a:lnTo>
                  <a:cubicBezTo>
                    <a:pt x="9" y="7761"/>
                    <a:pt x="571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4" y="9697"/>
                  </a:lnTo>
                  <a:cubicBezTo>
                    <a:pt x="4710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5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8" y="9840"/>
                    <a:pt x="10804" y="9697"/>
                    <a:pt x="10634" y="9697"/>
                  </a:cubicBezTo>
                  <a:lnTo>
                    <a:pt x="9349" y="9697"/>
                  </a:lnTo>
                  <a:lnTo>
                    <a:pt x="9019" y="8332"/>
                  </a:lnTo>
                  <a:lnTo>
                    <a:pt x="14220" y="8332"/>
                  </a:lnTo>
                  <a:cubicBezTo>
                    <a:pt x="14916" y="8332"/>
                    <a:pt x="15478" y="7770"/>
                    <a:pt x="15478" y="7074"/>
                  </a:cubicBezTo>
                  <a:cubicBezTo>
                    <a:pt x="15478" y="6928"/>
                    <a:pt x="15359" y="6803"/>
                    <a:pt x="15209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2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0" y="7788"/>
                  </a:cubicBezTo>
                  <a:lnTo>
                    <a:pt x="1267" y="7788"/>
                  </a:lnTo>
                  <a:cubicBezTo>
                    <a:pt x="865" y="7788"/>
                    <a:pt x="544" y="7467"/>
                    <a:pt x="544" y="7074"/>
                  </a:cubicBezTo>
                  <a:lnTo>
                    <a:pt x="544" y="268"/>
                  </a:lnTo>
                  <a:cubicBezTo>
                    <a:pt x="544" y="268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94;p46">
              <a:extLst>
                <a:ext uri="{FF2B5EF4-FFF2-40B4-BE49-F238E27FC236}">
                  <a16:creationId xmlns:a16="http://schemas.microsoft.com/office/drawing/2014/main" id="{8A114DAC-AD50-4755-959D-AFBA43970398}"/>
                </a:ext>
              </a:extLst>
            </p:cNvPr>
            <p:cNvSpPr/>
            <p:nvPr/>
          </p:nvSpPr>
          <p:spPr>
            <a:xfrm>
              <a:off x="196657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81" y="1102"/>
                  </a:moveTo>
                  <a:lnTo>
                    <a:pt x="1981" y="2645"/>
                  </a:lnTo>
                  <a:lnTo>
                    <a:pt x="839" y="2645"/>
                  </a:lnTo>
                  <a:lnTo>
                    <a:pt x="1981" y="1102"/>
                  </a:lnTo>
                  <a:close/>
                  <a:moveTo>
                    <a:pt x="2246" y="1"/>
                  </a:moveTo>
                  <a:cubicBezTo>
                    <a:pt x="2164" y="1"/>
                    <a:pt x="2085" y="38"/>
                    <a:pt x="2034" y="111"/>
                  </a:cubicBezTo>
                  <a:lnTo>
                    <a:pt x="80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3" y="3189"/>
                  </a:cubicBezTo>
                  <a:lnTo>
                    <a:pt x="1981" y="3189"/>
                  </a:lnTo>
                  <a:lnTo>
                    <a:pt x="1981" y="4402"/>
                  </a:lnTo>
                  <a:cubicBezTo>
                    <a:pt x="1981" y="4549"/>
                    <a:pt x="2100" y="4673"/>
                    <a:pt x="2250" y="4673"/>
                  </a:cubicBezTo>
                  <a:cubicBezTo>
                    <a:pt x="2264" y="4673"/>
                    <a:pt x="2278" y="4672"/>
                    <a:pt x="2293" y="4670"/>
                  </a:cubicBezTo>
                  <a:cubicBezTo>
                    <a:pt x="2427" y="4652"/>
                    <a:pt x="2525" y="4527"/>
                    <a:pt x="2525" y="4394"/>
                  </a:cubicBezTo>
                  <a:lnTo>
                    <a:pt x="2525" y="3189"/>
                  </a:lnTo>
                  <a:lnTo>
                    <a:pt x="2855" y="3189"/>
                  </a:lnTo>
                  <a:cubicBezTo>
                    <a:pt x="2989" y="3189"/>
                    <a:pt x="3114" y="3091"/>
                    <a:pt x="3131" y="2957"/>
                  </a:cubicBezTo>
                  <a:cubicBezTo>
                    <a:pt x="3149" y="2788"/>
                    <a:pt x="3024" y="2645"/>
                    <a:pt x="2864" y="2645"/>
                  </a:cubicBezTo>
                  <a:lnTo>
                    <a:pt x="2525" y="2645"/>
                  </a:lnTo>
                  <a:lnTo>
                    <a:pt x="2525" y="281"/>
                  </a:lnTo>
                  <a:cubicBezTo>
                    <a:pt x="2525" y="183"/>
                    <a:pt x="2471" y="85"/>
                    <a:pt x="2391" y="40"/>
                  </a:cubicBezTo>
                  <a:cubicBezTo>
                    <a:pt x="2345" y="14"/>
                    <a:pt x="2295" y="1"/>
                    <a:pt x="2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95;p46">
              <a:extLst>
                <a:ext uri="{FF2B5EF4-FFF2-40B4-BE49-F238E27FC236}">
                  <a16:creationId xmlns:a16="http://schemas.microsoft.com/office/drawing/2014/main" id="{4D455DF8-0DAF-4DD2-A8B5-1ED09CC40A96}"/>
                </a:ext>
              </a:extLst>
            </p:cNvPr>
            <p:cNvSpPr/>
            <p:nvPr/>
          </p:nvSpPr>
          <p:spPr>
            <a:xfrm>
              <a:off x="213272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72" y="1102"/>
                  </a:moveTo>
                  <a:lnTo>
                    <a:pt x="1972" y="2645"/>
                  </a:lnTo>
                  <a:lnTo>
                    <a:pt x="839" y="2645"/>
                  </a:lnTo>
                  <a:lnTo>
                    <a:pt x="1972" y="1102"/>
                  </a:lnTo>
                  <a:close/>
                  <a:moveTo>
                    <a:pt x="2244" y="1"/>
                  </a:moveTo>
                  <a:cubicBezTo>
                    <a:pt x="2158" y="1"/>
                    <a:pt x="2076" y="38"/>
                    <a:pt x="2025" y="111"/>
                  </a:cubicBezTo>
                  <a:lnTo>
                    <a:pt x="81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4" y="3189"/>
                  </a:cubicBezTo>
                  <a:lnTo>
                    <a:pt x="1972" y="3189"/>
                  </a:lnTo>
                  <a:lnTo>
                    <a:pt x="1972" y="4402"/>
                  </a:lnTo>
                  <a:cubicBezTo>
                    <a:pt x="1972" y="4549"/>
                    <a:pt x="2098" y="4673"/>
                    <a:pt x="2243" y="4673"/>
                  </a:cubicBezTo>
                  <a:cubicBezTo>
                    <a:pt x="2256" y="4673"/>
                    <a:pt x="2270" y="4672"/>
                    <a:pt x="2284" y="4670"/>
                  </a:cubicBezTo>
                  <a:cubicBezTo>
                    <a:pt x="2427" y="4652"/>
                    <a:pt x="2516" y="4527"/>
                    <a:pt x="2516" y="4394"/>
                  </a:cubicBezTo>
                  <a:lnTo>
                    <a:pt x="2516" y="3189"/>
                  </a:lnTo>
                  <a:lnTo>
                    <a:pt x="2846" y="3189"/>
                  </a:lnTo>
                  <a:cubicBezTo>
                    <a:pt x="2989" y="3189"/>
                    <a:pt x="3105" y="3091"/>
                    <a:pt x="3123" y="2957"/>
                  </a:cubicBezTo>
                  <a:cubicBezTo>
                    <a:pt x="3149" y="2788"/>
                    <a:pt x="3025" y="2645"/>
                    <a:pt x="2855" y="2645"/>
                  </a:cubicBezTo>
                  <a:lnTo>
                    <a:pt x="2516" y="2645"/>
                  </a:lnTo>
                  <a:lnTo>
                    <a:pt x="2516" y="281"/>
                  </a:lnTo>
                  <a:cubicBezTo>
                    <a:pt x="2516" y="183"/>
                    <a:pt x="2471" y="85"/>
                    <a:pt x="2391" y="40"/>
                  </a:cubicBezTo>
                  <a:cubicBezTo>
                    <a:pt x="2345" y="14"/>
                    <a:pt x="2294" y="1"/>
                    <a:pt x="2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96;p46">
              <a:extLst>
                <a:ext uri="{FF2B5EF4-FFF2-40B4-BE49-F238E27FC236}">
                  <a16:creationId xmlns:a16="http://schemas.microsoft.com/office/drawing/2014/main" id="{A7BEF8E9-7F50-428B-99B1-E48F50A3A6CD}"/>
                </a:ext>
              </a:extLst>
            </p:cNvPr>
            <p:cNvSpPr/>
            <p:nvPr/>
          </p:nvSpPr>
          <p:spPr>
            <a:xfrm>
              <a:off x="2056000" y="1981275"/>
              <a:ext cx="68250" cy="116825"/>
            </a:xfrm>
            <a:custGeom>
              <a:avLst/>
              <a:gdLst/>
              <a:ahLst/>
              <a:cxnLst/>
              <a:rect l="l" t="t" r="r" b="b"/>
              <a:pathLst>
                <a:path w="2730" h="4673" extrusionOk="0">
                  <a:moveTo>
                    <a:pt x="1328" y="0"/>
                  </a:moveTo>
                  <a:cubicBezTo>
                    <a:pt x="1302" y="0"/>
                    <a:pt x="1276" y="1"/>
                    <a:pt x="1249" y="2"/>
                  </a:cubicBezTo>
                  <a:cubicBezTo>
                    <a:pt x="554" y="47"/>
                    <a:pt x="0" y="627"/>
                    <a:pt x="0" y="1332"/>
                  </a:cubicBezTo>
                  <a:lnTo>
                    <a:pt x="0" y="3865"/>
                  </a:lnTo>
                  <a:cubicBezTo>
                    <a:pt x="0" y="3928"/>
                    <a:pt x="36" y="4017"/>
                    <a:pt x="81" y="4061"/>
                  </a:cubicBezTo>
                  <a:cubicBezTo>
                    <a:pt x="486" y="4494"/>
                    <a:pt x="928" y="4673"/>
                    <a:pt x="1330" y="4673"/>
                  </a:cubicBezTo>
                  <a:cubicBezTo>
                    <a:pt x="2104" y="4673"/>
                    <a:pt x="2729" y="4010"/>
                    <a:pt x="2659" y="3223"/>
                  </a:cubicBezTo>
                  <a:cubicBezTo>
                    <a:pt x="2659" y="3214"/>
                    <a:pt x="2650" y="3196"/>
                    <a:pt x="2641" y="3187"/>
                  </a:cubicBezTo>
                  <a:cubicBezTo>
                    <a:pt x="2561" y="3104"/>
                    <a:pt x="2474" y="3070"/>
                    <a:pt x="2396" y="3070"/>
                  </a:cubicBezTo>
                  <a:cubicBezTo>
                    <a:pt x="2246" y="3070"/>
                    <a:pt x="2124" y="3193"/>
                    <a:pt x="2124" y="3339"/>
                  </a:cubicBezTo>
                  <a:cubicBezTo>
                    <a:pt x="2124" y="3777"/>
                    <a:pt x="1770" y="4129"/>
                    <a:pt x="1335" y="4129"/>
                  </a:cubicBezTo>
                  <a:cubicBezTo>
                    <a:pt x="1096" y="4129"/>
                    <a:pt x="833" y="4023"/>
                    <a:pt x="589" y="3767"/>
                  </a:cubicBezTo>
                  <a:cubicBezTo>
                    <a:pt x="562" y="3731"/>
                    <a:pt x="545" y="3696"/>
                    <a:pt x="545" y="3651"/>
                  </a:cubicBezTo>
                  <a:lnTo>
                    <a:pt x="545" y="1349"/>
                  </a:lnTo>
                  <a:cubicBezTo>
                    <a:pt x="545" y="921"/>
                    <a:pt x="884" y="555"/>
                    <a:pt x="1303" y="547"/>
                  </a:cubicBezTo>
                  <a:cubicBezTo>
                    <a:pt x="1308" y="546"/>
                    <a:pt x="1314" y="546"/>
                    <a:pt x="1319" y="546"/>
                  </a:cubicBezTo>
                  <a:cubicBezTo>
                    <a:pt x="1758" y="546"/>
                    <a:pt x="2115" y="900"/>
                    <a:pt x="2115" y="1332"/>
                  </a:cubicBezTo>
                  <a:lnTo>
                    <a:pt x="2115" y="2581"/>
                  </a:lnTo>
                  <a:cubicBezTo>
                    <a:pt x="2115" y="2714"/>
                    <a:pt x="2213" y="2839"/>
                    <a:pt x="2347" y="2857"/>
                  </a:cubicBezTo>
                  <a:cubicBezTo>
                    <a:pt x="2361" y="2859"/>
                    <a:pt x="2376" y="2861"/>
                    <a:pt x="2390" y="2861"/>
                  </a:cubicBezTo>
                  <a:cubicBezTo>
                    <a:pt x="2540" y="2861"/>
                    <a:pt x="2659" y="2736"/>
                    <a:pt x="2659" y="2589"/>
                  </a:cubicBezTo>
                  <a:lnTo>
                    <a:pt x="2659" y="1358"/>
                  </a:lnTo>
                  <a:cubicBezTo>
                    <a:pt x="2659" y="608"/>
                    <a:pt x="2068" y="0"/>
                    <a:pt x="1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3695261-4F16-4951-8AFC-478F3FF2B2E1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&lt;/7&gt;</a:t>
            </a:r>
            <a:endParaRPr lang="en-SG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EDE4F-675B-4EA1-BD23-AF2FF5EA9840}"/>
              </a:ext>
            </a:extLst>
          </p:cNvPr>
          <p:cNvSpPr txBox="1"/>
          <p:nvPr/>
        </p:nvSpPr>
        <p:spPr>
          <a:xfrm>
            <a:off x="2734286" y="4793228"/>
            <a:ext cx="55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00" dirty="0"/>
              <a:t>1. Chen et al, 2019. </a:t>
            </a:r>
            <a:r>
              <a:rPr lang="en-US" sz="500" b="1" dirty="0"/>
              <a:t>Federated Learning Of Out-Of-Vocabulary Words</a:t>
            </a:r>
            <a:r>
              <a:rPr lang="en-US" sz="500" dirty="0"/>
              <a:t>. Retrieved from</a:t>
            </a:r>
            <a:r>
              <a:rPr lang="en-US" sz="500" b="1" dirty="0"/>
              <a:t> https://arxiv.org/abs/1903.10635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00" dirty="0"/>
              <a:t>2. Yang, 2020. </a:t>
            </a:r>
            <a:r>
              <a:rPr lang="en-US" sz="500" b="1" dirty="0"/>
              <a:t>Out-of-Vocabulary Embedding Imputation with Grounded Language Information by Graph Convolutional Networks. </a:t>
            </a:r>
            <a:r>
              <a:rPr lang="en-US" sz="500" dirty="0"/>
              <a:t>Retrieved from </a:t>
            </a:r>
            <a:r>
              <a:rPr lang="en-US" sz="500" b="1" dirty="0"/>
              <a:t>https://arxiv.org/abs/1906.03753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00" b="0" dirty="0"/>
              <a:t>3. Buck, 2021. Retrieved from </a:t>
            </a:r>
            <a:r>
              <a:rPr lang="en-US" sz="500" b="1" dirty="0"/>
              <a:t>Trajectory-Based Meta-Learning for Out-Of-Vocabulary Word Embedding Learning. </a:t>
            </a:r>
            <a:r>
              <a:rPr lang="en-US" sz="500" dirty="0"/>
              <a:t>Retrieved from</a:t>
            </a:r>
            <a:r>
              <a:rPr lang="en-US" sz="500" b="0" dirty="0"/>
              <a:t> https://arxiv.org/abs/2102.12266 </a:t>
            </a:r>
          </a:p>
          <a:p>
            <a:endParaRPr lang="en-SG" sz="500" dirty="0"/>
          </a:p>
        </p:txBody>
      </p:sp>
    </p:spTree>
    <p:extLst>
      <p:ext uri="{BB962C8B-B14F-4D97-AF65-F5344CB8AC3E}">
        <p14:creationId xmlns:p14="http://schemas.microsoft.com/office/powerpoint/2010/main" val="136045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4C7363-6BBB-40E7-8FAE-547B8FEF1D42}"/>
              </a:ext>
            </a:extLst>
          </p:cNvPr>
          <p:cNvGrpSpPr/>
          <p:nvPr/>
        </p:nvGrpSpPr>
        <p:grpSpPr>
          <a:xfrm>
            <a:off x="281940" y="235199"/>
            <a:ext cx="8633460" cy="469800"/>
            <a:chOff x="502920" y="539999"/>
            <a:chExt cx="7889189" cy="469800"/>
          </a:xfrm>
        </p:grpSpPr>
        <p:sp>
          <p:nvSpPr>
            <p:cNvPr id="743" name="Google Shape;743;p27"/>
            <p:cNvSpPr/>
            <p:nvPr/>
          </p:nvSpPr>
          <p:spPr>
            <a:xfrm>
              <a:off x="502920" y="539999"/>
              <a:ext cx="7889189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01. Introduction</a:t>
              </a:r>
              <a:endParaRPr b="1" dirty="0"/>
            </a:p>
          </p:txBody>
        </p:sp>
        <p:grpSp>
          <p:nvGrpSpPr>
            <p:cNvPr id="899" name="Google Shape;899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00" name="Google Shape;900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3E44E9-0DD5-4EF3-B16C-AC0AC087A373}"/>
              </a:ext>
            </a:extLst>
          </p:cNvPr>
          <p:cNvGrpSpPr/>
          <p:nvPr/>
        </p:nvGrpSpPr>
        <p:grpSpPr>
          <a:xfrm>
            <a:off x="361071" y="3972753"/>
            <a:ext cx="1540566" cy="855853"/>
            <a:chOff x="2442675" y="3527671"/>
            <a:chExt cx="1540566" cy="855853"/>
          </a:xfrm>
        </p:grpSpPr>
        <p:sp>
          <p:nvSpPr>
            <p:cNvPr id="170" name="Google Shape;1012;p28">
              <a:extLst>
                <a:ext uri="{FF2B5EF4-FFF2-40B4-BE49-F238E27FC236}">
                  <a16:creationId xmlns:a16="http://schemas.microsoft.com/office/drawing/2014/main" id="{F2A34930-36CF-4655-BB4F-0CBED7605AC7}"/>
                </a:ext>
              </a:extLst>
            </p:cNvPr>
            <p:cNvSpPr/>
            <p:nvPr/>
          </p:nvSpPr>
          <p:spPr>
            <a:xfrm>
              <a:off x="3906493" y="4321756"/>
              <a:ext cx="76748" cy="61768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15;p28">
              <a:extLst>
                <a:ext uri="{FF2B5EF4-FFF2-40B4-BE49-F238E27FC236}">
                  <a16:creationId xmlns:a16="http://schemas.microsoft.com/office/drawing/2014/main" id="{8B3FF8D8-84A2-4A85-83BF-6C0D170B07F8}"/>
                </a:ext>
              </a:extLst>
            </p:cNvPr>
            <p:cNvSpPr/>
            <p:nvPr/>
          </p:nvSpPr>
          <p:spPr>
            <a:xfrm>
              <a:off x="2460975" y="4271850"/>
              <a:ext cx="47703" cy="85491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17;p28">
              <a:extLst>
                <a:ext uri="{FF2B5EF4-FFF2-40B4-BE49-F238E27FC236}">
                  <a16:creationId xmlns:a16="http://schemas.microsoft.com/office/drawing/2014/main" id="{839375D6-9A2D-476D-88E3-7D45C9B53FAA}"/>
                </a:ext>
              </a:extLst>
            </p:cNvPr>
            <p:cNvSpPr/>
            <p:nvPr/>
          </p:nvSpPr>
          <p:spPr>
            <a:xfrm>
              <a:off x="2442675" y="3746270"/>
              <a:ext cx="46644" cy="47002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18;p28">
              <a:extLst>
                <a:ext uri="{FF2B5EF4-FFF2-40B4-BE49-F238E27FC236}">
                  <a16:creationId xmlns:a16="http://schemas.microsoft.com/office/drawing/2014/main" id="{CECF3EBC-C0A5-4C91-80FF-050984BE88D3}"/>
                </a:ext>
              </a:extLst>
            </p:cNvPr>
            <p:cNvSpPr/>
            <p:nvPr/>
          </p:nvSpPr>
          <p:spPr>
            <a:xfrm>
              <a:off x="3031868" y="4334018"/>
              <a:ext cx="46630" cy="46644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23;p28">
              <a:extLst>
                <a:ext uri="{FF2B5EF4-FFF2-40B4-BE49-F238E27FC236}">
                  <a16:creationId xmlns:a16="http://schemas.microsoft.com/office/drawing/2014/main" id="{95F00CFF-9B64-4E58-AC2E-E23BE44A06A5}"/>
                </a:ext>
              </a:extLst>
            </p:cNvPr>
            <p:cNvSpPr/>
            <p:nvPr/>
          </p:nvSpPr>
          <p:spPr>
            <a:xfrm>
              <a:off x="2528380" y="3527671"/>
              <a:ext cx="17957" cy="18157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7D78C-6DC9-428D-B8EB-F8AE0DD5A0A7}"/>
              </a:ext>
            </a:extLst>
          </p:cNvPr>
          <p:cNvGrpSpPr/>
          <p:nvPr/>
        </p:nvGrpSpPr>
        <p:grpSpPr>
          <a:xfrm>
            <a:off x="361071" y="1043371"/>
            <a:ext cx="494532" cy="1305585"/>
            <a:chOff x="2372751" y="1758289"/>
            <a:chExt cx="494532" cy="1305585"/>
          </a:xfrm>
        </p:grpSpPr>
        <p:sp>
          <p:nvSpPr>
            <p:cNvPr id="167" name="Google Shape;1009;p28">
              <a:extLst>
                <a:ext uri="{FF2B5EF4-FFF2-40B4-BE49-F238E27FC236}">
                  <a16:creationId xmlns:a16="http://schemas.microsoft.com/office/drawing/2014/main" id="{12DFACEE-6DD1-48C1-9AF1-458B6EA41541}"/>
                </a:ext>
              </a:extLst>
            </p:cNvPr>
            <p:cNvSpPr/>
            <p:nvPr/>
          </p:nvSpPr>
          <p:spPr>
            <a:xfrm>
              <a:off x="2532329" y="1808726"/>
              <a:ext cx="57390" cy="80011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1;p28">
              <a:extLst>
                <a:ext uri="{FF2B5EF4-FFF2-40B4-BE49-F238E27FC236}">
                  <a16:creationId xmlns:a16="http://schemas.microsoft.com/office/drawing/2014/main" id="{8EAA936D-97E6-4716-9DB5-B7048376A6AC}"/>
                </a:ext>
              </a:extLst>
            </p:cNvPr>
            <p:cNvSpPr/>
            <p:nvPr/>
          </p:nvSpPr>
          <p:spPr>
            <a:xfrm>
              <a:off x="2423316" y="2978025"/>
              <a:ext cx="47345" cy="85849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16;p28">
              <a:extLst>
                <a:ext uri="{FF2B5EF4-FFF2-40B4-BE49-F238E27FC236}">
                  <a16:creationId xmlns:a16="http://schemas.microsoft.com/office/drawing/2014/main" id="{BC4EFF1F-B58C-43C0-ACD9-0DF2D7DFC87F}"/>
                </a:ext>
              </a:extLst>
            </p:cNvPr>
            <p:cNvSpPr/>
            <p:nvPr/>
          </p:nvSpPr>
          <p:spPr>
            <a:xfrm>
              <a:off x="2665366" y="2142261"/>
              <a:ext cx="46644" cy="46630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24;p28">
              <a:extLst>
                <a:ext uri="{FF2B5EF4-FFF2-40B4-BE49-F238E27FC236}">
                  <a16:creationId xmlns:a16="http://schemas.microsoft.com/office/drawing/2014/main" id="{8495B68D-A6B5-47BF-8855-810695ED9D5A}"/>
                </a:ext>
              </a:extLst>
            </p:cNvPr>
            <p:cNvSpPr/>
            <p:nvPr/>
          </p:nvSpPr>
          <p:spPr>
            <a:xfrm>
              <a:off x="2849340" y="1758289"/>
              <a:ext cx="17943" cy="1785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25;p28">
              <a:extLst>
                <a:ext uri="{FF2B5EF4-FFF2-40B4-BE49-F238E27FC236}">
                  <a16:creationId xmlns:a16="http://schemas.microsoft.com/office/drawing/2014/main" id="{91D40965-7114-413D-82BB-E9E0A0EDFE60}"/>
                </a:ext>
              </a:extLst>
            </p:cNvPr>
            <p:cNvSpPr/>
            <p:nvPr/>
          </p:nvSpPr>
          <p:spPr>
            <a:xfrm>
              <a:off x="2372751" y="2571633"/>
              <a:ext cx="17943" cy="18171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54252-E7D6-4268-BD9E-D11F6EDC7E03}"/>
              </a:ext>
            </a:extLst>
          </p:cNvPr>
          <p:cNvGrpSpPr/>
          <p:nvPr/>
        </p:nvGrpSpPr>
        <p:grpSpPr>
          <a:xfrm>
            <a:off x="7781161" y="854156"/>
            <a:ext cx="1050357" cy="1061174"/>
            <a:chOff x="4023748" y="1672784"/>
            <a:chExt cx="1050357" cy="1061174"/>
          </a:xfrm>
        </p:grpSpPr>
        <p:sp>
          <p:nvSpPr>
            <p:cNvPr id="168" name="Google Shape;1010;p28">
              <a:extLst>
                <a:ext uri="{FF2B5EF4-FFF2-40B4-BE49-F238E27FC236}">
                  <a16:creationId xmlns:a16="http://schemas.microsoft.com/office/drawing/2014/main" id="{9D5B656E-8588-408F-9CF1-4582CEE66BCE}"/>
                </a:ext>
              </a:extLst>
            </p:cNvPr>
            <p:cNvSpPr/>
            <p:nvPr/>
          </p:nvSpPr>
          <p:spPr>
            <a:xfrm>
              <a:off x="4666368" y="2482393"/>
              <a:ext cx="77106" cy="61868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14;p28">
              <a:extLst>
                <a:ext uri="{FF2B5EF4-FFF2-40B4-BE49-F238E27FC236}">
                  <a16:creationId xmlns:a16="http://schemas.microsoft.com/office/drawing/2014/main" id="{D1E6CE29-9F44-48E4-9C9D-60624C8AF3DC}"/>
                </a:ext>
              </a:extLst>
            </p:cNvPr>
            <p:cNvSpPr/>
            <p:nvPr/>
          </p:nvSpPr>
          <p:spPr>
            <a:xfrm>
              <a:off x="4475941" y="1672784"/>
              <a:ext cx="47717" cy="85419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19;p28">
              <a:extLst>
                <a:ext uri="{FF2B5EF4-FFF2-40B4-BE49-F238E27FC236}">
                  <a16:creationId xmlns:a16="http://schemas.microsoft.com/office/drawing/2014/main" id="{5ABF70D0-449D-42F8-BCF0-6A8E029EC193}"/>
                </a:ext>
              </a:extLst>
            </p:cNvPr>
            <p:cNvSpPr/>
            <p:nvPr/>
          </p:nvSpPr>
          <p:spPr>
            <a:xfrm>
              <a:off x="5027117" y="2687328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1;p28">
              <a:extLst>
                <a:ext uri="{FF2B5EF4-FFF2-40B4-BE49-F238E27FC236}">
                  <a16:creationId xmlns:a16="http://schemas.microsoft.com/office/drawing/2014/main" id="{287C6078-F001-4D18-BAEB-2E6671E9BF25}"/>
                </a:ext>
              </a:extLst>
            </p:cNvPr>
            <p:cNvSpPr/>
            <p:nvPr/>
          </p:nvSpPr>
          <p:spPr>
            <a:xfrm>
              <a:off x="4023748" y="1692214"/>
              <a:ext cx="46988" cy="46630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27;p28">
              <a:extLst>
                <a:ext uri="{FF2B5EF4-FFF2-40B4-BE49-F238E27FC236}">
                  <a16:creationId xmlns:a16="http://schemas.microsoft.com/office/drawing/2014/main" id="{CC6AA721-7F85-4BEC-83E8-E0D85A70C319}"/>
                </a:ext>
              </a:extLst>
            </p:cNvPr>
            <p:cNvSpPr/>
            <p:nvPr/>
          </p:nvSpPr>
          <p:spPr>
            <a:xfrm>
              <a:off x="5041812" y="1757974"/>
              <a:ext cx="17957" cy="18171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28;p28">
              <a:extLst>
                <a:ext uri="{FF2B5EF4-FFF2-40B4-BE49-F238E27FC236}">
                  <a16:creationId xmlns:a16="http://schemas.microsoft.com/office/drawing/2014/main" id="{54A37F97-2C1A-4A16-9FAC-74C53A69CF39}"/>
                </a:ext>
              </a:extLst>
            </p:cNvPr>
            <p:cNvSpPr/>
            <p:nvPr/>
          </p:nvSpPr>
          <p:spPr>
            <a:xfrm>
              <a:off x="4295703" y="2112062"/>
              <a:ext cx="43768" cy="42681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527D6-4886-4C71-911C-2A213C8C0596}"/>
              </a:ext>
            </a:extLst>
          </p:cNvPr>
          <p:cNvGrpSpPr/>
          <p:nvPr/>
        </p:nvGrpSpPr>
        <p:grpSpPr>
          <a:xfrm>
            <a:off x="8180643" y="3645612"/>
            <a:ext cx="563382" cy="1138481"/>
            <a:chOff x="4564880" y="3246832"/>
            <a:chExt cx="563382" cy="1138481"/>
          </a:xfrm>
        </p:grpSpPr>
        <p:sp>
          <p:nvSpPr>
            <p:cNvPr id="171" name="Google Shape;1013;p28">
              <a:extLst>
                <a:ext uri="{FF2B5EF4-FFF2-40B4-BE49-F238E27FC236}">
                  <a16:creationId xmlns:a16="http://schemas.microsoft.com/office/drawing/2014/main" id="{F6BB27AC-D59D-4ECA-ABBB-3078BA670058}"/>
                </a:ext>
              </a:extLst>
            </p:cNvPr>
            <p:cNvSpPr/>
            <p:nvPr/>
          </p:nvSpPr>
          <p:spPr>
            <a:xfrm>
              <a:off x="4979057" y="3972753"/>
              <a:ext cx="29074" cy="91972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0;p28">
              <a:extLst>
                <a:ext uri="{FF2B5EF4-FFF2-40B4-BE49-F238E27FC236}">
                  <a16:creationId xmlns:a16="http://schemas.microsoft.com/office/drawing/2014/main" id="{534AB8E2-19D4-4992-B403-526065DB17EF}"/>
                </a:ext>
              </a:extLst>
            </p:cNvPr>
            <p:cNvSpPr/>
            <p:nvPr/>
          </p:nvSpPr>
          <p:spPr>
            <a:xfrm>
              <a:off x="4863948" y="4271993"/>
              <a:ext cx="47002" cy="4698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2;p28">
              <a:extLst>
                <a:ext uri="{FF2B5EF4-FFF2-40B4-BE49-F238E27FC236}">
                  <a16:creationId xmlns:a16="http://schemas.microsoft.com/office/drawing/2014/main" id="{DC9B4F9B-7C12-495F-ABA1-484CD18C7F1B}"/>
                </a:ext>
              </a:extLst>
            </p:cNvPr>
            <p:cNvSpPr/>
            <p:nvPr/>
          </p:nvSpPr>
          <p:spPr>
            <a:xfrm>
              <a:off x="5110305" y="3246832"/>
              <a:ext cx="17957" cy="17856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26;p28">
              <a:extLst>
                <a:ext uri="{FF2B5EF4-FFF2-40B4-BE49-F238E27FC236}">
                  <a16:creationId xmlns:a16="http://schemas.microsoft.com/office/drawing/2014/main" id="{B8603524-0F1F-4CF8-863F-967EAD3BEBD4}"/>
                </a:ext>
              </a:extLst>
            </p:cNvPr>
            <p:cNvSpPr/>
            <p:nvPr/>
          </p:nvSpPr>
          <p:spPr>
            <a:xfrm>
              <a:off x="4564880" y="4367471"/>
              <a:ext cx="17943" cy="17842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0A6778-EAC3-4628-9FF4-68210D429596}"/>
              </a:ext>
            </a:extLst>
          </p:cNvPr>
          <p:cNvSpPr txBox="1"/>
          <p:nvPr/>
        </p:nvSpPr>
        <p:spPr>
          <a:xfrm>
            <a:off x="2172330" y="1248751"/>
            <a:ext cx="67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Issues</a:t>
            </a:r>
            <a:endParaRPr lang="en-SG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3E828-FE83-421F-92E4-409EDF8DA9DF}"/>
              </a:ext>
            </a:extLst>
          </p:cNvPr>
          <p:cNvCxnSpPr/>
          <p:nvPr/>
        </p:nvCxnSpPr>
        <p:spPr>
          <a:xfrm>
            <a:off x="950264" y="2263107"/>
            <a:ext cx="66454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oogle Shape;2985;p46">
            <a:extLst>
              <a:ext uri="{FF2B5EF4-FFF2-40B4-BE49-F238E27FC236}">
                <a16:creationId xmlns:a16="http://schemas.microsoft.com/office/drawing/2014/main" id="{8A90A8B2-EDE6-443C-BA26-4CA3370E5906}"/>
              </a:ext>
            </a:extLst>
          </p:cNvPr>
          <p:cNvGrpSpPr/>
          <p:nvPr/>
        </p:nvGrpSpPr>
        <p:grpSpPr>
          <a:xfrm>
            <a:off x="981336" y="1307495"/>
            <a:ext cx="920301" cy="787936"/>
            <a:chOff x="1895875" y="1894800"/>
            <a:chExt cx="386975" cy="337675"/>
          </a:xfrm>
        </p:grpSpPr>
        <p:sp>
          <p:nvSpPr>
            <p:cNvPr id="52" name="Google Shape;2986;p46">
              <a:extLst>
                <a:ext uri="{FF2B5EF4-FFF2-40B4-BE49-F238E27FC236}">
                  <a16:creationId xmlns:a16="http://schemas.microsoft.com/office/drawing/2014/main" id="{DB4975CE-8F52-426C-956E-63CD0C3A9D62}"/>
                </a:ext>
              </a:extLst>
            </p:cNvPr>
            <p:cNvSpPr/>
            <p:nvPr/>
          </p:nvSpPr>
          <p:spPr>
            <a:xfrm>
              <a:off x="2054650" y="2178025"/>
              <a:ext cx="69400" cy="47525"/>
            </a:xfrm>
            <a:custGeom>
              <a:avLst/>
              <a:gdLst/>
              <a:ahLst/>
              <a:cxnLst/>
              <a:rect l="l" t="t" r="r" b="b"/>
              <a:pathLst>
                <a:path w="2776" h="1901" extrusionOk="0">
                  <a:moveTo>
                    <a:pt x="456" y="1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87;p46">
              <a:extLst>
                <a:ext uri="{FF2B5EF4-FFF2-40B4-BE49-F238E27FC236}">
                  <a16:creationId xmlns:a16="http://schemas.microsoft.com/office/drawing/2014/main" id="{A0824ACC-BAFA-4098-9187-DEB66FDF6FAA}"/>
                </a:ext>
              </a:extLst>
            </p:cNvPr>
            <p:cNvSpPr/>
            <p:nvPr/>
          </p:nvSpPr>
          <p:spPr>
            <a:xfrm>
              <a:off x="2060225" y="2154600"/>
              <a:ext cx="58250" cy="46875"/>
            </a:xfrm>
            <a:custGeom>
              <a:avLst/>
              <a:gdLst/>
              <a:ahLst/>
              <a:cxnLst/>
              <a:rect l="l" t="t" r="r" b="b"/>
              <a:pathLst>
                <a:path w="2330" h="1875" extrusionOk="0">
                  <a:moveTo>
                    <a:pt x="991" y="1"/>
                  </a:moveTo>
                  <a:lnTo>
                    <a:pt x="224" y="929"/>
                  </a:lnTo>
                  <a:lnTo>
                    <a:pt x="1" y="1874"/>
                  </a:lnTo>
                  <a:lnTo>
                    <a:pt x="2329" y="1874"/>
                  </a:lnTo>
                  <a:lnTo>
                    <a:pt x="2106" y="9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88;p46">
              <a:extLst>
                <a:ext uri="{FF2B5EF4-FFF2-40B4-BE49-F238E27FC236}">
                  <a16:creationId xmlns:a16="http://schemas.microsoft.com/office/drawing/2014/main" id="{4CD90AF4-01CF-4CE3-8544-71D34BE3AE93}"/>
                </a:ext>
              </a:extLst>
            </p:cNvPr>
            <p:cNvSpPr/>
            <p:nvPr/>
          </p:nvSpPr>
          <p:spPr>
            <a:xfrm>
              <a:off x="190277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3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35" y="11054"/>
                  </a:lnTo>
                  <a:cubicBezTo>
                    <a:pt x="14480" y="11054"/>
                    <a:pt x="14917" y="10608"/>
                    <a:pt x="14917" y="10063"/>
                  </a:cubicBezTo>
                  <a:lnTo>
                    <a:pt x="14917" y="991"/>
                  </a:lnTo>
                  <a:cubicBezTo>
                    <a:pt x="14917" y="438"/>
                    <a:pt x="14480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89;p46">
              <a:extLst>
                <a:ext uri="{FF2B5EF4-FFF2-40B4-BE49-F238E27FC236}">
                  <a16:creationId xmlns:a16="http://schemas.microsoft.com/office/drawing/2014/main" id="{D70ADDF7-13E6-4AE1-B47A-FE7C892B6772}"/>
                </a:ext>
              </a:extLst>
            </p:cNvPr>
            <p:cNvSpPr/>
            <p:nvPr/>
          </p:nvSpPr>
          <p:spPr>
            <a:xfrm>
              <a:off x="2052650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1" y="11054"/>
                  </a:lnTo>
                  <a:lnTo>
                    <a:pt x="7940" y="11054"/>
                  </a:lnTo>
                  <a:cubicBezTo>
                    <a:pt x="8485" y="11054"/>
                    <a:pt x="8922" y="10608"/>
                    <a:pt x="8922" y="10063"/>
                  </a:cubicBezTo>
                  <a:lnTo>
                    <a:pt x="8922" y="982"/>
                  </a:lnTo>
                  <a:cubicBezTo>
                    <a:pt x="8922" y="438"/>
                    <a:pt x="8485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90;p46">
              <a:extLst>
                <a:ext uri="{FF2B5EF4-FFF2-40B4-BE49-F238E27FC236}">
                  <a16:creationId xmlns:a16="http://schemas.microsoft.com/office/drawing/2014/main" id="{925ACAA9-C21E-4799-A9BA-A4912084A007}"/>
                </a:ext>
              </a:extLst>
            </p:cNvPr>
            <p:cNvSpPr/>
            <p:nvPr/>
          </p:nvSpPr>
          <p:spPr>
            <a:xfrm>
              <a:off x="1902775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1" y="1"/>
                  </a:moveTo>
                  <a:lnTo>
                    <a:pt x="1" y="8342"/>
                  </a:lnTo>
                  <a:lnTo>
                    <a:pt x="14917" y="8342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91;p46">
              <a:extLst>
                <a:ext uri="{FF2B5EF4-FFF2-40B4-BE49-F238E27FC236}">
                  <a16:creationId xmlns:a16="http://schemas.microsoft.com/office/drawing/2014/main" id="{52B1C2E9-D982-4270-8884-69F64DB0CCF0}"/>
                </a:ext>
              </a:extLst>
            </p:cNvPr>
            <p:cNvSpPr/>
            <p:nvPr/>
          </p:nvSpPr>
          <p:spPr>
            <a:xfrm>
              <a:off x="2062250" y="1935600"/>
              <a:ext cx="213450" cy="208550"/>
            </a:xfrm>
            <a:custGeom>
              <a:avLst/>
              <a:gdLst/>
              <a:ahLst/>
              <a:cxnLst/>
              <a:rect l="l" t="t" r="r" b="b"/>
              <a:pathLst>
                <a:path w="8538" h="8342" extrusionOk="0">
                  <a:moveTo>
                    <a:pt x="2338" y="1"/>
                  </a:moveTo>
                  <a:lnTo>
                    <a:pt x="0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92;p46">
              <a:extLst>
                <a:ext uri="{FF2B5EF4-FFF2-40B4-BE49-F238E27FC236}">
                  <a16:creationId xmlns:a16="http://schemas.microsoft.com/office/drawing/2014/main" id="{C342668B-6AB9-4F19-AC48-FC55A46F5E66}"/>
                </a:ext>
              </a:extLst>
            </p:cNvPr>
            <p:cNvSpPr/>
            <p:nvPr/>
          </p:nvSpPr>
          <p:spPr>
            <a:xfrm>
              <a:off x="18958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0" y="134"/>
                    <a:pt x="0" y="285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6" y="2758"/>
                    <a:pt x="544" y="2638"/>
                    <a:pt x="544" y="2489"/>
                  </a:cubicBezTo>
                  <a:lnTo>
                    <a:pt x="544" y="705"/>
                  </a:lnTo>
                  <a:cubicBezTo>
                    <a:pt x="544" y="616"/>
                    <a:pt x="616" y="544"/>
                    <a:pt x="705" y="544"/>
                  </a:cubicBezTo>
                  <a:lnTo>
                    <a:pt x="14764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4" y="9570"/>
                    <a:pt x="15113" y="9607"/>
                    <a:pt x="15194" y="9607"/>
                  </a:cubicBezTo>
                  <a:cubicBezTo>
                    <a:pt x="15345" y="9607"/>
                    <a:pt x="15469" y="9482"/>
                    <a:pt x="15469" y="9331"/>
                  </a:cubicBezTo>
                  <a:lnTo>
                    <a:pt x="15469" y="285"/>
                  </a:lnTo>
                  <a:cubicBezTo>
                    <a:pt x="15469" y="134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93;p46">
              <a:extLst>
                <a:ext uri="{FF2B5EF4-FFF2-40B4-BE49-F238E27FC236}">
                  <a16:creationId xmlns:a16="http://schemas.microsoft.com/office/drawing/2014/main" id="{9C0BFBDC-E86D-4061-899D-C8001B9C7C14}"/>
                </a:ext>
              </a:extLst>
            </p:cNvPr>
            <p:cNvSpPr/>
            <p:nvPr/>
          </p:nvSpPr>
          <p:spPr>
            <a:xfrm>
              <a:off x="18958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7" y="8332"/>
                  </a:moveTo>
                  <a:lnTo>
                    <a:pt x="8778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9" y="116"/>
                    <a:pt x="0" y="268"/>
                  </a:cubicBezTo>
                  <a:lnTo>
                    <a:pt x="0" y="7066"/>
                  </a:lnTo>
                  <a:cubicBezTo>
                    <a:pt x="9" y="7761"/>
                    <a:pt x="571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4" y="9697"/>
                  </a:lnTo>
                  <a:cubicBezTo>
                    <a:pt x="4710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5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8" y="9840"/>
                    <a:pt x="10804" y="9697"/>
                    <a:pt x="10634" y="9697"/>
                  </a:cubicBezTo>
                  <a:lnTo>
                    <a:pt x="9349" y="9697"/>
                  </a:lnTo>
                  <a:lnTo>
                    <a:pt x="9019" y="8332"/>
                  </a:lnTo>
                  <a:lnTo>
                    <a:pt x="14220" y="8332"/>
                  </a:lnTo>
                  <a:cubicBezTo>
                    <a:pt x="14916" y="8332"/>
                    <a:pt x="15478" y="7770"/>
                    <a:pt x="15478" y="7074"/>
                  </a:cubicBezTo>
                  <a:cubicBezTo>
                    <a:pt x="15478" y="6928"/>
                    <a:pt x="15359" y="6803"/>
                    <a:pt x="15209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2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0" y="7788"/>
                  </a:cubicBezTo>
                  <a:lnTo>
                    <a:pt x="1267" y="7788"/>
                  </a:lnTo>
                  <a:cubicBezTo>
                    <a:pt x="865" y="7788"/>
                    <a:pt x="544" y="7467"/>
                    <a:pt x="544" y="7074"/>
                  </a:cubicBezTo>
                  <a:lnTo>
                    <a:pt x="544" y="268"/>
                  </a:lnTo>
                  <a:cubicBezTo>
                    <a:pt x="544" y="268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94;p46">
              <a:extLst>
                <a:ext uri="{FF2B5EF4-FFF2-40B4-BE49-F238E27FC236}">
                  <a16:creationId xmlns:a16="http://schemas.microsoft.com/office/drawing/2014/main" id="{8A114DAC-AD50-4755-959D-AFBA43970398}"/>
                </a:ext>
              </a:extLst>
            </p:cNvPr>
            <p:cNvSpPr/>
            <p:nvPr/>
          </p:nvSpPr>
          <p:spPr>
            <a:xfrm>
              <a:off x="196657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81" y="1102"/>
                  </a:moveTo>
                  <a:lnTo>
                    <a:pt x="1981" y="2645"/>
                  </a:lnTo>
                  <a:lnTo>
                    <a:pt x="839" y="2645"/>
                  </a:lnTo>
                  <a:lnTo>
                    <a:pt x="1981" y="1102"/>
                  </a:lnTo>
                  <a:close/>
                  <a:moveTo>
                    <a:pt x="2246" y="1"/>
                  </a:moveTo>
                  <a:cubicBezTo>
                    <a:pt x="2164" y="1"/>
                    <a:pt x="2085" y="38"/>
                    <a:pt x="2034" y="111"/>
                  </a:cubicBezTo>
                  <a:lnTo>
                    <a:pt x="80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3" y="3189"/>
                  </a:cubicBezTo>
                  <a:lnTo>
                    <a:pt x="1981" y="3189"/>
                  </a:lnTo>
                  <a:lnTo>
                    <a:pt x="1981" y="4402"/>
                  </a:lnTo>
                  <a:cubicBezTo>
                    <a:pt x="1981" y="4549"/>
                    <a:pt x="2100" y="4673"/>
                    <a:pt x="2250" y="4673"/>
                  </a:cubicBezTo>
                  <a:cubicBezTo>
                    <a:pt x="2264" y="4673"/>
                    <a:pt x="2278" y="4672"/>
                    <a:pt x="2293" y="4670"/>
                  </a:cubicBezTo>
                  <a:cubicBezTo>
                    <a:pt x="2427" y="4652"/>
                    <a:pt x="2525" y="4527"/>
                    <a:pt x="2525" y="4394"/>
                  </a:cubicBezTo>
                  <a:lnTo>
                    <a:pt x="2525" y="3189"/>
                  </a:lnTo>
                  <a:lnTo>
                    <a:pt x="2855" y="3189"/>
                  </a:lnTo>
                  <a:cubicBezTo>
                    <a:pt x="2989" y="3189"/>
                    <a:pt x="3114" y="3091"/>
                    <a:pt x="3131" y="2957"/>
                  </a:cubicBezTo>
                  <a:cubicBezTo>
                    <a:pt x="3149" y="2788"/>
                    <a:pt x="3024" y="2645"/>
                    <a:pt x="2864" y="2645"/>
                  </a:cubicBezTo>
                  <a:lnTo>
                    <a:pt x="2525" y="2645"/>
                  </a:lnTo>
                  <a:lnTo>
                    <a:pt x="2525" y="281"/>
                  </a:lnTo>
                  <a:cubicBezTo>
                    <a:pt x="2525" y="183"/>
                    <a:pt x="2471" y="85"/>
                    <a:pt x="2391" y="40"/>
                  </a:cubicBezTo>
                  <a:cubicBezTo>
                    <a:pt x="2345" y="14"/>
                    <a:pt x="2295" y="1"/>
                    <a:pt x="2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95;p46">
              <a:extLst>
                <a:ext uri="{FF2B5EF4-FFF2-40B4-BE49-F238E27FC236}">
                  <a16:creationId xmlns:a16="http://schemas.microsoft.com/office/drawing/2014/main" id="{4D455DF8-0DAF-4DD2-A8B5-1ED09CC40A96}"/>
                </a:ext>
              </a:extLst>
            </p:cNvPr>
            <p:cNvSpPr/>
            <p:nvPr/>
          </p:nvSpPr>
          <p:spPr>
            <a:xfrm>
              <a:off x="213272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72" y="1102"/>
                  </a:moveTo>
                  <a:lnTo>
                    <a:pt x="1972" y="2645"/>
                  </a:lnTo>
                  <a:lnTo>
                    <a:pt x="839" y="2645"/>
                  </a:lnTo>
                  <a:lnTo>
                    <a:pt x="1972" y="1102"/>
                  </a:lnTo>
                  <a:close/>
                  <a:moveTo>
                    <a:pt x="2244" y="1"/>
                  </a:moveTo>
                  <a:cubicBezTo>
                    <a:pt x="2158" y="1"/>
                    <a:pt x="2076" y="38"/>
                    <a:pt x="2025" y="111"/>
                  </a:cubicBezTo>
                  <a:lnTo>
                    <a:pt x="81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4" y="3189"/>
                  </a:cubicBezTo>
                  <a:lnTo>
                    <a:pt x="1972" y="3189"/>
                  </a:lnTo>
                  <a:lnTo>
                    <a:pt x="1972" y="4402"/>
                  </a:lnTo>
                  <a:cubicBezTo>
                    <a:pt x="1972" y="4549"/>
                    <a:pt x="2098" y="4673"/>
                    <a:pt x="2243" y="4673"/>
                  </a:cubicBezTo>
                  <a:cubicBezTo>
                    <a:pt x="2256" y="4673"/>
                    <a:pt x="2270" y="4672"/>
                    <a:pt x="2284" y="4670"/>
                  </a:cubicBezTo>
                  <a:cubicBezTo>
                    <a:pt x="2427" y="4652"/>
                    <a:pt x="2516" y="4527"/>
                    <a:pt x="2516" y="4394"/>
                  </a:cubicBezTo>
                  <a:lnTo>
                    <a:pt x="2516" y="3189"/>
                  </a:lnTo>
                  <a:lnTo>
                    <a:pt x="2846" y="3189"/>
                  </a:lnTo>
                  <a:cubicBezTo>
                    <a:pt x="2989" y="3189"/>
                    <a:pt x="3105" y="3091"/>
                    <a:pt x="3123" y="2957"/>
                  </a:cubicBezTo>
                  <a:cubicBezTo>
                    <a:pt x="3149" y="2788"/>
                    <a:pt x="3025" y="2645"/>
                    <a:pt x="2855" y="2645"/>
                  </a:cubicBezTo>
                  <a:lnTo>
                    <a:pt x="2516" y="2645"/>
                  </a:lnTo>
                  <a:lnTo>
                    <a:pt x="2516" y="281"/>
                  </a:lnTo>
                  <a:cubicBezTo>
                    <a:pt x="2516" y="183"/>
                    <a:pt x="2471" y="85"/>
                    <a:pt x="2391" y="40"/>
                  </a:cubicBezTo>
                  <a:cubicBezTo>
                    <a:pt x="2345" y="14"/>
                    <a:pt x="2294" y="1"/>
                    <a:pt x="2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96;p46">
              <a:extLst>
                <a:ext uri="{FF2B5EF4-FFF2-40B4-BE49-F238E27FC236}">
                  <a16:creationId xmlns:a16="http://schemas.microsoft.com/office/drawing/2014/main" id="{A7BEF8E9-7F50-428B-99B1-E48F50A3A6CD}"/>
                </a:ext>
              </a:extLst>
            </p:cNvPr>
            <p:cNvSpPr/>
            <p:nvPr/>
          </p:nvSpPr>
          <p:spPr>
            <a:xfrm>
              <a:off x="2056000" y="1981275"/>
              <a:ext cx="68250" cy="116825"/>
            </a:xfrm>
            <a:custGeom>
              <a:avLst/>
              <a:gdLst/>
              <a:ahLst/>
              <a:cxnLst/>
              <a:rect l="l" t="t" r="r" b="b"/>
              <a:pathLst>
                <a:path w="2730" h="4673" extrusionOk="0">
                  <a:moveTo>
                    <a:pt x="1328" y="0"/>
                  </a:moveTo>
                  <a:cubicBezTo>
                    <a:pt x="1302" y="0"/>
                    <a:pt x="1276" y="1"/>
                    <a:pt x="1249" y="2"/>
                  </a:cubicBezTo>
                  <a:cubicBezTo>
                    <a:pt x="554" y="47"/>
                    <a:pt x="0" y="627"/>
                    <a:pt x="0" y="1332"/>
                  </a:cubicBezTo>
                  <a:lnTo>
                    <a:pt x="0" y="3865"/>
                  </a:lnTo>
                  <a:cubicBezTo>
                    <a:pt x="0" y="3928"/>
                    <a:pt x="36" y="4017"/>
                    <a:pt x="81" y="4061"/>
                  </a:cubicBezTo>
                  <a:cubicBezTo>
                    <a:pt x="486" y="4494"/>
                    <a:pt x="928" y="4673"/>
                    <a:pt x="1330" y="4673"/>
                  </a:cubicBezTo>
                  <a:cubicBezTo>
                    <a:pt x="2104" y="4673"/>
                    <a:pt x="2729" y="4010"/>
                    <a:pt x="2659" y="3223"/>
                  </a:cubicBezTo>
                  <a:cubicBezTo>
                    <a:pt x="2659" y="3214"/>
                    <a:pt x="2650" y="3196"/>
                    <a:pt x="2641" y="3187"/>
                  </a:cubicBezTo>
                  <a:cubicBezTo>
                    <a:pt x="2561" y="3104"/>
                    <a:pt x="2474" y="3070"/>
                    <a:pt x="2396" y="3070"/>
                  </a:cubicBezTo>
                  <a:cubicBezTo>
                    <a:pt x="2246" y="3070"/>
                    <a:pt x="2124" y="3193"/>
                    <a:pt x="2124" y="3339"/>
                  </a:cubicBezTo>
                  <a:cubicBezTo>
                    <a:pt x="2124" y="3777"/>
                    <a:pt x="1770" y="4129"/>
                    <a:pt x="1335" y="4129"/>
                  </a:cubicBezTo>
                  <a:cubicBezTo>
                    <a:pt x="1096" y="4129"/>
                    <a:pt x="833" y="4023"/>
                    <a:pt x="589" y="3767"/>
                  </a:cubicBezTo>
                  <a:cubicBezTo>
                    <a:pt x="562" y="3731"/>
                    <a:pt x="545" y="3696"/>
                    <a:pt x="545" y="3651"/>
                  </a:cubicBezTo>
                  <a:lnTo>
                    <a:pt x="545" y="1349"/>
                  </a:lnTo>
                  <a:cubicBezTo>
                    <a:pt x="545" y="921"/>
                    <a:pt x="884" y="555"/>
                    <a:pt x="1303" y="547"/>
                  </a:cubicBezTo>
                  <a:cubicBezTo>
                    <a:pt x="1308" y="546"/>
                    <a:pt x="1314" y="546"/>
                    <a:pt x="1319" y="546"/>
                  </a:cubicBezTo>
                  <a:cubicBezTo>
                    <a:pt x="1758" y="546"/>
                    <a:pt x="2115" y="900"/>
                    <a:pt x="2115" y="1332"/>
                  </a:cubicBezTo>
                  <a:lnTo>
                    <a:pt x="2115" y="2581"/>
                  </a:lnTo>
                  <a:cubicBezTo>
                    <a:pt x="2115" y="2714"/>
                    <a:pt x="2213" y="2839"/>
                    <a:pt x="2347" y="2857"/>
                  </a:cubicBezTo>
                  <a:cubicBezTo>
                    <a:pt x="2361" y="2859"/>
                    <a:pt x="2376" y="2861"/>
                    <a:pt x="2390" y="2861"/>
                  </a:cubicBezTo>
                  <a:cubicBezTo>
                    <a:pt x="2540" y="2861"/>
                    <a:pt x="2659" y="2736"/>
                    <a:pt x="2659" y="2589"/>
                  </a:cubicBezTo>
                  <a:lnTo>
                    <a:pt x="2659" y="1358"/>
                  </a:lnTo>
                  <a:cubicBezTo>
                    <a:pt x="2659" y="608"/>
                    <a:pt x="2068" y="0"/>
                    <a:pt x="1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C81C4D-9B84-4928-A478-56F0B3D0346D}"/>
              </a:ext>
            </a:extLst>
          </p:cNvPr>
          <p:cNvSpPr/>
          <p:nvPr/>
        </p:nvSpPr>
        <p:spPr>
          <a:xfrm>
            <a:off x="1149474" y="2770701"/>
            <a:ext cx="2209843" cy="1719808"/>
          </a:xfrm>
          <a:prstGeom prst="roundRect">
            <a:avLst/>
          </a:prstGeom>
          <a:solidFill>
            <a:srgbClr val="F9CA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New concepts and phenomena such as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Covid-19, Pfizer, etc. </a:t>
            </a:r>
            <a:endParaRPr lang="en-SG" dirty="0">
              <a:solidFill>
                <a:schemeClr val="bg2"/>
              </a:solidFill>
            </a:endParaRPr>
          </a:p>
          <a:p>
            <a:pPr algn="ctr"/>
            <a:endParaRPr lang="en-SG" dirty="0">
              <a:solidFill>
                <a:schemeClr val="bg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E3053C-C1EE-4D68-AB1C-EC8E9111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21" y="3581203"/>
            <a:ext cx="816545" cy="8184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83C119-D22E-4343-B6B2-C22A778EF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13" y="3578025"/>
            <a:ext cx="956318" cy="88548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2F0CC5E-1C4E-4E59-8198-CDF82BD41637}"/>
              </a:ext>
            </a:extLst>
          </p:cNvPr>
          <p:cNvSpPr/>
          <p:nvPr/>
        </p:nvSpPr>
        <p:spPr>
          <a:xfrm>
            <a:off x="4130870" y="2743697"/>
            <a:ext cx="2209843" cy="1719808"/>
          </a:xfrm>
          <a:prstGeom prst="roundRect">
            <a:avLst/>
          </a:prstGeom>
          <a:solidFill>
            <a:srgbClr val="FDD7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New terms, acronyms, and entities  such as WFH, HBL, etc.</a:t>
            </a:r>
            <a:endParaRPr lang="en-SG" dirty="0">
              <a:solidFill>
                <a:schemeClr val="bg2"/>
              </a:solidFill>
            </a:endParaRPr>
          </a:p>
          <a:p>
            <a:pPr algn="ctr"/>
            <a:endParaRPr lang="en-SG" dirty="0">
              <a:solidFill>
                <a:schemeClr val="bg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5E2596-E51F-415A-B4F1-8362B2756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493" y="3699206"/>
            <a:ext cx="611846" cy="6170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E83EC7-687B-4434-9D56-F90EE2EDB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282" y="3699205"/>
            <a:ext cx="611846" cy="59215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1ECE297-31F4-497B-A514-35CECDA9754E}"/>
              </a:ext>
            </a:extLst>
          </p:cNvPr>
          <p:cNvSpPr txBox="1"/>
          <p:nvPr/>
        </p:nvSpPr>
        <p:spPr>
          <a:xfrm>
            <a:off x="8222130" y="4778066"/>
            <a:ext cx="90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&lt;/8&gt;</a:t>
            </a:r>
            <a:endParaRPr lang="en-S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4393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2187</Words>
  <Application>Microsoft Office PowerPoint</Application>
  <PresentationFormat>On-screen Show (16:9)</PresentationFormat>
  <Paragraphs>333</Paragraphs>
  <Slides>48</Slides>
  <Notes>48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Calibri</vt:lpstr>
      <vt:lpstr>Lato</vt:lpstr>
      <vt:lpstr>Calibri Light</vt:lpstr>
      <vt:lpstr>Abadi</vt:lpstr>
      <vt:lpstr>Bebas Neue</vt:lpstr>
      <vt:lpstr>Times New Roman</vt:lpstr>
      <vt:lpstr>Quicksand</vt:lpstr>
      <vt:lpstr>Arial</vt:lpstr>
      <vt:lpstr>Courier New</vt:lpstr>
      <vt:lpstr>CMR12</vt:lpstr>
      <vt:lpstr>International Programmers Day by Slidesgo</vt:lpstr>
      <vt:lpstr>Synthetic  Word Embeddings  for downstream NLP Applications</vt:lpstr>
      <vt:lpstr>PowerPoint Presentation</vt:lpstr>
      <vt:lpstr>TABLE OF CONTENTS</vt:lpstr>
      <vt:lpstr>Synthetic W0rd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Extension to Roberta</vt:lpstr>
      <vt:lpstr>PowerPoint Presentation</vt:lpstr>
      <vt:lpstr>PowerPoint Presentation</vt:lpstr>
      <vt:lpstr>PowerPoint Presentation</vt:lpstr>
      <vt:lpstr>Future work &amp;  Conclusion</vt:lpstr>
      <vt:lpstr>PowerPoint Presentation</vt:lpstr>
      <vt:lpstr>PowerPoint Presentation</vt:lpstr>
      <vt:lpstr>PowerPoint Presentation</vt:lpstr>
      <vt:lpstr>Thank you!</vt:lpstr>
      <vt:lpstr>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 Word Embeddings  for downstream NLP Applications</dc:title>
  <cp:lastModifiedBy>#HOANG VIET#</cp:lastModifiedBy>
  <cp:revision>16</cp:revision>
  <dcterms:modified xsi:type="dcterms:W3CDTF">2021-12-02T14:46:46Z</dcterms:modified>
</cp:coreProperties>
</file>