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 autoAdjust="0"/>
  </p:normalViewPr>
  <p:slideViewPr>
    <p:cSldViewPr snapToGrid="0">
      <p:cViewPr varScale="1">
        <p:scale>
          <a:sx n="112" d="100"/>
          <a:sy n="112" d="100"/>
        </p:scale>
        <p:origin x="-396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219456" y="146304"/>
            <a:ext cx="11753088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18979" y="381001"/>
            <a:ext cx="109728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844800" y="2819400"/>
            <a:ext cx="8746979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>
            <a:extLst/>
          </a:lstStyle>
          <a:p>
            <a:fld id="{0617036E-A57D-46E0-8790-AD4CE75724B7}" type="datetimeFigureOut">
              <a:rPr lang="uk-UA" smtClean="0"/>
              <a:pPr/>
              <a:t>25.06.2021</a:t>
            </a:fld>
            <a:endParaRPr lang="uk-UA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23B721D-475B-4DCB-BE80-5D20E30E7D63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>
            <a:extLst/>
          </a:lstStyle>
          <a:p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17036E-A57D-46E0-8790-AD4CE75724B7}" type="datetimeFigureOut">
              <a:rPr lang="uk-UA" smtClean="0"/>
              <a:pPr/>
              <a:t>25.06.2021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3B721D-475B-4DCB-BE80-5D20E30E7D63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17036E-A57D-46E0-8790-AD4CE75724B7}" type="datetimeFigureOut">
              <a:rPr lang="uk-UA" smtClean="0"/>
              <a:pPr/>
              <a:t>25.06.2021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3B721D-475B-4DCB-BE80-5D20E30E7D63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17036E-A57D-46E0-8790-AD4CE75724B7}" type="datetimeFigureOut">
              <a:rPr lang="uk-UA" smtClean="0"/>
              <a:pPr/>
              <a:t>25.06.2021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3B721D-475B-4DCB-BE80-5D20E30E7D63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333504" y="3267456"/>
            <a:ext cx="98755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168" y="498230"/>
            <a:ext cx="103632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3287713"/>
            <a:ext cx="103632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>
            <a:extLst/>
          </a:lstStyle>
          <a:p>
            <a:fld id="{0617036E-A57D-46E0-8790-AD4CE75724B7}" type="datetimeFigureOut">
              <a:rPr lang="uk-UA" smtClean="0"/>
              <a:pPr/>
              <a:t>25.06.2021</a:t>
            </a:fld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23B721D-475B-4DCB-BE80-5D20E30E7D63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>
            <a:extLst/>
          </a:lstStyle>
          <a:p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17036E-A57D-46E0-8790-AD4CE75724B7}" type="datetimeFigureOut">
              <a:rPr lang="uk-UA" smtClean="0"/>
              <a:pPr/>
              <a:t>25.06.2021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>
            <a:extLst/>
          </a:lstStyle>
          <a:p>
            <a:fld id="{823B721D-475B-4DCB-BE80-5D20E30E7D63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822325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400800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51948"/>
            <a:ext cx="109728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17036E-A57D-46E0-8790-AD4CE75724B7}" type="datetimeFigureOut">
              <a:rPr lang="uk-UA" smtClean="0"/>
              <a:pPr/>
              <a:t>25.06.2021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>
            <a:extLst/>
          </a:lstStyle>
          <a:p>
            <a:fld id="{823B721D-475B-4DCB-BE80-5D20E30E7D63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53218"/>
            <a:ext cx="1097280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17036E-A57D-46E0-8790-AD4CE75724B7}" type="datetimeFigureOut">
              <a:rPr lang="uk-UA" smtClean="0"/>
              <a:pPr/>
              <a:t>25.06.2021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3B721D-475B-4DCB-BE80-5D20E30E7D63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Прямоугольник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17036E-A57D-46E0-8790-AD4CE75724B7}" type="datetimeFigureOut">
              <a:rPr lang="uk-UA" smtClean="0"/>
              <a:pPr/>
              <a:t>25.06.2021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3B721D-475B-4DCB-BE80-5D20E30E7D63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6743403" y="105765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17515" y="304800"/>
            <a:ext cx="524256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617515" y="1107560"/>
            <a:ext cx="524256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04800" y="2209800"/>
            <a:ext cx="11555275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>
            <a:extLst/>
          </a:lstStyle>
          <a:p>
            <a:fld id="{0617036E-A57D-46E0-8790-AD4CE75724B7}" type="datetimeFigureOut">
              <a:rPr lang="uk-UA" smtClean="0"/>
              <a:pPr/>
              <a:t>25.06.2021</a:t>
            </a:fld>
            <a:endParaRPr lang="uk-UA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23B721D-475B-4DCB-BE80-5D20E30E7D63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>
            <a:extLst/>
          </a:lstStyle>
          <a:p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53924" y="4724400"/>
            <a:ext cx="73152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053924" y="5388937"/>
            <a:ext cx="73152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406400" y="249864"/>
            <a:ext cx="113792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>
            <a:extLst/>
          </a:lstStyle>
          <a:p>
            <a:fld id="{0617036E-A57D-46E0-8790-AD4CE75724B7}" type="datetimeFigureOut">
              <a:rPr lang="uk-UA" smtClean="0"/>
              <a:pPr/>
              <a:t>25.06.2021</a:t>
            </a:fld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23B721D-475B-4DCB-BE80-5D20E30E7D63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>
            <a:extLst/>
          </a:lstStyle>
          <a:p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219456" y="147085"/>
            <a:ext cx="11747795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727200" y="6400800"/>
            <a:ext cx="5616352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7416800" y="6400800"/>
            <a:ext cx="400304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0617036E-A57D-46E0-8790-AD4CE75724B7}" type="datetimeFigureOut">
              <a:rPr lang="uk-UA" smtClean="0"/>
              <a:pPr/>
              <a:t>25.06.2021</a:t>
            </a:fld>
            <a:endParaRPr lang="uk-UA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1518603" y="6514568"/>
            <a:ext cx="619051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823B721D-475B-4DCB-BE80-5D20E30E7D63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1646237"/>
            <a:ext cx="109728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5848FD9-6E7F-48F3-946E-80CEF7E51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47461" y="5943863"/>
            <a:ext cx="8825658" cy="3329581"/>
          </a:xfrm>
        </p:spPr>
        <p:txBody>
          <a:bodyPr/>
          <a:lstStyle/>
          <a:p>
            <a:endParaRPr lang="uk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EC8BD28B-CF6C-4B76-AC6A-EF61C5397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368" y="5627772"/>
            <a:ext cx="8825658" cy="861420"/>
          </a:xfrm>
        </p:spPr>
        <p:txBody>
          <a:bodyPr/>
          <a:lstStyle/>
          <a:p>
            <a:endParaRPr lang="uk-UA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9418385B-04E1-4C2A-BCD7-C3CB9AF5A0F4}"/>
              </a:ext>
            </a:extLst>
          </p:cNvPr>
          <p:cNvSpPr>
            <a:spLocks noGrp="1"/>
          </p:cNvSpPr>
          <p:nvPr/>
        </p:nvSpPr>
        <p:spPr>
          <a:xfrm>
            <a:off x="1808689" y="961156"/>
            <a:ext cx="8574622" cy="26161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uk-UA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Курсовий проект</a:t>
            </a:r>
            <a:br>
              <a:rPr lang="uk-UA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дисципліни: «Об’єктно-орієнтоване програмування»</a:t>
            </a:r>
            <a:br>
              <a:rPr lang="uk-UA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</a:t>
            </a:r>
            <a:r>
              <a:rPr lang="uk-UA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Бюро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знайомств</a:t>
            </a:r>
            <a:r>
              <a:rPr lang="uk-UA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uk-UA" sz="3600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xmlns="" id="{FFFB2AE6-B4A7-48A5-AB81-26B1DAC9E239}"/>
              </a:ext>
            </a:extLst>
          </p:cNvPr>
          <p:cNvSpPr>
            <a:spLocks noGrp="1"/>
          </p:cNvSpPr>
          <p:nvPr/>
        </p:nvSpPr>
        <p:spPr>
          <a:xfrm>
            <a:off x="4092338" y="4491057"/>
            <a:ext cx="6987645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Виконав: студент групи 306-ІПЗ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Бригинець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Єгор Борисович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118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2790264-9572-4390-BA54-A0124B23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37341FB-0990-4B02-8CC5-8EBAD3022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1376" y="3186774"/>
            <a:ext cx="8946541" cy="4195481"/>
          </a:xfrm>
        </p:spPr>
        <p:txBody>
          <a:bodyPr/>
          <a:lstStyle/>
          <a:p>
            <a:endParaRPr lang="uk-UA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39DCC735-E80F-4232-B72C-1701ACA2E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064" y="113385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56378CAF-D00C-4A24-B117-A453BE4E6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219" y="4825782"/>
            <a:ext cx="27317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x-non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Рисунок </a:t>
            </a:r>
            <a:r>
              <a:rPr lang="uk-UA" altLang="x-none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1</a:t>
            </a:r>
            <a:r>
              <a:rPr lang="en-US" altLang="x-none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.4</a:t>
            </a:r>
            <a:r>
              <a:rPr kumimoji="0" lang="uk-UA" altLang="x-non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uk-UA" altLang="x-non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 Дані про </a:t>
            </a:r>
            <a:r>
              <a:rPr lang="uk-UA" altLang="x-none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дівчину</a:t>
            </a:r>
            <a:endParaRPr kumimoji="0" lang="uk-UA" altLang="x-non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4674" y="1274763"/>
            <a:ext cx="6826579" cy="3494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82112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2647BD5-6CCD-4B29-97CC-D0391761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752C04B-F175-473C-B69C-E142D9BDB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472" y="3168486"/>
            <a:ext cx="8946541" cy="4195481"/>
          </a:xfrm>
        </p:spPr>
        <p:txBody>
          <a:bodyPr/>
          <a:lstStyle/>
          <a:p>
            <a:endParaRPr lang="uk-U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C17BC5F-31AD-43C3-BA28-488818CD1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160" y="11155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7D51E6C-BBA7-45E9-8E86-8278128CC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3487" y="4917222"/>
            <a:ext cx="37248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x-non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Рисунок </a:t>
            </a:r>
            <a:r>
              <a:rPr lang="en-US" altLang="x-none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1.5</a:t>
            </a:r>
            <a:r>
              <a:rPr kumimoji="0" lang="uk-UA" altLang="x-non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uk-UA" altLang="x-non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 Вивід даних </a:t>
            </a:r>
            <a:r>
              <a:rPr kumimoji="0" lang="uk-UA" altLang="x-non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про</a:t>
            </a:r>
            <a:r>
              <a:rPr kumimoji="0" lang="uk-UA" altLang="x-non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дівчат</a:t>
            </a:r>
            <a:endParaRPr kumimoji="0" lang="uk-UA" altLang="x-non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9334" y="1002551"/>
            <a:ext cx="7320711" cy="3764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20336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7E7166C-B50D-405B-AE99-341DE39AB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E23D2E8-8410-4D4B-AF1D-DFFAE881C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3320" y="2885022"/>
            <a:ext cx="8946541" cy="4195481"/>
          </a:xfrm>
        </p:spPr>
        <p:txBody>
          <a:bodyPr/>
          <a:lstStyle/>
          <a:p>
            <a:endParaRPr lang="uk-UA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EE287F3A-28CA-454E-BF1C-5B7A401A2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008" y="8321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355BC5FC-8B30-4689-BE21-599FF80EA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6423" y="4828874"/>
            <a:ext cx="31594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x-non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Рисунок </a:t>
            </a:r>
            <a:r>
              <a:rPr lang="en-US" altLang="x-none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1.6</a:t>
            </a:r>
            <a:r>
              <a:rPr kumimoji="0" lang="uk-UA" altLang="x-non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uk-UA" altLang="x-non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 Вивід даних </a:t>
            </a:r>
            <a:r>
              <a:rPr lang="uk-UA" altLang="x-none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чоловіків</a:t>
            </a:r>
            <a:endParaRPr kumimoji="0" lang="uk-UA" altLang="x-non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0875" y="516776"/>
            <a:ext cx="7904612" cy="415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36509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76494C3-B636-46B8-936A-A0776807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Висновок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C7BC252-8967-4ED7-B65A-3F9A5B8DB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57200" algn="just">
              <a:lnSpc>
                <a:spcPct val="150000"/>
              </a:lnSpc>
            </a:pPr>
            <a:r>
              <a:rPr lang="uk-UA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роботі з інформацією система вирішує такі завдання, як:</a:t>
            </a:r>
            <a:endParaRPr lang="x-non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введення даних в програму про </a:t>
            </a:r>
            <a:r>
              <a:rPr lang="uk-UA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дівчину</a:t>
            </a:r>
            <a:r>
              <a:rPr lang="uk-UA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x-non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введення даних в програму про </a:t>
            </a:r>
            <a:r>
              <a:rPr lang="uk-UA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хлопця</a:t>
            </a:r>
            <a:r>
              <a:rPr lang="uk-UA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x-non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пошук даних </a:t>
            </a:r>
            <a:r>
              <a:rPr lang="uk-UA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хлопців та дівчат</a:t>
            </a:r>
            <a:r>
              <a:rPr lang="uk-UA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x-non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видалення даних з системи.</a:t>
            </a:r>
            <a:endParaRPr lang="x-non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 algn="just">
              <a:lnSpc>
                <a:spcPct val="150000"/>
              </a:lnSpc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Таким чином, ми можемо стверджувати, що виконуються всі необхідні функції </a:t>
            </a:r>
            <a:r>
              <a:rPr lang="ru-RU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програми</a:t>
            </a:r>
            <a:r>
              <a:rPr lang="uk-UA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обробка, зберігання та подальше використання даних, які ми вносимо у систему,  що допомагає користувачу швидко та легко з ними працювати. </a:t>
            </a:r>
            <a:endParaRPr lang="x-non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Інтерфейс програми простий та зрозумілий будь-якому користувачу, що набагато полегшує </a:t>
            </a:r>
            <a:r>
              <a:rPr lang="uk-UA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роботу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25415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07C872D-E562-4708-BBF5-1A7F6D8DC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>
                <a:solidFill>
                  <a:schemeClr val="accent6">
                    <a:lumMod val="50000"/>
                  </a:schemeClr>
                </a:solidFill>
              </a:rPr>
              <a:t>ВСТУП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093C376-5F3F-4635-865A-336F579F1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49580" algn="just">
              <a:lnSpc>
                <a:spcPct val="150000"/>
              </a:lnSpc>
            </a:pPr>
            <a:r>
              <a:rPr lang="uk-UA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Бюро знайомств – ресурс, користувач</a:t>
            </a:r>
            <a:r>
              <a:rPr lang="uk-UA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і мають змогу знайомитись</a:t>
            </a:r>
            <a:r>
              <a:rPr lang="uk-UA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Виконання даного курсового проекту передбачає створення програмного засобу для </a:t>
            </a:r>
            <a:r>
              <a:rPr lang="uk-UA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роботи.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 курсовому проекті </a:t>
            </a:r>
            <a:r>
              <a:rPr lang="uk-UA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реалізуються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генерація</a:t>
            </a:r>
            <a:r>
              <a:rPr lang="ru-RU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баз </a:t>
            </a:r>
            <a:r>
              <a:rPr lang="ru-RU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даних</a:t>
            </a:r>
            <a:r>
              <a:rPr lang="ru-RU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пошук</a:t>
            </a:r>
            <a:r>
              <a:rPr lang="ru-RU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даних</a:t>
            </a:r>
            <a:r>
              <a:rPr lang="ru-RU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збереження</a:t>
            </a:r>
            <a:r>
              <a:rPr lang="ru-RU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даних</a:t>
            </a:r>
            <a:r>
              <a:rPr lang="ru-RU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</a:t>
            </a:r>
            <a:r>
              <a:rPr lang="ru-RU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можливістю</a:t>
            </a:r>
            <a:r>
              <a:rPr lang="ru-RU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їх</a:t>
            </a:r>
            <a:r>
              <a:rPr lang="ru-RU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повторної</a:t>
            </a:r>
            <a:r>
              <a:rPr lang="ru-RU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обробки</a:t>
            </a:r>
            <a:r>
              <a:rPr lang="ru-RU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розмежування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x-non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Основною метою виконання курсового проекту є розробка програмного забезпечення </a:t>
            </a:r>
            <a:r>
              <a:rPr lang="uk-UA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бюро знайомст</a:t>
            </a:r>
            <a:r>
              <a:rPr lang="uk-UA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uk-UA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того, щоб </a:t>
            </a:r>
            <a:r>
              <a:rPr lang="uk-UA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користувачі</a:t>
            </a:r>
            <a:r>
              <a:rPr lang="uk-UA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мали змогу знайомитись з іншими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x-non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Дане програмне забезпечення дозволяє вносити дані, видаляти їх, обробляти та переглядати. У програму можна вносити </a:t>
            </a:r>
            <a:r>
              <a:rPr lang="uk-UA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чоловіка</a:t>
            </a:r>
            <a:r>
              <a:rPr lang="uk-UA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та жінку</a:t>
            </a:r>
            <a:r>
              <a:rPr lang="uk-UA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Доступна функція перегляду </a:t>
            </a:r>
            <a:r>
              <a:rPr lang="uk-UA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Чоловіків та жінок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x-non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47683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0FD640C-1231-4C96-BDA4-B7CA103E2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327" y="745326"/>
            <a:ext cx="9404723" cy="1400530"/>
          </a:xfrm>
        </p:spPr>
        <p:txBody>
          <a:bodyPr/>
          <a:lstStyle/>
          <a:p>
            <a:pPr algn="ctr"/>
            <a:r>
              <a:rPr lang="uk-UA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Цілі цього програмного забезпечення:</a:t>
            </a:r>
            <a:r>
              <a:rPr lang="x-non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x-non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2FABD59-765A-4175-9886-7AE84FC55DA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uk-UA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реалізації поставлених цілей система повинна вирішувати такі завдання:</a:t>
            </a:r>
            <a:endParaRPr lang="uk-U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uk-UA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Дізнаватись певну інформацію з анкет</a:t>
            </a:r>
            <a:endParaRPr lang="x-non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uk-UA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Назначати зустріч за певною датою</a:t>
            </a:r>
            <a:endParaRPr lang="x-non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uk-UA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uk-UA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Структурність даних що сприяє спрощує роботу з інформацією</a:t>
            </a:r>
            <a:endParaRPr lang="x-non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360299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D3E05D6-5BC5-4C1E-9ECF-0CD4CADCC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364068"/>
            <a:ext cx="9404723" cy="736600"/>
          </a:xfrm>
        </p:spPr>
        <p:txBody>
          <a:bodyPr/>
          <a:lstStyle/>
          <a:p>
            <a:pPr algn="ctr"/>
            <a:r>
              <a:rPr lang="ru-RU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Обґрунтування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алгоритму й </a:t>
            </a:r>
            <a:r>
              <a:rPr lang="ru-RU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структури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програми</a:t>
            </a:r>
            <a:endParaRPr lang="uk-UA" sz="24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6D6435A-5A02-4D11-9E95-415569928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46237"/>
            <a:ext cx="10972800" cy="3095096"/>
          </a:xfrm>
        </p:spPr>
        <p:txBody>
          <a:bodyPr>
            <a:normAutofit fontScale="92500" lnSpcReduction="20000"/>
          </a:bodyPr>
          <a:lstStyle/>
          <a:p>
            <a:pPr indent="457200" algn="just">
              <a:lnSpc>
                <a:spcPct val="150000"/>
              </a:lnSpc>
            </a:pP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Розглянемо визначення функціональності, які повинен виконувати користувач в рамках можливостей, що надаються йому додатком (функції додатку</a:t>
            </a:r>
            <a:r>
              <a:rPr lang="uk-UA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</a:t>
            </a:r>
            <a:endParaRPr lang="x-non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None/>
            </a:pPr>
            <a:r>
              <a:rPr lang="uk-UA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uk-UA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Ввести дані Жінки або чоловіка.</a:t>
            </a:r>
            <a:endParaRPr lang="en-US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None/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2.</a:t>
            </a:r>
            <a:r>
              <a:rPr lang="uk-UA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Ввести ідентифікатор анкети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None/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3.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Ввести </a:t>
            </a:r>
            <a:r>
              <a:rPr lang="uk-UA" sz="1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ім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’</a:t>
            </a:r>
            <a:r>
              <a:rPr lang="uk-UA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я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uk-UA" sz="1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None/>
            </a:pPr>
            <a:r>
              <a:rPr lang="uk-UA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uk-UA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Ввести вік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uk-UA" sz="1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None/>
            </a:pP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</a:t>
            </a:r>
            <a:r>
              <a:rPr lang="uk-UA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Ввести положення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None/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6.</a:t>
            </a:r>
            <a:r>
              <a:rPr lang="uk-UA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Ким ця людина працює</a:t>
            </a:r>
          </a:p>
          <a:p>
            <a:pPr marL="742950" lvl="1" indent="-285750" algn="just">
              <a:lnSpc>
                <a:spcPct val="150000"/>
              </a:lnSpc>
              <a:buNone/>
            </a:pPr>
            <a:r>
              <a:rPr lang="uk-UA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uk-UA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Освіта</a:t>
            </a:r>
          </a:p>
          <a:p>
            <a:pPr marL="742950" lvl="1" indent="-285750" algn="just">
              <a:lnSpc>
                <a:spcPct val="150000"/>
              </a:lnSpc>
              <a:buNone/>
            </a:pPr>
            <a:r>
              <a:rPr lang="uk-UA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uk-UA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Місце проживання</a:t>
            </a:r>
            <a:endParaRPr lang="x-none" sz="120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52943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5170F6E-3CA8-4F0B-BB0D-ADCB7C9D0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Сценарії дій користувачів виглядає наступним чином:</a:t>
            </a:r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4B92189-C40D-47D7-8510-3D5E64D02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7200" algn="just">
              <a:lnSpc>
                <a:spcPct val="150000"/>
              </a:lnSpc>
            </a:pP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Сценарії дій користувачів виглядає наступним чином:</a:t>
            </a:r>
            <a:endParaRPr lang="x-non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buFont typeface="+mj-lt"/>
              <a:buAutoNum type="arabicParenR"/>
              <a:tabLst>
                <a:tab pos="589280" algn="l"/>
              </a:tabLst>
            </a:pP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Користувач заносить </a:t>
            </a:r>
            <a:r>
              <a:rPr lang="uk-UA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жінку</a:t>
            </a:r>
            <a:r>
              <a:rPr lang="uk-UA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 списку </a:t>
            </a:r>
            <a:r>
              <a:rPr lang="uk-UA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жінок</a:t>
            </a:r>
            <a:r>
              <a:rPr lang="uk-UA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x-non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buFont typeface="+mj-lt"/>
              <a:buAutoNum type="arabicParenR"/>
              <a:tabLst>
                <a:tab pos="589280" algn="l"/>
              </a:tabLst>
            </a:pP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Користувач заносить </a:t>
            </a:r>
            <a:r>
              <a:rPr lang="uk-UA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чоловіка</a:t>
            </a:r>
            <a:r>
              <a:rPr lang="uk-UA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 списку </a:t>
            </a:r>
            <a:r>
              <a:rPr lang="uk-UA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чоловіків</a:t>
            </a:r>
            <a:r>
              <a:rPr lang="uk-UA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x-non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buFont typeface="+mj-lt"/>
              <a:buAutoNum type="arabicParenR"/>
              <a:tabLst>
                <a:tab pos="589280" algn="l"/>
              </a:tabLst>
            </a:pP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Користувач переглядає списки </a:t>
            </a:r>
            <a:r>
              <a:rPr lang="uk-UA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чоловіків</a:t>
            </a:r>
            <a:r>
              <a:rPr lang="uk-UA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або жінок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x-non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034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3D3F3C0-4390-4285-92AF-8A93CD06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Сценарії дій користувачів виглядає наступним чином:</a:t>
            </a:r>
            <a:endParaRPr lang="uk-UA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747B192-C374-4429-A7E0-4016D0CAB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57200" algn="just">
              <a:lnSpc>
                <a:spcPct val="150000"/>
              </a:lnSpc>
            </a:pP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Таким чином, можна вести розмову про наявність і застосування двох функціональних блоків і чотирьох екранних форм:</a:t>
            </a:r>
            <a:endParaRPr lang="x-non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Дані </a:t>
            </a:r>
            <a:r>
              <a:rPr lang="uk-UA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жінки</a:t>
            </a:r>
            <a:r>
              <a:rPr lang="uk-UA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x-non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Дані </a:t>
            </a:r>
            <a:r>
              <a:rPr lang="uk-UA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чоловіка</a:t>
            </a:r>
            <a:r>
              <a:rPr lang="uk-UA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x-non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Список </a:t>
            </a:r>
            <a:r>
              <a:rPr lang="uk-UA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жінок</a:t>
            </a:r>
            <a:r>
              <a:rPr lang="uk-UA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x-non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Список </a:t>
            </a:r>
            <a:r>
              <a:rPr lang="uk-UA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чоловіків</a:t>
            </a:r>
            <a:r>
              <a:rPr lang="uk-UA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x-non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749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3612ED2-91E4-4CCD-AD5A-E65378812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B8FF8FA-6F98-44A0-BC76-810F301BB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5F743039-1F8B-4A4C-A97A-3DE852453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9464" y="121023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x-non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рисунку позначені окремі операції, що виконуються користувачами:</a:t>
            </a:r>
            <a:endParaRPr kumimoji="0" lang="uk-UA" altLang="x-non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x-non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3C5B0E14-B779-40AD-9013-AD199AC26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324" y="6251393"/>
            <a:ext cx="29145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x-non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</a:t>
            </a:r>
            <a:r>
              <a:rPr kumimoji="0" lang="uk-UA" altLang="x-non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 </a:t>
            </a:r>
            <a:r>
              <a:rPr kumimoji="0" lang="uk-UA" altLang="x-non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Схема навігації</a:t>
            </a:r>
            <a:endParaRPr kumimoji="0" lang="uk-UA" altLang="x-non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5787" y="2260960"/>
            <a:ext cx="4769090" cy="3424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36928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1CEA055-DCAA-4F04-B6CB-0DE60A44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 інтерфейсу програми</a:t>
            </a:r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0BB818A-7996-460D-97AA-405CFAFCA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6935660"/>
            <a:ext cx="8946541" cy="4195481"/>
          </a:xfrm>
        </p:spPr>
        <p:txBody>
          <a:bodyPr/>
          <a:lstStyle/>
          <a:p>
            <a:endParaRPr lang="uk-UA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E63B8D1A-6032-4178-B69A-796C383B7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824" y="8321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F09B6DF4-9A2A-4895-9690-F8C2B16C7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7783" y="4908078"/>
            <a:ext cx="38014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x-non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Рисунок </a:t>
            </a:r>
            <a:r>
              <a:rPr lang="en-US" altLang="x-none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1.2</a:t>
            </a:r>
            <a:r>
              <a:rPr kumimoji="0" lang="uk-UA" altLang="x-non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uk-UA" altLang="x-non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 Головне вікно програми</a:t>
            </a:r>
            <a:endParaRPr kumimoji="0" lang="uk-UA" altLang="x-non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5162" y="1587352"/>
            <a:ext cx="6473336" cy="331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505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B4D00A-3914-489E-8F6B-2CAEAD10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E74BDAE-4589-480D-BC3A-E83DA51FD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832" y="3058758"/>
            <a:ext cx="8946541" cy="4195481"/>
          </a:xfrm>
        </p:spPr>
        <p:txBody>
          <a:bodyPr/>
          <a:lstStyle/>
          <a:p>
            <a:endParaRPr lang="uk-UA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D37C6F6D-3E23-440E-A27A-2E65BB5BA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520" y="10058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44C9A219-3BBA-41FE-B980-2751890BF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414" y="4953798"/>
            <a:ext cx="38447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x-non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Рисунок </a:t>
            </a:r>
            <a:r>
              <a:rPr lang="en-US" altLang="x-none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1.3</a:t>
            </a:r>
            <a:r>
              <a:rPr kumimoji="0" lang="uk-UA" altLang="x-non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uk-UA" altLang="x-non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 Головне меню програми</a:t>
            </a:r>
            <a:endParaRPr kumimoji="0" lang="uk-UA" altLang="x-non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6726" y="1433872"/>
            <a:ext cx="6388429" cy="326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36713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158</TotalTime>
  <Words>386</Words>
  <Application>Microsoft Office PowerPoint</Application>
  <PresentationFormat>Произвольный</PresentationFormat>
  <Paragraphs>49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Литейная</vt:lpstr>
      <vt:lpstr>Слайд 1</vt:lpstr>
      <vt:lpstr>ВСТУП</vt:lpstr>
      <vt:lpstr>Цілі цього програмного забезпечення: </vt:lpstr>
      <vt:lpstr>Обґрунтування алгоритму й структури програми</vt:lpstr>
      <vt:lpstr>Сценарії дій користувачів виглядає наступним чином: </vt:lpstr>
      <vt:lpstr>Сценарії дій користувачів виглядає наступним чином:</vt:lpstr>
      <vt:lpstr>Слайд 7</vt:lpstr>
      <vt:lpstr>Опис інтерфейсу програми </vt:lpstr>
      <vt:lpstr>Слайд 9</vt:lpstr>
      <vt:lpstr>Слайд 10</vt:lpstr>
      <vt:lpstr>Слайд 11</vt:lpstr>
      <vt:lpstr>Слайд 12</vt:lpstr>
      <vt:lpstr>Висновок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</dc:creator>
  <cp:lastModifiedBy>Егор</cp:lastModifiedBy>
  <cp:revision>19</cp:revision>
  <dcterms:created xsi:type="dcterms:W3CDTF">2021-06-01T19:01:12Z</dcterms:created>
  <dcterms:modified xsi:type="dcterms:W3CDTF">2021-06-25T14:27:35Z</dcterms:modified>
</cp:coreProperties>
</file>