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72" r:id="rId3"/>
  </p:sldMasterIdLst>
  <p:notesMasterIdLst>
    <p:notesMasterId r:id="rId28"/>
  </p:notesMasterIdLst>
  <p:sldIdLst>
    <p:sldId id="256" r:id="rId4"/>
    <p:sldId id="270" r:id="rId5"/>
    <p:sldId id="279" r:id="rId6"/>
    <p:sldId id="277" r:id="rId7"/>
    <p:sldId id="276" r:id="rId8"/>
    <p:sldId id="283" r:id="rId9"/>
    <p:sldId id="284" r:id="rId10"/>
    <p:sldId id="285" r:id="rId11"/>
    <p:sldId id="626" r:id="rId12"/>
    <p:sldId id="282" r:id="rId13"/>
    <p:sldId id="275" r:id="rId14"/>
    <p:sldId id="291" r:id="rId15"/>
    <p:sldId id="281" r:id="rId16"/>
    <p:sldId id="278" r:id="rId17"/>
    <p:sldId id="289" r:id="rId18"/>
    <p:sldId id="628" r:id="rId19"/>
    <p:sldId id="627" r:id="rId20"/>
    <p:sldId id="288" r:id="rId21"/>
    <p:sldId id="286" r:id="rId22"/>
    <p:sldId id="287" r:id="rId23"/>
    <p:sldId id="629" r:id="rId24"/>
    <p:sldId id="632" r:id="rId25"/>
    <p:sldId id="631" r:id="rId26"/>
    <p:sldId id="290"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457200" algn="l" rtl="0" eaLnBrk="0" fontAlgn="base" hangingPunct="0">
      <a:spcBef>
        <a:spcPct val="0"/>
      </a:spcBef>
      <a:spcAft>
        <a:spcPct val="0"/>
      </a:spcAft>
      <a:defRPr kern="1200">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914400" algn="l" rtl="0" eaLnBrk="0" fontAlgn="base" hangingPunct="0">
      <a:spcBef>
        <a:spcPct val="0"/>
      </a:spcBef>
      <a:spcAft>
        <a:spcPct val="0"/>
      </a:spcAft>
      <a:defRPr kern="1200">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371600" algn="l" rtl="0" eaLnBrk="0" fontAlgn="base" hangingPunct="0">
      <a:spcBef>
        <a:spcPct val="0"/>
      </a:spcBef>
      <a:spcAft>
        <a:spcPct val="0"/>
      </a:spcAft>
      <a:defRPr kern="1200">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1828800" algn="l" rtl="0" eaLnBrk="0" fontAlgn="base" hangingPunct="0">
      <a:spcBef>
        <a:spcPct val="0"/>
      </a:spcBef>
      <a:spcAft>
        <a:spcPct val="0"/>
      </a:spcAft>
      <a:defRPr kern="1200">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ヒラギノ角ゴ ProN W3"/>
        <a:cs typeface="ヒラギノ角ゴ ProN W3"/>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127" autoAdjust="0"/>
  </p:normalViewPr>
  <p:slideViewPr>
    <p:cSldViewPr>
      <p:cViewPr varScale="1">
        <p:scale>
          <a:sx n="79" d="100"/>
          <a:sy n="79" d="100"/>
        </p:scale>
        <p:origin x="254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A524E2-CBDF-4E57-8266-4FDB0B4D16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ヒラギノ角ゴ ProN W3" charset="-128"/>
                <a:cs typeface="+mn-cs"/>
              </a:defRPr>
            </a:lvl1pPr>
          </a:lstStyle>
          <a:p>
            <a:pPr>
              <a:defRPr/>
            </a:pPr>
            <a:endParaRPr lang="en-US"/>
          </a:p>
        </p:txBody>
      </p:sp>
      <p:sp>
        <p:nvSpPr>
          <p:cNvPr id="3" name="Date Placeholder 2">
            <a:extLst>
              <a:ext uri="{FF2B5EF4-FFF2-40B4-BE49-F238E27FC236}">
                <a16:creationId xmlns:a16="http://schemas.microsoft.com/office/drawing/2014/main" id="{AD9D398B-B610-4EBD-AE33-E44C9AAC52B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ヒラギノ角ゴ ProN W3" charset="-128"/>
                <a:cs typeface="+mn-cs"/>
              </a:defRPr>
            </a:lvl1pPr>
          </a:lstStyle>
          <a:p>
            <a:pPr>
              <a:defRPr/>
            </a:pPr>
            <a:fld id="{1DBBD2B4-348B-4DA2-9D5F-F2F083237995}" type="datetimeFigureOut">
              <a:rPr lang="en-US"/>
              <a:pPr>
                <a:defRPr/>
              </a:pPr>
              <a:t>12/8/2022</a:t>
            </a:fld>
            <a:endParaRPr lang="en-US"/>
          </a:p>
        </p:txBody>
      </p:sp>
      <p:sp>
        <p:nvSpPr>
          <p:cNvPr id="4" name="Slide Image Placeholder 3">
            <a:extLst>
              <a:ext uri="{FF2B5EF4-FFF2-40B4-BE49-F238E27FC236}">
                <a16:creationId xmlns:a16="http://schemas.microsoft.com/office/drawing/2014/main" id="{0E5E576F-AF38-4ABF-8919-ABEBBFCD7336}"/>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ECAD0FC-807D-457B-8356-23C57E30C02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D01008F-5682-47E1-AC03-F722ADA4C2F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ヒラギノ角ゴ ProN W3" charset="-128"/>
                <a:cs typeface="+mn-cs"/>
              </a:defRPr>
            </a:lvl1pPr>
          </a:lstStyle>
          <a:p>
            <a:pPr>
              <a:defRPr/>
            </a:pPr>
            <a:endParaRPr lang="en-US"/>
          </a:p>
        </p:txBody>
      </p:sp>
      <p:sp>
        <p:nvSpPr>
          <p:cNvPr id="7" name="Slide Number Placeholder 6">
            <a:extLst>
              <a:ext uri="{FF2B5EF4-FFF2-40B4-BE49-F238E27FC236}">
                <a16:creationId xmlns:a16="http://schemas.microsoft.com/office/drawing/2014/main" id="{FC12541F-7D50-4F82-83A4-9B8632A0FC27}"/>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ヒラギノ角ゴ ProN W3" charset="-128"/>
                <a:cs typeface="+mn-cs"/>
              </a:defRPr>
            </a:lvl1pPr>
          </a:lstStyle>
          <a:p>
            <a:pPr>
              <a:defRPr/>
            </a:pPr>
            <a:fld id="{3BE0FA9D-A4C5-4369-AF06-CCA07E55705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B05D4BF5-15B3-45E8-9D6A-10B0180AC29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BB327661-EE58-4BC3-951A-AAD133ED46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 data type has a set of values and operations on those values.</a:t>
            </a:r>
          </a:p>
        </p:txBody>
      </p:sp>
      <p:sp>
        <p:nvSpPr>
          <p:cNvPr id="8196" name="Slide Number Placeholder 3">
            <a:extLst>
              <a:ext uri="{FF2B5EF4-FFF2-40B4-BE49-F238E27FC236}">
                <a16:creationId xmlns:a16="http://schemas.microsoft.com/office/drawing/2014/main" id="{A8C2FAB0-2D8E-4DA4-ACCF-25E848C9D43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fld id="{7E50471D-0593-4A98-B1AB-BD29BF706C57}" type="slidenum">
              <a:rPr lang="en-US" altLang="en-US" smtClean="0"/>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3D6B8A97-9C27-4973-9A81-1CA84212030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1F2BF479-DCFF-4877-9A17-0F8E1ACD5DA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32772" name="Slide Number Placeholder 3">
            <a:extLst>
              <a:ext uri="{FF2B5EF4-FFF2-40B4-BE49-F238E27FC236}">
                <a16:creationId xmlns:a16="http://schemas.microsoft.com/office/drawing/2014/main" id="{601F6006-C0A9-4F06-880E-335301876E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fld id="{6A58DB5A-CAD9-436A-8FA5-A23D7FD491A8}" type="slidenum">
              <a:rPr lang="en-US" altLang="en-US" smtClean="0"/>
              <a:pPr/>
              <a:t>17</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0546489B-C14C-4FFE-A243-2CFE572CB35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DC702DCC-B570-4664-81FF-932A968C097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input function allows us to build interactive programs. When you invoke the input() function it pauses your program until the user presses the “enter” key.</a:t>
            </a:r>
          </a:p>
          <a:p>
            <a:endParaRPr lang="en-US" altLang="en-US"/>
          </a:p>
          <a:p>
            <a:r>
              <a:rPr lang="en-US" altLang="en-US"/>
              <a:t>The input function always returns a string.</a:t>
            </a:r>
          </a:p>
        </p:txBody>
      </p:sp>
      <p:sp>
        <p:nvSpPr>
          <p:cNvPr id="35844" name="Slide Number Placeholder 3">
            <a:extLst>
              <a:ext uri="{FF2B5EF4-FFF2-40B4-BE49-F238E27FC236}">
                <a16:creationId xmlns:a16="http://schemas.microsoft.com/office/drawing/2014/main" id="{72400A58-ED2E-4E1F-8BA3-8E0093C06C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fld id="{402FCE6C-53F4-4C10-8CF6-72591089CA3C}" type="slidenum">
              <a:rPr lang="en-US" altLang="en-US" smtClean="0"/>
              <a:pPr/>
              <a:t>19</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9EE0701E-6492-4CB6-87BC-6DE14BDF047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6FE4A593-1083-4478-9B1D-8B659C4BBEE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It is acceptable to pass the results of one function directly into another function.</a:t>
            </a:r>
          </a:p>
          <a:p>
            <a:pPr eaLnBrk="1" hangingPunct="1"/>
            <a:endParaRPr lang="en-US" altLang="en-US"/>
          </a:p>
        </p:txBody>
      </p:sp>
      <p:sp>
        <p:nvSpPr>
          <p:cNvPr id="37892" name="Slide Number Placeholder 3">
            <a:extLst>
              <a:ext uri="{FF2B5EF4-FFF2-40B4-BE49-F238E27FC236}">
                <a16:creationId xmlns:a16="http://schemas.microsoft.com/office/drawing/2014/main" id="{82EE16B4-1CBC-4970-85BB-91541034597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fld id="{1945A241-387C-4EE2-BCEB-A02594BD4296}" type="slidenum">
              <a:rPr lang="en-US" altLang="en-US" smtClean="0"/>
              <a:pPr/>
              <a:t>20</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BCAF58A4-D31F-4DC9-B116-B421A617A2E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8903A0CD-474E-4A51-BFB7-617622A4488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It is acceptable to pass the results of one function directly into another function.</a:t>
            </a:r>
          </a:p>
          <a:p>
            <a:pPr eaLnBrk="1" hangingPunct="1"/>
            <a:endParaRPr lang="en-US" altLang="en-US"/>
          </a:p>
        </p:txBody>
      </p:sp>
      <p:sp>
        <p:nvSpPr>
          <p:cNvPr id="39940" name="Slide Number Placeholder 3">
            <a:extLst>
              <a:ext uri="{FF2B5EF4-FFF2-40B4-BE49-F238E27FC236}">
                <a16:creationId xmlns:a16="http://schemas.microsoft.com/office/drawing/2014/main" id="{409C01B7-8938-4794-A72E-298B1427B6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fld id="{8ECC18E5-F382-4DEB-B515-9E5A7C1B9FEE}" type="slidenum">
              <a:rPr lang="en-US" altLang="en-US" smtClean="0"/>
              <a:pPr/>
              <a:t>21</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D2B18092-DE65-4E52-B634-B2A5B2E605E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E72C12A1-D019-41DE-BE94-3BB2541D2E1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latin typeface="Arial" panose="020B0604020202020204" pitchFamily="34" charset="0"/>
              </a:rPr>
              <a:t>From https://peps.python.org/pep-0008/</a:t>
            </a:r>
          </a:p>
        </p:txBody>
      </p:sp>
      <p:sp>
        <p:nvSpPr>
          <p:cNvPr id="52228" name="Slide Number Placeholder 3">
            <a:extLst>
              <a:ext uri="{FF2B5EF4-FFF2-40B4-BE49-F238E27FC236}">
                <a16:creationId xmlns:a16="http://schemas.microsoft.com/office/drawing/2014/main" id="{2889A16F-71E8-4195-9764-FFFB53FC8718}"/>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E5CE4955-DB06-49BF-A72F-13F8400553A4}" type="slidenum">
              <a:rPr lang="en-US" altLang="en-US" smtClean="0">
                <a:solidFill>
                  <a:srgbClr val="000000"/>
                </a:solidFill>
              </a:rPr>
              <a:pPr eaLnBrk="1" hangingPunct="1">
                <a:defRPr/>
              </a:pPr>
              <a:t>22</a:t>
            </a:fld>
            <a:endParaRPr lang="en-US" altLang="en-US">
              <a:solidFill>
                <a:srgbClr val="000000"/>
              </a:solidFill>
            </a:endParaRPr>
          </a:p>
        </p:txBody>
      </p:sp>
    </p:spTree>
    <p:extLst>
      <p:ext uri="{BB962C8B-B14F-4D97-AF65-F5344CB8AC3E}">
        <p14:creationId xmlns:p14="http://schemas.microsoft.com/office/powerpoint/2010/main" val="3542554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D2B18092-DE65-4E52-B634-B2A5B2E605E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E72C12A1-D019-41DE-BE94-3BB2541D2E1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52228" name="Slide Number Placeholder 3">
            <a:extLst>
              <a:ext uri="{FF2B5EF4-FFF2-40B4-BE49-F238E27FC236}">
                <a16:creationId xmlns:a16="http://schemas.microsoft.com/office/drawing/2014/main" id="{2889A16F-71E8-4195-9764-FFFB53FC8718}"/>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E5CE4955-DB06-49BF-A72F-13F8400553A4}" type="slidenum">
              <a:rPr lang="en-US" altLang="en-US" smtClean="0">
                <a:solidFill>
                  <a:srgbClr val="000000"/>
                </a:solidFill>
              </a:rPr>
              <a:pPr eaLnBrk="1" hangingPunct="1">
                <a:defRPr/>
              </a:pPr>
              <a:t>23</a:t>
            </a:fld>
            <a:endParaRPr lang="en-US" altLang="en-US">
              <a:solidFill>
                <a:srgbClr val="000000"/>
              </a:solidFill>
            </a:endParaRPr>
          </a:p>
        </p:txBody>
      </p:sp>
    </p:spTree>
    <p:extLst>
      <p:ext uri="{BB962C8B-B14F-4D97-AF65-F5344CB8AC3E}">
        <p14:creationId xmlns:p14="http://schemas.microsoft.com/office/powerpoint/2010/main" val="316489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96AD35F3-22C7-4680-9AE9-3723B93279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7BEB2966-73DC-4375-9747-6BE0CAB62FE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 amount of memory used to store a data type depends on the type of data.</a:t>
            </a:r>
          </a:p>
          <a:p>
            <a:pPr eaLnBrk="1" hangingPunct="1">
              <a:spcBef>
                <a:spcPct val="0"/>
              </a:spcBef>
            </a:pPr>
            <a:endParaRPr lang="en-US" altLang="en-US"/>
          </a:p>
          <a:p>
            <a:pPr eaLnBrk="1" hangingPunct="1">
              <a:spcBef>
                <a:spcPct val="0"/>
              </a:spcBef>
            </a:pPr>
            <a:r>
              <a:rPr lang="en-US" altLang="en-US"/>
              <a:t>Python has two main numeric literals: integers, and floating-point numbers.</a:t>
            </a:r>
          </a:p>
          <a:p>
            <a:pPr eaLnBrk="1" hangingPunct="1">
              <a:spcBef>
                <a:spcPct val="0"/>
              </a:spcBef>
            </a:pPr>
            <a:endParaRPr lang="en-US" altLang="en-US"/>
          </a:p>
          <a:p>
            <a:pPr eaLnBrk="1" hangingPunct="1">
              <a:spcBef>
                <a:spcPct val="0"/>
              </a:spcBef>
            </a:pPr>
            <a:r>
              <a:rPr lang="en-US" altLang="en-US" b="1"/>
              <a:t>Integers</a:t>
            </a:r>
            <a:r>
              <a:rPr lang="en-US" altLang="en-US"/>
              <a:t> are positive or negative whole numbers (includes zero). Do not add commas or spaces in your code.</a:t>
            </a:r>
          </a:p>
          <a:p>
            <a:pPr eaLnBrk="1" hangingPunct="1">
              <a:spcBef>
                <a:spcPct val="0"/>
              </a:spcBef>
            </a:pPr>
            <a:endParaRPr lang="en-US" altLang="en-US"/>
          </a:p>
          <a:p>
            <a:pPr eaLnBrk="1" hangingPunct="1">
              <a:spcBef>
                <a:spcPct val="0"/>
              </a:spcBef>
            </a:pPr>
            <a:r>
              <a:rPr lang="en-US" altLang="en-US" b="1"/>
              <a:t>Floating-Point</a:t>
            </a:r>
            <a:r>
              <a:rPr lang="en-US" altLang="en-US"/>
              <a:t> Numbers are real numbers. The fractional part could be zero such as 1.000 but they are composed of an integer part and a fractional part separated by a decimal point.</a:t>
            </a:r>
          </a:p>
          <a:p>
            <a:pPr eaLnBrk="1" hangingPunct="1">
              <a:spcBef>
                <a:spcPct val="0"/>
              </a:spcBef>
            </a:pPr>
            <a:endParaRPr lang="en-US" altLang="en-US"/>
          </a:p>
        </p:txBody>
      </p:sp>
      <p:sp>
        <p:nvSpPr>
          <p:cNvPr id="10244" name="Slide Number Placeholder 3">
            <a:extLst>
              <a:ext uri="{FF2B5EF4-FFF2-40B4-BE49-F238E27FC236}">
                <a16:creationId xmlns:a16="http://schemas.microsoft.com/office/drawing/2014/main" id="{DF2218C3-4050-4564-B738-8B2FB770067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fld id="{F0516A6E-FDF5-45B4-9995-2621BEDF22F4}" type="slidenum">
              <a:rPr lang="en-US" altLang="en-US" smtClean="0"/>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594556BC-085A-48A7-AB02-527FA7635D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91495B9C-E86A-45C1-833F-13029D32FC3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Python has a variety of data types. You can also make your own. The table here lists some of Python’s basic data types.</a:t>
            </a:r>
          </a:p>
        </p:txBody>
      </p:sp>
      <p:sp>
        <p:nvSpPr>
          <p:cNvPr id="12292" name="Slide Number Placeholder 3">
            <a:extLst>
              <a:ext uri="{FF2B5EF4-FFF2-40B4-BE49-F238E27FC236}">
                <a16:creationId xmlns:a16="http://schemas.microsoft.com/office/drawing/2014/main" id="{B47EAE28-A4CF-42B0-805C-E09FB8207B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fld id="{4229B79C-0085-46C8-B444-648C35DCD4B0}" type="slidenum">
              <a:rPr lang="en-US" altLang="en-US" smtClean="0"/>
              <a:pPr/>
              <a:t>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F3359D92-629C-4EBA-BF66-44948C1124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D342A11F-04AA-4F9D-80A4-89C0704E88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How and if the operator works depends on the data type. Math with numeric values works the same as you would expect. Can you multiply, divide, add or subtract strings? The answer is yes, and no. Try it out yourself.</a:t>
            </a:r>
          </a:p>
          <a:p>
            <a:pPr eaLnBrk="1" hangingPunct="1">
              <a:spcBef>
                <a:spcPct val="0"/>
              </a:spcBef>
            </a:pPr>
            <a:endParaRPr lang="en-US" altLang="en-US"/>
          </a:p>
          <a:p>
            <a:pPr eaLnBrk="1" hangingPunct="1">
              <a:spcBef>
                <a:spcPct val="0"/>
              </a:spcBef>
            </a:pPr>
            <a:r>
              <a:rPr lang="en-US" altLang="en-US"/>
              <a:t>Python examines the data types of your operands and produces a result of the correct data type.</a:t>
            </a:r>
          </a:p>
          <a:p>
            <a:pPr eaLnBrk="1" hangingPunct="1">
              <a:spcBef>
                <a:spcPct val="0"/>
              </a:spcBef>
            </a:pPr>
            <a:endParaRPr lang="en-US" altLang="en-US"/>
          </a:p>
          <a:p>
            <a:pPr eaLnBrk="1" hangingPunct="1">
              <a:spcBef>
                <a:spcPct val="0"/>
              </a:spcBef>
            </a:pPr>
            <a:r>
              <a:rPr lang="en-US" altLang="en-US"/>
              <a:t>1 + 1	# type integer</a:t>
            </a:r>
          </a:p>
          <a:p>
            <a:pPr eaLnBrk="1" hangingPunct="1">
              <a:spcBef>
                <a:spcPct val="0"/>
              </a:spcBef>
            </a:pPr>
            <a:r>
              <a:rPr lang="en-US" altLang="en-US"/>
              <a:t>1 + 2.2	# type floating point number</a:t>
            </a:r>
          </a:p>
          <a:p>
            <a:pPr eaLnBrk="1" hangingPunct="1">
              <a:spcBef>
                <a:spcPct val="0"/>
              </a:spcBef>
            </a:pPr>
            <a:r>
              <a:rPr lang="en-US" altLang="en-US"/>
              <a:t>4 / 2 	# type floating point number; division always results in a real number</a:t>
            </a:r>
          </a:p>
        </p:txBody>
      </p:sp>
      <p:sp>
        <p:nvSpPr>
          <p:cNvPr id="14340" name="Slide Number Placeholder 3">
            <a:extLst>
              <a:ext uri="{FF2B5EF4-FFF2-40B4-BE49-F238E27FC236}">
                <a16:creationId xmlns:a16="http://schemas.microsoft.com/office/drawing/2014/main" id="{3E261033-2A73-4D60-8F2E-242D13DE2FF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fld id="{594EAE8F-20DF-45F0-8C56-15C082CD158C}" type="slidenum">
              <a:rPr lang="en-US" altLang="en-US" smtClean="0"/>
              <a:pPr/>
              <a:t>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1EE4E18C-1FBB-4568-BC3E-A6B4674F575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80E191C9-48CC-42BA-8EF9-7B5787A4359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age = 29</a:t>
            </a:r>
          </a:p>
          <a:p>
            <a:pPr eaLnBrk="1" hangingPunct="1">
              <a:spcBef>
                <a:spcPct val="0"/>
              </a:spcBef>
            </a:pPr>
            <a:endParaRPr lang="en-US" altLang="en-US"/>
          </a:p>
          <a:p>
            <a:pPr eaLnBrk="1" hangingPunct="1">
              <a:spcBef>
                <a:spcPct val="0"/>
              </a:spcBef>
            </a:pPr>
            <a:r>
              <a:rPr lang="en-US" altLang="en-US"/>
              <a:t>Some languages require you to specify a type, but Python knows the type based on the data you store in it. This happens automatically based on the type of the expression.</a:t>
            </a:r>
          </a:p>
          <a:p>
            <a:pPr eaLnBrk="1" hangingPunct="1">
              <a:spcBef>
                <a:spcPct val="0"/>
              </a:spcBef>
            </a:pPr>
            <a:endParaRPr lang="en-US" altLang="en-US"/>
          </a:p>
          <a:p>
            <a:pPr eaLnBrk="1" hangingPunct="1">
              <a:spcBef>
                <a:spcPct val="0"/>
              </a:spcBef>
            </a:pPr>
            <a:r>
              <a:rPr lang="en-US" altLang="en-US"/>
              <a:t>Assignment statements have 3 parts.</a:t>
            </a:r>
          </a:p>
          <a:p>
            <a:pPr eaLnBrk="1" hangingPunct="1">
              <a:spcBef>
                <a:spcPct val="0"/>
              </a:spcBef>
            </a:pPr>
            <a:r>
              <a:rPr lang="en-US" altLang="en-US"/>
              <a:t>age is the variable name is on the left-hand side of the assignment operator (=)</a:t>
            </a:r>
          </a:p>
          <a:p>
            <a:pPr eaLnBrk="1" hangingPunct="1">
              <a:spcBef>
                <a:spcPct val="0"/>
              </a:spcBef>
            </a:pPr>
            <a:r>
              <a:rPr lang="en-US" altLang="en-US"/>
              <a:t>29 is an expression and is on the right-hand side of the assignment operator (=)</a:t>
            </a:r>
          </a:p>
        </p:txBody>
      </p:sp>
      <p:sp>
        <p:nvSpPr>
          <p:cNvPr id="20484" name="Slide Number Placeholder 3">
            <a:extLst>
              <a:ext uri="{FF2B5EF4-FFF2-40B4-BE49-F238E27FC236}">
                <a16:creationId xmlns:a16="http://schemas.microsoft.com/office/drawing/2014/main" id="{586ACD33-A67C-4E24-84DB-87AB420A06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fld id="{A2DBAE38-DFEC-4917-9247-2DCBD528F951}" type="slidenum">
              <a:rPr lang="en-US" altLang="en-US" smtClean="0"/>
              <a:pPr/>
              <a:t>10</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DF675774-972F-4F0B-A0D1-F307EFEB88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C284DF13-6BEE-469F-BC7C-F29ED9DF44E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Variable names should be meaningful and descriptive.</a:t>
            </a:r>
          </a:p>
          <a:p>
            <a:pPr eaLnBrk="1" hangingPunct="1">
              <a:spcBef>
                <a:spcPct val="0"/>
              </a:spcBef>
            </a:pPr>
            <a:r>
              <a:rPr lang="en-US" altLang="en-US"/>
              <a:t>Don’t make names too long where they are hard to read or conversely too short where they become ambiguous.</a:t>
            </a:r>
          </a:p>
          <a:p>
            <a:pPr eaLnBrk="1" hangingPunct="1">
              <a:spcBef>
                <a:spcPct val="0"/>
              </a:spcBef>
            </a:pPr>
            <a:r>
              <a:rPr lang="en-US" altLang="en-US"/>
              <a:t>Avoid misleading names. </a:t>
            </a:r>
          </a:p>
        </p:txBody>
      </p:sp>
      <p:sp>
        <p:nvSpPr>
          <p:cNvPr id="22532" name="Slide Number Placeholder 3">
            <a:extLst>
              <a:ext uri="{FF2B5EF4-FFF2-40B4-BE49-F238E27FC236}">
                <a16:creationId xmlns:a16="http://schemas.microsoft.com/office/drawing/2014/main" id="{64DA2DC3-56DD-4B57-BF15-2E9E4B9C0B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fld id="{F50C15E3-73DD-40E2-B57E-CB8B25D07CD0}" type="slidenum">
              <a:rPr lang="en-US" altLang="en-US" smtClean="0"/>
              <a:pPr/>
              <a:t>11</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67CEE45E-F5B0-47EC-BAAA-A4D682C40A7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17A30082-8389-40CF-8808-A0100CA1945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From PEP 8 -- Style Guide for Python Code - https://www.python.org/dev/peps/pep-0008/</a:t>
            </a:r>
          </a:p>
          <a:p>
            <a:pPr eaLnBrk="1" hangingPunct="1">
              <a:spcBef>
                <a:spcPct val="0"/>
              </a:spcBef>
            </a:pPr>
            <a:endParaRPr lang="en-US" altLang="en-US" dirty="0"/>
          </a:p>
          <a:p>
            <a:pPr eaLnBrk="1" hangingPunct="1">
              <a:spcBef>
                <a:spcPct val="0"/>
              </a:spcBef>
            </a:pPr>
            <a:r>
              <a:rPr lang="en-US" altLang="en-US" dirty="0"/>
              <a:t>Descriptive: Naming Styles</a:t>
            </a:r>
          </a:p>
          <a:p>
            <a:pPr eaLnBrk="1" hangingPunct="1">
              <a:spcBef>
                <a:spcPct val="0"/>
              </a:spcBef>
            </a:pPr>
            <a:endParaRPr lang="en-US" altLang="en-US" dirty="0"/>
          </a:p>
          <a:p>
            <a:pPr eaLnBrk="1" hangingPunct="1">
              <a:spcBef>
                <a:spcPct val="0"/>
              </a:spcBef>
            </a:pPr>
            <a:r>
              <a:rPr lang="en-US" altLang="en-US" dirty="0"/>
              <a:t>There are a lot of different naming styles. It helps to be able to recognize what naming style is being used, independently from what they are used for.</a:t>
            </a:r>
          </a:p>
          <a:p>
            <a:pPr eaLnBrk="1" hangingPunct="1">
              <a:spcBef>
                <a:spcPct val="0"/>
              </a:spcBef>
            </a:pPr>
            <a:r>
              <a:rPr lang="en-US" altLang="en-US" dirty="0"/>
              <a:t>The following naming styles are commonly distinguished:</a:t>
            </a:r>
          </a:p>
          <a:p>
            <a:pPr eaLnBrk="1" hangingPunct="1">
              <a:spcBef>
                <a:spcPct val="0"/>
              </a:spcBef>
            </a:pPr>
            <a:r>
              <a:rPr lang="en-US" altLang="en-US" dirty="0"/>
              <a:t>b (single lowercase letter)</a:t>
            </a:r>
          </a:p>
          <a:p>
            <a:pPr eaLnBrk="1" hangingPunct="1">
              <a:spcBef>
                <a:spcPct val="0"/>
              </a:spcBef>
            </a:pPr>
            <a:r>
              <a:rPr lang="en-US" altLang="en-US" dirty="0"/>
              <a:t>B (single uppercase letter)</a:t>
            </a:r>
          </a:p>
          <a:p>
            <a:pPr eaLnBrk="1" hangingPunct="1">
              <a:spcBef>
                <a:spcPct val="0"/>
              </a:spcBef>
            </a:pPr>
            <a:r>
              <a:rPr lang="en-US" altLang="en-US" dirty="0"/>
              <a:t>lowercase</a:t>
            </a:r>
          </a:p>
          <a:p>
            <a:pPr eaLnBrk="1" hangingPunct="1">
              <a:spcBef>
                <a:spcPct val="0"/>
              </a:spcBef>
            </a:pPr>
            <a:r>
              <a:rPr lang="en-US" altLang="en-US" dirty="0" err="1"/>
              <a:t>lower_case_with_underscores</a:t>
            </a:r>
            <a:endParaRPr lang="en-US" altLang="en-US" dirty="0"/>
          </a:p>
          <a:p>
            <a:pPr eaLnBrk="1" hangingPunct="1">
              <a:spcBef>
                <a:spcPct val="0"/>
              </a:spcBef>
            </a:pPr>
            <a:r>
              <a:rPr lang="en-US" altLang="en-US" dirty="0"/>
              <a:t>UPPERCASE</a:t>
            </a:r>
          </a:p>
          <a:p>
            <a:pPr eaLnBrk="1" hangingPunct="1">
              <a:spcBef>
                <a:spcPct val="0"/>
              </a:spcBef>
            </a:pPr>
            <a:r>
              <a:rPr lang="en-US" altLang="en-US" dirty="0"/>
              <a:t>UPPER_CASE_WITH_UNDERSCORES</a:t>
            </a:r>
          </a:p>
          <a:p>
            <a:pPr eaLnBrk="1" hangingPunct="1">
              <a:spcBef>
                <a:spcPct val="0"/>
              </a:spcBef>
            </a:pPr>
            <a:r>
              <a:rPr lang="en-US" altLang="en-US" dirty="0" err="1"/>
              <a:t>CapitalizedWords</a:t>
            </a:r>
            <a:r>
              <a:rPr lang="en-US" altLang="en-US" dirty="0"/>
              <a:t> (or </a:t>
            </a:r>
            <a:r>
              <a:rPr lang="en-US" altLang="en-US" dirty="0" err="1"/>
              <a:t>CapWords</a:t>
            </a:r>
            <a:r>
              <a:rPr lang="en-US" altLang="en-US" dirty="0"/>
              <a:t>, or CamelCase -- so named because of the bumpy look of its letters ). This is also sometimes known as </a:t>
            </a:r>
            <a:r>
              <a:rPr lang="en-US" altLang="en-US" dirty="0" err="1"/>
              <a:t>StudlyCaps</a:t>
            </a:r>
            <a:r>
              <a:rPr lang="en-US" altLang="en-US" dirty="0"/>
              <a:t>.</a:t>
            </a:r>
          </a:p>
          <a:p>
            <a:pPr eaLnBrk="1" hangingPunct="1">
              <a:spcBef>
                <a:spcPct val="0"/>
              </a:spcBef>
            </a:pPr>
            <a:r>
              <a:rPr lang="en-US" altLang="en-US" dirty="0"/>
              <a:t>Note: When using acronyms in </a:t>
            </a:r>
            <a:r>
              <a:rPr lang="en-US" altLang="en-US" dirty="0" err="1"/>
              <a:t>CapWords</a:t>
            </a:r>
            <a:r>
              <a:rPr lang="en-US" altLang="en-US" dirty="0"/>
              <a:t>, capitalize all the letters of the acronym. Thus </a:t>
            </a:r>
            <a:r>
              <a:rPr lang="en-US" altLang="en-US" dirty="0" err="1"/>
              <a:t>HTTPServerError</a:t>
            </a:r>
            <a:r>
              <a:rPr lang="en-US" altLang="en-US" dirty="0"/>
              <a:t> is better than </a:t>
            </a:r>
            <a:r>
              <a:rPr lang="en-US" altLang="en-US" dirty="0" err="1"/>
              <a:t>HttpServerError</a:t>
            </a:r>
            <a:r>
              <a:rPr lang="en-US" altLang="en-US" dirty="0"/>
              <a:t>.</a:t>
            </a:r>
          </a:p>
          <a:p>
            <a:pPr eaLnBrk="1" hangingPunct="1">
              <a:spcBef>
                <a:spcPct val="0"/>
              </a:spcBef>
            </a:pPr>
            <a:r>
              <a:rPr lang="en-US" altLang="en-US" dirty="0" err="1"/>
              <a:t>mixedCase</a:t>
            </a:r>
            <a:r>
              <a:rPr lang="en-US" altLang="en-US" dirty="0"/>
              <a:t> (differs from </a:t>
            </a:r>
            <a:r>
              <a:rPr lang="en-US" altLang="en-US" dirty="0" err="1"/>
              <a:t>CapitalizedWords</a:t>
            </a:r>
            <a:r>
              <a:rPr lang="en-US" altLang="en-US" dirty="0"/>
              <a:t> by initial lowercase character!)</a:t>
            </a:r>
          </a:p>
          <a:p>
            <a:pPr eaLnBrk="1" hangingPunct="1">
              <a:spcBef>
                <a:spcPct val="0"/>
              </a:spcBef>
            </a:pPr>
            <a:r>
              <a:rPr lang="en-US" altLang="en-US" dirty="0" err="1"/>
              <a:t>Capitalized_Words_With_Underscores</a:t>
            </a:r>
            <a:r>
              <a:rPr lang="en-US" altLang="en-US" dirty="0"/>
              <a:t> (ugly!)</a:t>
            </a:r>
          </a:p>
          <a:p>
            <a:pPr eaLnBrk="1" hangingPunct="1">
              <a:spcBef>
                <a:spcPct val="0"/>
              </a:spcBef>
            </a:pPr>
            <a:endParaRPr lang="en-US" altLang="en-US" dirty="0"/>
          </a:p>
          <a:p>
            <a:pPr eaLnBrk="1" hangingPunct="1">
              <a:spcBef>
                <a:spcPct val="0"/>
              </a:spcBef>
            </a:pPr>
            <a:endParaRPr lang="en-US" altLang="en-US" dirty="0"/>
          </a:p>
        </p:txBody>
      </p:sp>
      <p:sp>
        <p:nvSpPr>
          <p:cNvPr id="24580" name="Slide Number Placeholder 3">
            <a:extLst>
              <a:ext uri="{FF2B5EF4-FFF2-40B4-BE49-F238E27FC236}">
                <a16:creationId xmlns:a16="http://schemas.microsoft.com/office/drawing/2014/main" id="{02F9468F-7393-4AFA-9488-1D97A66472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fld id="{E72CEC52-8276-44E2-A45D-FEA162F08605}" type="slidenum">
              <a:rPr lang="en-US" altLang="en-US" smtClean="0"/>
              <a:pPr/>
              <a:t>12</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1B63A0C0-B206-4999-BBF1-C519852E06C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AF11968D-8074-4291-AE31-C652FD5094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A string variable stores a sequence of characters. A string can hold zero characters  like "", one character like “y” or “no”, a short phrase like “CS I K”, and very long sentences.</a:t>
            </a:r>
          </a:p>
          <a:p>
            <a:pPr eaLnBrk="1" hangingPunct="1"/>
            <a:endParaRPr lang="en-US" altLang="en-US"/>
          </a:p>
          <a:p>
            <a:pPr eaLnBrk="1" hangingPunct="1"/>
            <a:r>
              <a:rPr lang="en-US" altLang="en-US"/>
              <a:t>Adding Strings together is called concatenation. Python will not add spaces between. The strings are merged or glued together.</a:t>
            </a:r>
          </a:p>
        </p:txBody>
      </p:sp>
      <p:sp>
        <p:nvSpPr>
          <p:cNvPr id="28676" name="Slide Number Placeholder 3">
            <a:extLst>
              <a:ext uri="{FF2B5EF4-FFF2-40B4-BE49-F238E27FC236}">
                <a16:creationId xmlns:a16="http://schemas.microsoft.com/office/drawing/2014/main" id="{0CABFC14-484A-48B2-9158-B9FF037E97F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fld id="{F4C6014E-3D1E-47FF-9D8D-20F0835A1133}" type="slidenum">
              <a:rPr lang="en-US" altLang="en-US" smtClean="0"/>
              <a:pPr/>
              <a:t>15</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CB1D7F48-6CFA-4886-88CE-8B72F05E1A2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F1E7B28C-20C7-45D9-80C7-65821BFA1F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gpa = 4.0</a:t>
            </a:r>
          </a:p>
          <a:p>
            <a:pPr eaLnBrk="1" hangingPunct="1"/>
            <a:r>
              <a:rPr lang="en-US" altLang="en-US"/>
              <a:t>str_gpa = str(gpa)     # “4.0”</a:t>
            </a:r>
          </a:p>
        </p:txBody>
      </p:sp>
      <p:sp>
        <p:nvSpPr>
          <p:cNvPr id="30724" name="Slide Number Placeholder 3">
            <a:extLst>
              <a:ext uri="{FF2B5EF4-FFF2-40B4-BE49-F238E27FC236}">
                <a16:creationId xmlns:a16="http://schemas.microsoft.com/office/drawing/2014/main" id="{BBA0BF58-8765-408D-9ED2-CF3EC12CDC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fld id="{5880764D-C3DE-46FD-B4DB-70486E4DC6F0}" type="slidenum">
              <a:rPr lang="en-US" altLang="en-US" smtClean="0"/>
              <a:pPr/>
              <a:t>16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32053996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812638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492375"/>
            <a:ext cx="1943100" cy="4365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492375"/>
            <a:ext cx="5676900" cy="4365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99226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3">
            <a:extLst>
              <a:ext uri="{FF2B5EF4-FFF2-40B4-BE49-F238E27FC236}">
                <a16:creationId xmlns:a16="http://schemas.microsoft.com/office/drawing/2014/main" id="{69276368-09F2-4AA0-8B98-411E27D4DB0A}"/>
              </a:ext>
            </a:extLst>
          </p:cNvPr>
          <p:cNvSpPr txBox="1">
            <a:spLocks noGrp="1" noChangeArrowheads="1"/>
          </p:cNvSpPr>
          <p:nvPr>
            <p:ph type="sldNum" sz="quarter" idx="10"/>
          </p:nvPr>
        </p:nvSpPr>
        <p:spPr>
          <a:ln/>
        </p:spPr>
        <p:txBody>
          <a:bodyPr/>
          <a:lstStyle>
            <a:lvl1pPr>
              <a:defRPr/>
            </a:lvl1pPr>
          </a:lstStyle>
          <a:p>
            <a:pPr>
              <a:defRPr/>
            </a:pPr>
            <a:fld id="{0D9F47F6-BC83-41F8-85C1-D0205E611839}" type="slidenum">
              <a:rPr lang="en-US" altLang="en-US"/>
              <a:pPr>
                <a:defRPr/>
              </a:pPr>
              <a:t>‹#›</a:t>
            </a:fld>
            <a:endParaRPr lang="en-US" altLang="en-US"/>
          </a:p>
        </p:txBody>
      </p:sp>
    </p:spTree>
    <p:extLst>
      <p:ext uri="{BB962C8B-B14F-4D97-AF65-F5344CB8AC3E}">
        <p14:creationId xmlns:p14="http://schemas.microsoft.com/office/powerpoint/2010/main" val="288300026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a:extLst>
              <a:ext uri="{FF2B5EF4-FFF2-40B4-BE49-F238E27FC236}">
                <a16:creationId xmlns:a16="http://schemas.microsoft.com/office/drawing/2014/main" id="{F694E8C9-2AC0-44D8-A3D1-1A92CFF07704}"/>
              </a:ext>
            </a:extLst>
          </p:cNvPr>
          <p:cNvSpPr txBox="1">
            <a:spLocks noGrp="1" noChangeArrowheads="1"/>
          </p:cNvSpPr>
          <p:nvPr>
            <p:ph type="sldNum" sz="quarter" idx="10"/>
          </p:nvPr>
        </p:nvSpPr>
        <p:spPr>
          <a:ln/>
        </p:spPr>
        <p:txBody>
          <a:bodyPr/>
          <a:lstStyle>
            <a:lvl1pPr>
              <a:defRPr/>
            </a:lvl1pPr>
          </a:lstStyle>
          <a:p>
            <a:pPr>
              <a:defRPr/>
            </a:pPr>
            <a:fld id="{7990D8BE-E200-443C-AA72-D581334909F1}" type="slidenum">
              <a:rPr lang="en-US" altLang="en-US"/>
              <a:pPr>
                <a:defRPr/>
              </a:pPr>
              <a:t>‹#›</a:t>
            </a:fld>
            <a:endParaRPr lang="en-US" altLang="en-US"/>
          </a:p>
        </p:txBody>
      </p:sp>
    </p:spTree>
    <p:extLst>
      <p:ext uri="{BB962C8B-B14F-4D97-AF65-F5344CB8AC3E}">
        <p14:creationId xmlns:p14="http://schemas.microsoft.com/office/powerpoint/2010/main" val="35972552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3">
            <a:extLst>
              <a:ext uri="{FF2B5EF4-FFF2-40B4-BE49-F238E27FC236}">
                <a16:creationId xmlns:a16="http://schemas.microsoft.com/office/drawing/2014/main" id="{B1A3906A-0B9D-475C-9992-D176F0132C7C}"/>
              </a:ext>
            </a:extLst>
          </p:cNvPr>
          <p:cNvSpPr txBox="1">
            <a:spLocks noGrp="1" noChangeArrowheads="1"/>
          </p:cNvSpPr>
          <p:nvPr>
            <p:ph type="sldNum" sz="quarter" idx="10"/>
          </p:nvPr>
        </p:nvSpPr>
        <p:spPr>
          <a:ln/>
        </p:spPr>
        <p:txBody>
          <a:bodyPr/>
          <a:lstStyle>
            <a:lvl1pPr>
              <a:defRPr/>
            </a:lvl1pPr>
          </a:lstStyle>
          <a:p>
            <a:pPr>
              <a:defRPr/>
            </a:pPr>
            <a:fld id="{B4813C46-3C13-4729-B91D-D06F34DD725C}" type="slidenum">
              <a:rPr lang="en-US" altLang="en-US"/>
              <a:pPr>
                <a:defRPr/>
              </a:pPr>
              <a:t>‹#›</a:t>
            </a:fld>
            <a:endParaRPr lang="en-US" altLang="en-US"/>
          </a:p>
        </p:txBody>
      </p:sp>
    </p:spTree>
    <p:extLst>
      <p:ext uri="{BB962C8B-B14F-4D97-AF65-F5344CB8AC3E}">
        <p14:creationId xmlns:p14="http://schemas.microsoft.com/office/powerpoint/2010/main" val="117301660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954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95400"/>
            <a:ext cx="4267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a:extLst>
              <a:ext uri="{FF2B5EF4-FFF2-40B4-BE49-F238E27FC236}">
                <a16:creationId xmlns:a16="http://schemas.microsoft.com/office/drawing/2014/main" id="{F0ACFDFF-7DCE-4392-BC49-4DB3453008F3}"/>
              </a:ext>
            </a:extLst>
          </p:cNvPr>
          <p:cNvSpPr txBox="1">
            <a:spLocks noGrp="1" noChangeArrowheads="1"/>
          </p:cNvSpPr>
          <p:nvPr>
            <p:ph type="sldNum" sz="quarter" idx="10"/>
          </p:nvPr>
        </p:nvSpPr>
        <p:spPr>
          <a:ln/>
        </p:spPr>
        <p:txBody>
          <a:bodyPr/>
          <a:lstStyle>
            <a:lvl1pPr>
              <a:defRPr/>
            </a:lvl1pPr>
          </a:lstStyle>
          <a:p>
            <a:pPr>
              <a:defRPr/>
            </a:pPr>
            <a:fld id="{8618E12C-3C86-47A9-9DFC-06AA4B236F86}" type="slidenum">
              <a:rPr lang="en-US" altLang="en-US"/>
              <a:pPr>
                <a:defRPr/>
              </a:pPr>
              <a:t>‹#›</a:t>
            </a:fld>
            <a:endParaRPr lang="en-US" altLang="en-US"/>
          </a:p>
        </p:txBody>
      </p:sp>
    </p:spTree>
    <p:extLst>
      <p:ext uri="{BB962C8B-B14F-4D97-AF65-F5344CB8AC3E}">
        <p14:creationId xmlns:p14="http://schemas.microsoft.com/office/powerpoint/2010/main" val="57348988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a:extLst>
              <a:ext uri="{FF2B5EF4-FFF2-40B4-BE49-F238E27FC236}">
                <a16:creationId xmlns:a16="http://schemas.microsoft.com/office/drawing/2014/main" id="{C7CB78EE-36C0-4B8C-B92C-921AA4C0EF9B}"/>
              </a:ext>
            </a:extLst>
          </p:cNvPr>
          <p:cNvSpPr txBox="1">
            <a:spLocks noGrp="1" noChangeArrowheads="1"/>
          </p:cNvSpPr>
          <p:nvPr>
            <p:ph type="sldNum" sz="quarter" idx="10"/>
          </p:nvPr>
        </p:nvSpPr>
        <p:spPr>
          <a:ln/>
        </p:spPr>
        <p:txBody>
          <a:bodyPr/>
          <a:lstStyle>
            <a:lvl1pPr>
              <a:defRPr/>
            </a:lvl1pPr>
          </a:lstStyle>
          <a:p>
            <a:pPr>
              <a:defRPr/>
            </a:pPr>
            <a:fld id="{60560632-D07A-42CC-A660-55756CD83217}" type="slidenum">
              <a:rPr lang="en-US" altLang="en-US"/>
              <a:pPr>
                <a:defRPr/>
              </a:pPr>
              <a:t>‹#›</a:t>
            </a:fld>
            <a:endParaRPr lang="en-US" altLang="en-US"/>
          </a:p>
        </p:txBody>
      </p:sp>
    </p:spTree>
    <p:extLst>
      <p:ext uri="{BB962C8B-B14F-4D97-AF65-F5344CB8AC3E}">
        <p14:creationId xmlns:p14="http://schemas.microsoft.com/office/powerpoint/2010/main" val="217211639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a:extLst>
              <a:ext uri="{FF2B5EF4-FFF2-40B4-BE49-F238E27FC236}">
                <a16:creationId xmlns:a16="http://schemas.microsoft.com/office/drawing/2014/main" id="{0C4A9619-E622-4199-85A7-C9EEB8C8659B}"/>
              </a:ext>
            </a:extLst>
          </p:cNvPr>
          <p:cNvSpPr txBox="1">
            <a:spLocks noGrp="1" noChangeArrowheads="1"/>
          </p:cNvSpPr>
          <p:nvPr>
            <p:ph type="sldNum" sz="quarter" idx="10"/>
          </p:nvPr>
        </p:nvSpPr>
        <p:spPr>
          <a:ln/>
        </p:spPr>
        <p:txBody>
          <a:bodyPr/>
          <a:lstStyle>
            <a:lvl1pPr>
              <a:defRPr/>
            </a:lvl1pPr>
          </a:lstStyle>
          <a:p>
            <a:pPr>
              <a:defRPr/>
            </a:pPr>
            <a:fld id="{B707B7A7-FDD4-4FB2-9E5B-96AFC4BEEA6B}" type="slidenum">
              <a:rPr lang="en-US" altLang="en-US"/>
              <a:pPr>
                <a:defRPr/>
              </a:pPr>
              <a:t>‹#›</a:t>
            </a:fld>
            <a:endParaRPr lang="en-US" altLang="en-US"/>
          </a:p>
        </p:txBody>
      </p:sp>
    </p:spTree>
    <p:extLst>
      <p:ext uri="{BB962C8B-B14F-4D97-AF65-F5344CB8AC3E}">
        <p14:creationId xmlns:p14="http://schemas.microsoft.com/office/powerpoint/2010/main" val="308325081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FB549192-9A2E-487C-96AB-F36FC1BDF150}"/>
              </a:ext>
            </a:extLst>
          </p:cNvPr>
          <p:cNvSpPr txBox="1">
            <a:spLocks noGrp="1" noChangeArrowheads="1"/>
          </p:cNvSpPr>
          <p:nvPr>
            <p:ph type="sldNum" sz="quarter" idx="10"/>
          </p:nvPr>
        </p:nvSpPr>
        <p:spPr>
          <a:ln/>
        </p:spPr>
        <p:txBody>
          <a:bodyPr/>
          <a:lstStyle>
            <a:lvl1pPr>
              <a:defRPr/>
            </a:lvl1pPr>
          </a:lstStyle>
          <a:p>
            <a:pPr>
              <a:defRPr/>
            </a:pPr>
            <a:fld id="{9D719D4B-9C75-42C9-8646-FEC3DB5E483E}" type="slidenum">
              <a:rPr lang="en-US" altLang="en-US"/>
              <a:pPr>
                <a:defRPr/>
              </a:pPr>
              <a:t>‹#›</a:t>
            </a:fld>
            <a:endParaRPr lang="en-US" altLang="en-US"/>
          </a:p>
        </p:txBody>
      </p:sp>
    </p:spTree>
    <p:extLst>
      <p:ext uri="{BB962C8B-B14F-4D97-AF65-F5344CB8AC3E}">
        <p14:creationId xmlns:p14="http://schemas.microsoft.com/office/powerpoint/2010/main" val="261867003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a:extLst>
              <a:ext uri="{FF2B5EF4-FFF2-40B4-BE49-F238E27FC236}">
                <a16:creationId xmlns:a16="http://schemas.microsoft.com/office/drawing/2014/main" id="{7C9769C9-BDD6-4432-A73E-D9C3D038A652}"/>
              </a:ext>
            </a:extLst>
          </p:cNvPr>
          <p:cNvSpPr txBox="1">
            <a:spLocks noGrp="1" noChangeArrowheads="1"/>
          </p:cNvSpPr>
          <p:nvPr>
            <p:ph type="sldNum" sz="quarter" idx="10"/>
          </p:nvPr>
        </p:nvSpPr>
        <p:spPr>
          <a:ln/>
        </p:spPr>
        <p:txBody>
          <a:bodyPr/>
          <a:lstStyle>
            <a:lvl1pPr>
              <a:defRPr/>
            </a:lvl1pPr>
          </a:lstStyle>
          <a:p>
            <a:pPr>
              <a:defRPr/>
            </a:pPr>
            <a:fld id="{5E4FB404-95F5-4EAC-A069-6E92F717A2D9}" type="slidenum">
              <a:rPr lang="en-US" altLang="en-US"/>
              <a:pPr>
                <a:defRPr/>
              </a:pPr>
              <a:t>‹#›</a:t>
            </a:fld>
            <a:endParaRPr lang="en-US" altLang="en-US"/>
          </a:p>
        </p:txBody>
      </p:sp>
    </p:spTree>
    <p:extLst>
      <p:ext uri="{BB962C8B-B14F-4D97-AF65-F5344CB8AC3E}">
        <p14:creationId xmlns:p14="http://schemas.microsoft.com/office/powerpoint/2010/main" val="22352842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732562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Tahoma"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a:extLst>
              <a:ext uri="{FF2B5EF4-FFF2-40B4-BE49-F238E27FC236}">
                <a16:creationId xmlns:a16="http://schemas.microsoft.com/office/drawing/2014/main" id="{CD7F7CCA-3D3A-4372-BB35-B5B9BE04AFAA}"/>
              </a:ext>
            </a:extLst>
          </p:cNvPr>
          <p:cNvSpPr txBox="1">
            <a:spLocks noGrp="1" noChangeArrowheads="1"/>
          </p:cNvSpPr>
          <p:nvPr>
            <p:ph type="sldNum" sz="quarter" idx="10"/>
          </p:nvPr>
        </p:nvSpPr>
        <p:spPr>
          <a:ln/>
        </p:spPr>
        <p:txBody>
          <a:bodyPr/>
          <a:lstStyle>
            <a:lvl1pPr>
              <a:defRPr/>
            </a:lvl1pPr>
          </a:lstStyle>
          <a:p>
            <a:pPr>
              <a:defRPr/>
            </a:pPr>
            <a:fld id="{CF4A43FE-8EF2-4DFF-AE5A-D7BB013D8A45}" type="slidenum">
              <a:rPr lang="en-US" altLang="en-US"/>
              <a:pPr>
                <a:defRPr/>
              </a:pPr>
              <a:t>‹#›</a:t>
            </a:fld>
            <a:endParaRPr lang="en-US" altLang="en-US"/>
          </a:p>
        </p:txBody>
      </p:sp>
    </p:spTree>
    <p:extLst>
      <p:ext uri="{BB962C8B-B14F-4D97-AF65-F5344CB8AC3E}">
        <p14:creationId xmlns:p14="http://schemas.microsoft.com/office/powerpoint/2010/main" val="389265762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a:extLst>
              <a:ext uri="{FF2B5EF4-FFF2-40B4-BE49-F238E27FC236}">
                <a16:creationId xmlns:a16="http://schemas.microsoft.com/office/drawing/2014/main" id="{514BCA1D-DABD-4121-9C5C-6BE3D3D215D0}"/>
              </a:ext>
            </a:extLst>
          </p:cNvPr>
          <p:cNvSpPr txBox="1">
            <a:spLocks noGrp="1" noChangeArrowheads="1"/>
          </p:cNvSpPr>
          <p:nvPr>
            <p:ph type="sldNum" sz="quarter" idx="10"/>
          </p:nvPr>
        </p:nvSpPr>
        <p:spPr>
          <a:ln/>
        </p:spPr>
        <p:txBody>
          <a:bodyPr/>
          <a:lstStyle>
            <a:lvl1pPr>
              <a:defRPr/>
            </a:lvl1pPr>
          </a:lstStyle>
          <a:p>
            <a:pPr>
              <a:defRPr/>
            </a:pPr>
            <a:fld id="{22350F26-3437-4928-8559-396A6BB482D5}" type="slidenum">
              <a:rPr lang="en-US" altLang="en-US"/>
              <a:pPr>
                <a:defRPr/>
              </a:pPr>
              <a:t>‹#›</a:t>
            </a:fld>
            <a:endParaRPr lang="en-US" altLang="en-US"/>
          </a:p>
        </p:txBody>
      </p:sp>
    </p:spTree>
    <p:extLst>
      <p:ext uri="{BB962C8B-B14F-4D97-AF65-F5344CB8AC3E}">
        <p14:creationId xmlns:p14="http://schemas.microsoft.com/office/powerpoint/2010/main" val="10143359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0"/>
            <a:ext cx="21717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3627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a:extLst>
              <a:ext uri="{FF2B5EF4-FFF2-40B4-BE49-F238E27FC236}">
                <a16:creationId xmlns:a16="http://schemas.microsoft.com/office/drawing/2014/main" id="{6DAE22FB-5196-4C64-B149-6522C31BAF77}"/>
              </a:ext>
            </a:extLst>
          </p:cNvPr>
          <p:cNvSpPr txBox="1">
            <a:spLocks noGrp="1" noChangeArrowheads="1"/>
          </p:cNvSpPr>
          <p:nvPr>
            <p:ph type="sldNum" sz="quarter" idx="10"/>
          </p:nvPr>
        </p:nvSpPr>
        <p:spPr>
          <a:ln/>
        </p:spPr>
        <p:txBody>
          <a:bodyPr/>
          <a:lstStyle>
            <a:lvl1pPr>
              <a:defRPr/>
            </a:lvl1pPr>
          </a:lstStyle>
          <a:p>
            <a:pPr>
              <a:defRPr/>
            </a:pPr>
            <a:fld id="{F1E59763-1404-4355-A8C1-EFCE891C5CB9}" type="slidenum">
              <a:rPr lang="en-US" altLang="en-US"/>
              <a:pPr>
                <a:defRPr/>
              </a:pPr>
              <a:t>‹#›</a:t>
            </a:fld>
            <a:endParaRPr lang="en-US" altLang="en-US"/>
          </a:p>
        </p:txBody>
      </p:sp>
    </p:spTree>
    <p:extLst>
      <p:ext uri="{BB962C8B-B14F-4D97-AF65-F5344CB8AC3E}">
        <p14:creationId xmlns:p14="http://schemas.microsoft.com/office/powerpoint/2010/main" val="71678641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7C38B056-B058-4B83-901D-290C64F13754}"/>
              </a:ext>
            </a:extLst>
          </p:cNvPr>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457200"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100000"/>
              <a:buFont typeface="Andale Mono" charset="0"/>
              <a:buNone/>
              <a:defRPr/>
            </a:pPr>
            <a:endParaRPr lang="en-US" altLang="en-US" sz="1800" dirty="0">
              <a:latin typeface="Tahoma" panose="020B0604030504040204" pitchFamily="34" charset="0"/>
              <a:cs typeface="Arial" panose="020B0604020202020204" pitchFamily="34" charset="0"/>
            </a:endParaRPr>
          </a:p>
        </p:txBody>
      </p:sp>
      <p:pic>
        <p:nvPicPr>
          <p:cNvPr id="5" name="Picture 1">
            <a:extLst>
              <a:ext uri="{FF2B5EF4-FFF2-40B4-BE49-F238E27FC236}">
                <a16:creationId xmlns:a16="http://schemas.microsoft.com/office/drawing/2014/main" id="{37850721-F8C1-4D6E-A1D8-31DF2C5C420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12450" t="10527" r="5743" b="15790"/>
          <a:stretch>
            <a:fillRect/>
          </a:stretch>
        </p:blipFill>
        <p:spPr bwMode="auto">
          <a:xfrm>
            <a:off x="2057400" y="1447800"/>
            <a:ext cx="495300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5" name="Rectangle 3"/>
          <p:cNvSpPr>
            <a:spLocks noGrp="1" noChangeArrowheads="1"/>
          </p:cNvSpPr>
          <p:nvPr>
            <p:ph type="ctrTitle"/>
          </p:nvPr>
        </p:nvSpPr>
        <p:spPr>
          <a:xfrm>
            <a:off x="685800" y="2644775"/>
            <a:ext cx="7772400" cy="1470025"/>
          </a:xfrm>
        </p:spPr>
        <p:txBody>
          <a:bodyPr/>
          <a:lstStyle>
            <a:lvl1pPr>
              <a:defRPr>
                <a:solidFill>
                  <a:schemeClr val="tx1"/>
                </a:solidFill>
              </a:defRPr>
            </a:lvl1pPr>
          </a:lstStyle>
          <a:p>
            <a:r>
              <a:rPr lang="en-US"/>
              <a:t>Click to edit title style</a:t>
            </a:r>
          </a:p>
        </p:txBody>
      </p:sp>
      <p:sp>
        <p:nvSpPr>
          <p:cNvPr id="18436" name="Rectangle 4"/>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20200576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6674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860672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954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954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83045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918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6376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31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7097556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46113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72952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89548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0"/>
            <a:ext cx="21717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3627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2043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4267200"/>
            <a:ext cx="3124200" cy="2590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4267200"/>
            <a:ext cx="3124200" cy="2590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219686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9354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4853265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67235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9025305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Tahoma"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5986632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3D337278-C19F-48E0-A9B4-CD2F27EC3625}"/>
              </a:ext>
            </a:extLst>
          </p:cNvPr>
          <p:cNvSpPr>
            <a:spLocks noGrp="1" noChangeArrowheads="1"/>
          </p:cNvSpPr>
          <p:nvPr>
            <p:ph type="title"/>
          </p:nvPr>
        </p:nvSpPr>
        <p:spPr bwMode="auto">
          <a:xfrm>
            <a:off x="685800" y="2492375"/>
            <a:ext cx="77724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91440" bIns="50800" numCol="1" anchor="ctr" anchorCtr="0" compatLnSpc="1">
            <a:prstTxWarp prst="textNoShape">
              <a:avLst/>
            </a:prstTxWarp>
          </a:bodyPr>
          <a:lstStyle/>
          <a:p>
            <a:pPr lvl="0"/>
            <a:r>
              <a:rPr lang="en-US" altLang="en-US">
                <a:sym typeface="Tahoma Bold" panose="020B0804030504040204" pitchFamily="34" charset="0"/>
              </a:rPr>
              <a:t>Click to edit Master title style</a:t>
            </a:r>
          </a:p>
        </p:txBody>
      </p:sp>
      <p:sp>
        <p:nvSpPr>
          <p:cNvPr id="1027" name="Rectangle 2">
            <a:extLst>
              <a:ext uri="{FF2B5EF4-FFF2-40B4-BE49-F238E27FC236}">
                <a16:creationId xmlns:a16="http://schemas.microsoft.com/office/drawing/2014/main" id="{DF8DD566-C5F2-4C88-864B-10824829C6A8}"/>
              </a:ext>
            </a:extLst>
          </p:cNvPr>
          <p:cNvSpPr>
            <a:spLocks noGrp="1" noChangeArrowheads="1"/>
          </p:cNvSpPr>
          <p:nvPr>
            <p:ph type="body" idx="1"/>
          </p:nvPr>
        </p:nvSpPr>
        <p:spPr bwMode="auto">
          <a:xfrm>
            <a:off x="1371600" y="4267200"/>
            <a:ext cx="6400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91440" bIns="50800" numCol="1" anchor="t" anchorCtr="0" compatLnSpc="1">
            <a:prstTxWarp prst="textNoShape">
              <a:avLst/>
            </a:prstTxWarp>
          </a:bodyPr>
          <a:lstStyle/>
          <a:p>
            <a:pPr lvl="0"/>
            <a:r>
              <a:rPr lang="en-US" altLang="en-US">
                <a:sym typeface="Tahoma" panose="020B0604030504040204" pitchFamily="34" charset="0"/>
              </a:rPr>
              <a:t>Click to edit Master text styles</a:t>
            </a:r>
          </a:p>
          <a:p>
            <a:pPr lvl="1"/>
            <a:r>
              <a:rPr lang="en-US" altLang="en-US">
                <a:sym typeface="Tahoma" panose="020B0604030504040204" pitchFamily="34" charset="0"/>
              </a:rPr>
              <a:t>Second level</a:t>
            </a:r>
          </a:p>
          <a:p>
            <a:pPr lvl="2"/>
            <a:r>
              <a:rPr lang="en-US" altLang="en-US">
                <a:sym typeface="Tahoma" panose="020B0604030504040204" pitchFamily="34" charset="0"/>
              </a:rPr>
              <a:t>Third level</a:t>
            </a:r>
          </a:p>
          <a:p>
            <a:pPr lvl="3"/>
            <a:r>
              <a:rPr lang="en-US" altLang="en-US">
                <a:sym typeface="Tahoma" panose="020B0604030504040204" pitchFamily="34" charset="0"/>
              </a:rPr>
              <a:t>Fourth level</a:t>
            </a:r>
          </a:p>
          <a:p>
            <a:pPr lvl="4"/>
            <a:r>
              <a:rPr lang="en-US" altLang="en-US">
                <a:sym typeface="Tahoma" panose="020B0604030504040204" pitchFamily="34" charset="0"/>
              </a:rPr>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marL="39688" indent="-39688" algn="ctr" rtl="0" eaLnBrk="0" fontAlgn="base" hangingPunct="0">
        <a:spcBef>
          <a:spcPct val="0"/>
        </a:spcBef>
        <a:spcAft>
          <a:spcPct val="0"/>
        </a:spcAft>
        <a:defRPr sz="4400">
          <a:solidFill>
            <a:schemeClr val="tx1"/>
          </a:solidFill>
          <a:latin typeface="+mj-lt"/>
          <a:ea typeface="+mj-ea"/>
          <a:cs typeface="+mj-cs"/>
          <a:sym typeface="Tahoma Bold" panose="020B0804030504040204" pitchFamily="34" charset="0"/>
        </a:defRPr>
      </a:lvl1pPr>
      <a:lvl2pPr marL="39688" indent="-39688" algn="ctr" rtl="0" eaLnBrk="0" fontAlgn="base" hangingPunct="0">
        <a:spcBef>
          <a:spcPct val="0"/>
        </a:spcBef>
        <a:spcAft>
          <a:spcPct val="0"/>
        </a:spcAft>
        <a:defRPr sz="4400">
          <a:solidFill>
            <a:schemeClr val="tx1"/>
          </a:solidFill>
          <a:latin typeface="Tahoma Bold" charset="0"/>
          <a:ea typeface="ヒラギノ角ゴ ProN W6" charset="0"/>
          <a:cs typeface="ヒラギノ角ゴ ProN W6" charset="0"/>
          <a:sym typeface="Tahoma Bold" panose="020B0804030504040204" pitchFamily="34" charset="0"/>
        </a:defRPr>
      </a:lvl2pPr>
      <a:lvl3pPr marL="39688" indent="-39688" algn="ctr" rtl="0" eaLnBrk="0" fontAlgn="base" hangingPunct="0">
        <a:spcBef>
          <a:spcPct val="0"/>
        </a:spcBef>
        <a:spcAft>
          <a:spcPct val="0"/>
        </a:spcAft>
        <a:defRPr sz="4400">
          <a:solidFill>
            <a:schemeClr val="tx1"/>
          </a:solidFill>
          <a:latin typeface="Tahoma Bold" charset="0"/>
          <a:ea typeface="ヒラギノ角ゴ ProN W6" charset="0"/>
          <a:cs typeface="ヒラギノ角ゴ ProN W6" charset="0"/>
          <a:sym typeface="Tahoma Bold" panose="020B0804030504040204" pitchFamily="34" charset="0"/>
        </a:defRPr>
      </a:lvl3pPr>
      <a:lvl4pPr marL="39688" indent="-39688" algn="ctr" rtl="0" eaLnBrk="0" fontAlgn="base" hangingPunct="0">
        <a:spcBef>
          <a:spcPct val="0"/>
        </a:spcBef>
        <a:spcAft>
          <a:spcPct val="0"/>
        </a:spcAft>
        <a:defRPr sz="4400">
          <a:solidFill>
            <a:schemeClr val="tx1"/>
          </a:solidFill>
          <a:latin typeface="Tahoma Bold" charset="0"/>
          <a:ea typeface="ヒラギノ角ゴ ProN W6" charset="0"/>
          <a:cs typeface="ヒラギノ角ゴ ProN W6" charset="0"/>
          <a:sym typeface="Tahoma Bold" panose="020B0804030504040204" pitchFamily="34" charset="0"/>
        </a:defRPr>
      </a:lvl4pPr>
      <a:lvl5pPr marL="39688" indent="-39688" algn="ctr" rtl="0" eaLnBrk="0" fontAlgn="base" hangingPunct="0">
        <a:spcBef>
          <a:spcPct val="0"/>
        </a:spcBef>
        <a:spcAft>
          <a:spcPct val="0"/>
        </a:spcAft>
        <a:defRPr sz="4400">
          <a:solidFill>
            <a:schemeClr val="tx1"/>
          </a:solidFill>
          <a:latin typeface="Tahoma Bold" charset="0"/>
          <a:ea typeface="ヒラギノ角ゴ ProN W6" charset="0"/>
          <a:cs typeface="ヒラギノ角ゴ ProN W6" charset="0"/>
          <a:sym typeface="Tahoma Bold" panose="020B0804030504040204" pitchFamily="34" charset="0"/>
        </a:defRPr>
      </a:lvl5pPr>
      <a:lvl6pPr marL="496888" algn="ctr" rtl="0" fontAlgn="base">
        <a:spcBef>
          <a:spcPct val="0"/>
        </a:spcBef>
        <a:spcAft>
          <a:spcPct val="0"/>
        </a:spcAft>
        <a:defRPr sz="4400">
          <a:solidFill>
            <a:schemeClr val="tx1"/>
          </a:solidFill>
          <a:latin typeface="Tahoma Bold" charset="0"/>
          <a:ea typeface="ヒラギノ角ゴ ProN W6" charset="0"/>
          <a:cs typeface="ヒラギノ角ゴ ProN W6" charset="0"/>
          <a:sym typeface="Tahoma Bold" charset="0"/>
        </a:defRPr>
      </a:lvl6pPr>
      <a:lvl7pPr marL="954088" algn="ctr" rtl="0" fontAlgn="base">
        <a:spcBef>
          <a:spcPct val="0"/>
        </a:spcBef>
        <a:spcAft>
          <a:spcPct val="0"/>
        </a:spcAft>
        <a:defRPr sz="4400">
          <a:solidFill>
            <a:schemeClr val="tx1"/>
          </a:solidFill>
          <a:latin typeface="Tahoma Bold" charset="0"/>
          <a:ea typeface="ヒラギノ角ゴ ProN W6" charset="0"/>
          <a:cs typeface="ヒラギノ角ゴ ProN W6" charset="0"/>
          <a:sym typeface="Tahoma Bold" charset="0"/>
        </a:defRPr>
      </a:lvl7pPr>
      <a:lvl8pPr marL="1411288" algn="ctr" rtl="0" fontAlgn="base">
        <a:spcBef>
          <a:spcPct val="0"/>
        </a:spcBef>
        <a:spcAft>
          <a:spcPct val="0"/>
        </a:spcAft>
        <a:defRPr sz="4400">
          <a:solidFill>
            <a:schemeClr val="tx1"/>
          </a:solidFill>
          <a:latin typeface="Tahoma Bold" charset="0"/>
          <a:ea typeface="ヒラギノ角ゴ ProN W6" charset="0"/>
          <a:cs typeface="ヒラギノ角ゴ ProN W6" charset="0"/>
          <a:sym typeface="Tahoma Bold" charset="0"/>
        </a:defRPr>
      </a:lvl8pPr>
      <a:lvl9pPr marL="1868488" algn="ctr" rtl="0" fontAlgn="base">
        <a:spcBef>
          <a:spcPct val="0"/>
        </a:spcBef>
        <a:spcAft>
          <a:spcPct val="0"/>
        </a:spcAft>
        <a:defRPr sz="4400">
          <a:solidFill>
            <a:schemeClr val="tx1"/>
          </a:solidFill>
          <a:latin typeface="Tahoma Bold" charset="0"/>
          <a:ea typeface="ヒラギノ角ゴ ProN W6" charset="0"/>
          <a:cs typeface="ヒラギノ角ゴ ProN W6" charset="0"/>
          <a:sym typeface="Tahoma Bold" charset="0"/>
        </a:defRPr>
      </a:lvl9pPr>
    </p:titleStyle>
    <p:bodyStyle>
      <a:lvl1pPr marL="39688" indent="-39688" algn="ctr" rtl="0" eaLnBrk="0" fontAlgn="base" hangingPunct="0">
        <a:spcBef>
          <a:spcPts val="600"/>
        </a:spcBef>
        <a:spcAft>
          <a:spcPct val="0"/>
        </a:spcAft>
        <a:buChar char="•"/>
        <a:defRPr sz="2400">
          <a:solidFill>
            <a:schemeClr val="tx1"/>
          </a:solidFill>
          <a:latin typeface="+mn-lt"/>
          <a:ea typeface="+mn-ea"/>
          <a:cs typeface="+mn-cs"/>
          <a:sym typeface="Tahoma" panose="020B0604030504040204" pitchFamily="34" charset="0"/>
        </a:defRPr>
      </a:lvl1pPr>
      <a:lvl2pPr marL="446088" indent="11113" algn="ctr" rtl="0" eaLnBrk="0" fontAlgn="base" hangingPunct="0">
        <a:spcBef>
          <a:spcPts val="500"/>
        </a:spcBef>
        <a:spcAft>
          <a:spcPct val="0"/>
        </a:spcAft>
        <a:buChar char="–"/>
        <a:defRPr sz="2200">
          <a:solidFill>
            <a:schemeClr val="tx1"/>
          </a:solidFill>
          <a:latin typeface="+mn-lt"/>
          <a:ea typeface="+mn-ea"/>
          <a:cs typeface="+mn-cs"/>
          <a:sym typeface="Tahoma" panose="020B0604030504040204" pitchFamily="34" charset="0"/>
        </a:defRPr>
      </a:lvl2pPr>
      <a:lvl3pPr marL="903288" indent="11113" algn="ctr" rtl="0" eaLnBrk="0" fontAlgn="base" hangingPunct="0">
        <a:spcBef>
          <a:spcPts val="500"/>
        </a:spcBef>
        <a:spcAft>
          <a:spcPct val="0"/>
        </a:spcAft>
        <a:buChar char="•"/>
        <a:defRPr sz="2000">
          <a:solidFill>
            <a:schemeClr val="tx1"/>
          </a:solidFill>
          <a:latin typeface="+mn-lt"/>
          <a:ea typeface="+mn-ea"/>
          <a:cs typeface="+mn-cs"/>
          <a:sym typeface="Tahoma" panose="020B0604030504040204" pitchFamily="34" charset="0"/>
        </a:defRPr>
      </a:lvl3pPr>
      <a:lvl4pPr marL="1360488" indent="11113" algn="ctr" rtl="0" eaLnBrk="0" fontAlgn="base" hangingPunct="0">
        <a:spcBef>
          <a:spcPts val="400"/>
        </a:spcBef>
        <a:spcAft>
          <a:spcPct val="0"/>
        </a:spcAft>
        <a:buChar char="–"/>
        <a:defRPr sz="2000">
          <a:solidFill>
            <a:schemeClr val="tx1"/>
          </a:solidFill>
          <a:latin typeface="+mn-lt"/>
          <a:ea typeface="+mn-ea"/>
          <a:cs typeface="+mn-cs"/>
          <a:sym typeface="Tahoma" panose="020B0604030504040204" pitchFamily="34" charset="0"/>
        </a:defRPr>
      </a:lvl4pPr>
      <a:lvl5pPr marL="1817688" indent="11113" algn="ctr" rtl="0" eaLnBrk="0" fontAlgn="base" hangingPunct="0">
        <a:spcBef>
          <a:spcPts val="400"/>
        </a:spcBef>
        <a:spcAft>
          <a:spcPct val="0"/>
        </a:spcAft>
        <a:buChar char="»"/>
        <a:defRPr sz="2000">
          <a:solidFill>
            <a:schemeClr val="tx1"/>
          </a:solidFill>
          <a:latin typeface="+mn-lt"/>
          <a:ea typeface="+mn-ea"/>
          <a:cs typeface="+mn-cs"/>
          <a:sym typeface="Tahoma" panose="020B0604030504040204" pitchFamily="34" charset="0"/>
        </a:defRPr>
      </a:lvl5pPr>
      <a:lvl6pPr marL="2274888" algn="ctr" rtl="0" fontAlgn="base">
        <a:spcBef>
          <a:spcPts val="400"/>
        </a:spcBef>
        <a:spcAft>
          <a:spcPct val="0"/>
        </a:spcAft>
        <a:defRPr>
          <a:solidFill>
            <a:schemeClr val="tx1"/>
          </a:solidFill>
          <a:latin typeface="+mn-lt"/>
          <a:ea typeface="+mn-ea"/>
          <a:cs typeface="+mn-cs"/>
          <a:sym typeface="Tahoma" charset="0"/>
        </a:defRPr>
      </a:lvl6pPr>
      <a:lvl7pPr marL="2732088" algn="ctr" rtl="0" fontAlgn="base">
        <a:spcBef>
          <a:spcPts val="400"/>
        </a:spcBef>
        <a:spcAft>
          <a:spcPct val="0"/>
        </a:spcAft>
        <a:defRPr>
          <a:solidFill>
            <a:schemeClr val="tx1"/>
          </a:solidFill>
          <a:latin typeface="+mn-lt"/>
          <a:ea typeface="+mn-ea"/>
          <a:cs typeface="+mn-cs"/>
          <a:sym typeface="Tahoma" charset="0"/>
        </a:defRPr>
      </a:lvl7pPr>
      <a:lvl8pPr marL="3189288" algn="ctr" rtl="0" fontAlgn="base">
        <a:spcBef>
          <a:spcPts val="400"/>
        </a:spcBef>
        <a:spcAft>
          <a:spcPct val="0"/>
        </a:spcAft>
        <a:defRPr>
          <a:solidFill>
            <a:schemeClr val="tx1"/>
          </a:solidFill>
          <a:latin typeface="+mn-lt"/>
          <a:ea typeface="+mn-ea"/>
          <a:cs typeface="+mn-cs"/>
          <a:sym typeface="Tahoma" charset="0"/>
        </a:defRPr>
      </a:lvl8pPr>
      <a:lvl9pPr marL="3646488" algn="ctr" rtl="0" fontAlgn="base">
        <a:spcBef>
          <a:spcPts val="400"/>
        </a:spcBef>
        <a:spcAft>
          <a:spcPct val="0"/>
        </a:spcAft>
        <a:defRPr>
          <a:solidFill>
            <a:schemeClr val="tx1"/>
          </a:solidFill>
          <a:latin typeface="+mn-lt"/>
          <a:ea typeface="+mn-ea"/>
          <a:cs typeface="+mn-cs"/>
          <a:sym typeface="Tahoma"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755C7833-C54A-42B1-B7CB-09918DC1406C}"/>
              </a:ext>
            </a:extLst>
          </p:cNvPr>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91440" bIns="50800" numCol="1" anchor="ctr" anchorCtr="0" compatLnSpc="1">
            <a:prstTxWarp prst="textNoShape">
              <a:avLst/>
            </a:prstTxWarp>
          </a:bodyPr>
          <a:lstStyle/>
          <a:p>
            <a:pPr lvl="0"/>
            <a:r>
              <a:rPr lang="en-US" altLang="en-US">
                <a:sym typeface="Tahoma Bold" panose="020B0804030504040204" pitchFamily="34" charset="0"/>
              </a:rPr>
              <a:t>Click to edit Master title style</a:t>
            </a:r>
          </a:p>
        </p:txBody>
      </p:sp>
      <p:sp>
        <p:nvSpPr>
          <p:cNvPr id="2051" name="Rectangle 2">
            <a:extLst>
              <a:ext uri="{FF2B5EF4-FFF2-40B4-BE49-F238E27FC236}">
                <a16:creationId xmlns:a16="http://schemas.microsoft.com/office/drawing/2014/main" id="{78BF6344-C4D8-486A-8578-924BFAC7AB30}"/>
              </a:ext>
            </a:extLst>
          </p:cNvPr>
          <p:cNvSpPr>
            <a:spLocks noGrp="1" noChangeArrowheads="1"/>
          </p:cNvSpPr>
          <p:nvPr>
            <p:ph type="body" idx="1"/>
          </p:nvPr>
        </p:nvSpPr>
        <p:spPr bwMode="auto">
          <a:xfrm>
            <a:off x="304800" y="1295400"/>
            <a:ext cx="868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91440" bIns="50800" numCol="1" anchor="t" anchorCtr="0" compatLnSpc="1">
            <a:prstTxWarp prst="textNoShape">
              <a:avLst/>
            </a:prstTxWarp>
          </a:bodyPr>
          <a:lstStyle/>
          <a:p>
            <a:pPr lvl="0"/>
            <a:r>
              <a:rPr lang="en-US" altLang="en-US">
                <a:sym typeface="Tahoma" panose="020B0604030504040204" pitchFamily="34" charset="0"/>
              </a:rPr>
              <a:t>Click to edit Master text styles</a:t>
            </a:r>
          </a:p>
          <a:p>
            <a:pPr lvl="1"/>
            <a:r>
              <a:rPr lang="en-US" altLang="en-US">
                <a:sym typeface="Tahoma" panose="020B0604030504040204" pitchFamily="34" charset="0"/>
              </a:rPr>
              <a:t>Second level</a:t>
            </a:r>
          </a:p>
          <a:p>
            <a:pPr lvl="2"/>
            <a:r>
              <a:rPr lang="en-US" altLang="en-US">
                <a:sym typeface="Tahoma" panose="020B0604030504040204" pitchFamily="34" charset="0"/>
              </a:rPr>
              <a:t>Third level</a:t>
            </a:r>
          </a:p>
          <a:p>
            <a:pPr lvl="3"/>
            <a:r>
              <a:rPr lang="en-US" altLang="en-US">
                <a:sym typeface="Tahoma" panose="020B0604030504040204" pitchFamily="34" charset="0"/>
              </a:rPr>
              <a:t>Fourth level</a:t>
            </a:r>
          </a:p>
          <a:p>
            <a:pPr lvl="4"/>
            <a:r>
              <a:rPr lang="en-US" altLang="en-US">
                <a:sym typeface="Tahoma" panose="020B0604030504040204" pitchFamily="34" charset="0"/>
              </a:rPr>
              <a:t>Fifth level</a:t>
            </a:r>
          </a:p>
        </p:txBody>
      </p:sp>
      <p:sp>
        <p:nvSpPr>
          <p:cNvPr id="2" name="Text Box 3">
            <a:extLst>
              <a:ext uri="{FF2B5EF4-FFF2-40B4-BE49-F238E27FC236}">
                <a16:creationId xmlns:a16="http://schemas.microsoft.com/office/drawing/2014/main" id="{7664369F-3D12-4BA7-9E06-D59F425F5FED}"/>
              </a:ext>
            </a:extLst>
          </p:cNvPr>
          <p:cNvSpPr txBox="1">
            <a:spLocks noGrp="1" noChangeArrowheads="1"/>
          </p:cNvSpPr>
          <p:nvPr>
            <p:ph type="sldNum" sz="quarter" idx="4"/>
          </p:nvPr>
        </p:nvSpPr>
        <p:spPr bwMode="auto">
          <a:xfrm>
            <a:off x="8505825" y="6530975"/>
            <a:ext cx="207963" cy="190500"/>
          </a:xfrm>
          <a:prstGeom prst="rect">
            <a:avLst/>
          </a:prstGeom>
          <a:noFill/>
          <a:ln w="12700">
            <a:noFill/>
            <a:miter lim="800000"/>
            <a:headEnd/>
            <a:tailEnd/>
          </a:ln>
          <a:effectLst/>
        </p:spPr>
        <p:txBody>
          <a:bodyPr vert="horz" wrap="none" lIns="91440" tIns="45720" rIns="91440" bIns="45720" numCol="1" anchor="b" anchorCtr="0" compatLnSpc="1">
            <a:prstTxWarp prst="textNoShape">
              <a:avLst/>
            </a:prstTxWarp>
          </a:bodyPr>
          <a:lstStyle>
            <a:lvl1pPr algn="ctr" eaLnBrk="1" hangingPunct="1">
              <a:defRPr sz="1200">
                <a:solidFill>
                  <a:srgbClr val="424242"/>
                </a:solidFill>
                <a:latin typeface="Verdana" panose="020B0604030504040204" pitchFamily="34" charset="0"/>
                <a:ea typeface="ヒラギノ角ゴ ProN W3" charset="-128"/>
                <a:cs typeface="+mn-cs"/>
                <a:sym typeface="Verdana" panose="020B0604030504040204" pitchFamily="34" charset="0"/>
              </a:defRPr>
            </a:lvl1pPr>
          </a:lstStyle>
          <a:p>
            <a:pPr>
              <a:defRPr/>
            </a:pPr>
            <a:fld id="{59F709B7-F81E-412C-9B42-7FE1C1DDD1B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hf hdr="0" ftr="0" dt="0"/>
  <p:txStyles>
    <p:titleStyle>
      <a:lvl1pPr marL="39688" indent="-39688" algn="ctr" rtl="0" eaLnBrk="0" fontAlgn="base" hangingPunct="0">
        <a:spcBef>
          <a:spcPct val="0"/>
        </a:spcBef>
        <a:spcAft>
          <a:spcPct val="0"/>
        </a:spcAft>
        <a:defRPr sz="4400">
          <a:solidFill>
            <a:srgbClr val="FFFFFF"/>
          </a:solidFill>
          <a:latin typeface="+mj-lt"/>
          <a:ea typeface="+mj-ea"/>
          <a:cs typeface="+mj-cs"/>
          <a:sym typeface="Tahoma Bold" panose="020B0804030504040204" pitchFamily="34" charset="0"/>
        </a:defRPr>
      </a:lvl1pPr>
      <a:lvl2pPr marL="39688" indent="-39688" algn="ctr" rtl="0" eaLnBrk="0" fontAlgn="base" hangingPunct="0">
        <a:spcBef>
          <a:spcPct val="0"/>
        </a:spcBef>
        <a:spcAft>
          <a:spcPct val="0"/>
        </a:spcAft>
        <a:defRPr sz="4400">
          <a:solidFill>
            <a:srgbClr val="FFFFFF"/>
          </a:solidFill>
          <a:latin typeface="Tahoma Bold" charset="0"/>
          <a:ea typeface="ヒラギノ角ゴ ProN W6" charset="0"/>
          <a:cs typeface="ヒラギノ角ゴ ProN W6" charset="0"/>
          <a:sym typeface="Tahoma Bold" panose="020B0804030504040204" pitchFamily="34" charset="0"/>
        </a:defRPr>
      </a:lvl2pPr>
      <a:lvl3pPr marL="39688" indent="-39688" algn="ctr" rtl="0" eaLnBrk="0" fontAlgn="base" hangingPunct="0">
        <a:spcBef>
          <a:spcPct val="0"/>
        </a:spcBef>
        <a:spcAft>
          <a:spcPct val="0"/>
        </a:spcAft>
        <a:defRPr sz="4400">
          <a:solidFill>
            <a:srgbClr val="FFFFFF"/>
          </a:solidFill>
          <a:latin typeface="Tahoma Bold" charset="0"/>
          <a:ea typeface="ヒラギノ角ゴ ProN W6" charset="0"/>
          <a:cs typeface="ヒラギノ角ゴ ProN W6" charset="0"/>
          <a:sym typeface="Tahoma Bold" panose="020B0804030504040204" pitchFamily="34" charset="0"/>
        </a:defRPr>
      </a:lvl3pPr>
      <a:lvl4pPr marL="39688" indent="-39688" algn="ctr" rtl="0" eaLnBrk="0" fontAlgn="base" hangingPunct="0">
        <a:spcBef>
          <a:spcPct val="0"/>
        </a:spcBef>
        <a:spcAft>
          <a:spcPct val="0"/>
        </a:spcAft>
        <a:defRPr sz="4400">
          <a:solidFill>
            <a:srgbClr val="FFFFFF"/>
          </a:solidFill>
          <a:latin typeface="Tahoma Bold" charset="0"/>
          <a:ea typeface="ヒラギノ角ゴ ProN W6" charset="0"/>
          <a:cs typeface="ヒラギノ角ゴ ProN W6" charset="0"/>
          <a:sym typeface="Tahoma Bold" panose="020B0804030504040204" pitchFamily="34" charset="0"/>
        </a:defRPr>
      </a:lvl4pPr>
      <a:lvl5pPr marL="39688" indent="-39688" algn="ctr" rtl="0" eaLnBrk="0" fontAlgn="base" hangingPunct="0">
        <a:spcBef>
          <a:spcPct val="0"/>
        </a:spcBef>
        <a:spcAft>
          <a:spcPct val="0"/>
        </a:spcAft>
        <a:defRPr sz="4400">
          <a:solidFill>
            <a:srgbClr val="FFFFFF"/>
          </a:solidFill>
          <a:latin typeface="Tahoma Bold" charset="0"/>
          <a:ea typeface="ヒラギノ角ゴ ProN W6" charset="0"/>
          <a:cs typeface="ヒラギノ角ゴ ProN W6" charset="0"/>
          <a:sym typeface="Tahoma Bold" panose="020B0804030504040204" pitchFamily="34" charset="0"/>
        </a:defRPr>
      </a:lvl5pPr>
      <a:lvl6pPr marL="496888" algn="ctr" rtl="0" fontAlgn="base">
        <a:spcBef>
          <a:spcPct val="0"/>
        </a:spcBef>
        <a:spcAft>
          <a:spcPct val="0"/>
        </a:spcAft>
        <a:defRPr sz="4400">
          <a:solidFill>
            <a:srgbClr val="FFFFFF"/>
          </a:solidFill>
          <a:latin typeface="Tahoma Bold" charset="0"/>
          <a:ea typeface="ヒラギノ角ゴ ProN W6" charset="0"/>
          <a:cs typeface="ヒラギノ角ゴ ProN W6" charset="0"/>
          <a:sym typeface="Tahoma Bold" charset="0"/>
        </a:defRPr>
      </a:lvl6pPr>
      <a:lvl7pPr marL="954088" algn="ctr" rtl="0" fontAlgn="base">
        <a:spcBef>
          <a:spcPct val="0"/>
        </a:spcBef>
        <a:spcAft>
          <a:spcPct val="0"/>
        </a:spcAft>
        <a:defRPr sz="4400">
          <a:solidFill>
            <a:srgbClr val="FFFFFF"/>
          </a:solidFill>
          <a:latin typeface="Tahoma Bold" charset="0"/>
          <a:ea typeface="ヒラギノ角ゴ ProN W6" charset="0"/>
          <a:cs typeface="ヒラギノ角ゴ ProN W6" charset="0"/>
          <a:sym typeface="Tahoma Bold" charset="0"/>
        </a:defRPr>
      </a:lvl7pPr>
      <a:lvl8pPr marL="1411288" algn="ctr" rtl="0" fontAlgn="base">
        <a:spcBef>
          <a:spcPct val="0"/>
        </a:spcBef>
        <a:spcAft>
          <a:spcPct val="0"/>
        </a:spcAft>
        <a:defRPr sz="4400">
          <a:solidFill>
            <a:srgbClr val="FFFFFF"/>
          </a:solidFill>
          <a:latin typeface="Tahoma Bold" charset="0"/>
          <a:ea typeface="ヒラギノ角ゴ ProN W6" charset="0"/>
          <a:cs typeface="ヒラギノ角ゴ ProN W6" charset="0"/>
          <a:sym typeface="Tahoma Bold" charset="0"/>
        </a:defRPr>
      </a:lvl8pPr>
      <a:lvl9pPr marL="1868488" algn="ctr" rtl="0" fontAlgn="base">
        <a:spcBef>
          <a:spcPct val="0"/>
        </a:spcBef>
        <a:spcAft>
          <a:spcPct val="0"/>
        </a:spcAft>
        <a:defRPr sz="4400">
          <a:solidFill>
            <a:srgbClr val="FFFFFF"/>
          </a:solidFill>
          <a:latin typeface="Tahoma Bold" charset="0"/>
          <a:ea typeface="ヒラギノ角ゴ ProN W6" charset="0"/>
          <a:cs typeface="ヒラギノ角ゴ ProN W6" charset="0"/>
          <a:sym typeface="Tahoma Bold" charset="0"/>
        </a:defRPr>
      </a:lvl9pPr>
    </p:titleStyle>
    <p:bodyStyle>
      <a:lvl1pPr marL="382588" indent="-342900" algn="l" rtl="0" eaLnBrk="0" fontAlgn="base" hangingPunct="0">
        <a:spcBef>
          <a:spcPts val="600"/>
        </a:spcBef>
        <a:spcAft>
          <a:spcPct val="0"/>
        </a:spcAft>
        <a:buSzPct val="100000"/>
        <a:buFont typeface="Tahoma" panose="020B0604030504040204" pitchFamily="34" charset="0"/>
        <a:buChar char="•"/>
        <a:defRPr sz="2400">
          <a:solidFill>
            <a:schemeClr val="tx1"/>
          </a:solidFill>
          <a:latin typeface="+mn-lt"/>
          <a:ea typeface="+mn-ea"/>
          <a:cs typeface="+mn-cs"/>
          <a:sym typeface="Tahoma" panose="020B0604030504040204" pitchFamily="34" charset="0"/>
        </a:defRPr>
      </a:lvl1pPr>
      <a:lvl2pPr marL="731838" indent="-285750" algn="l" rtl="0" eaLnBrk="0" fontAlgn="base" hangingPunct="0">
        <a:spcBef>
          <a:spcPts val="500"/>
        </a:spcBef>
        <a:spcAft>
          <a:spcPct val="0"/>
        </a:spcAft>
        <a:buSzPct val="100000"/>
        <a:buFont typeface="Tahoma" panose="020B0604030504040204" pitchFamily="34" charset="0"/>
        <a:buChar char="–"/>
        <a:defRPr sz="2200">
          <a:solidFill>
            <a:schemeClr val="tx1"/>
          </a:solidFill>
          <a:latin typeface="+mn-lt"/>
          <a:ea typeface="+mn-ea"/>
          <a:cs typeface="+mn-cs"/>
          <a:sym typeface="Tahoma" panose="020B0604030504040204" pitchFamily="34" charset="0"/>
        </a:defRPr>
      </a:lvl2pPr>
      <a:lvl3pPr marL="1131888" indent="-228600" algn="l" rtl="0" eaLnBrk="0" fontAlgn="base" hangingPunct="0">
        <a:spcBef>
          <a:spcPts val="5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3pPr>
      <a:lvl4pPr marL="15890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4pPr>
      <a:lvl5pPr marL="20462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5pPr>
      <a:lvl6pPr marL="25034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6pPr>
      <a:lvl7pPr marL="29606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7pPr>
      <a:lvl8pPr marL="34178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8pPr>
      <a:lvl9pPr marL="38750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AutoShape 3">
            <a:extLst>
              <a:ext uri="{FF2B5EF4-FFF2-40B4-BE49-F238E27FC236}">
                <a16:creationId xmlns:a16="http://schemas.microsoft.com/office/drawing/2014/main" id="{A16C6904-8F5A-46CE-B7A7-7CE7FFEAEC88}"/>
              </a:ext>
            </a:extLst>
          </p:cNvPr>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defTabSz="457200"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100000"/>
              <a:buFont typeface="Andale Mono" charset="0"/>
              <a:buNone/>
              <a:defRPr/>
            </a:pPr>
            <a:endParaRPr lang="en-US" altLang="en-US" sz="1800" dirty="0">
              <a:latin typeface="Tahoma" panose="020B0604030504040204" pitchFamily="34" charset="0"/>
              <a:cs typeface="Arial" panose="020B0604020202020204" pitchFamily="34" charset="0"/>
            </a:endParaRPr>
          </a:p>
        </p:txBody>
      </p:sp>
      <p:sp>
        <p:nvSpPr>
          <p:cNvPr id="3075" name="Rectangle 2">
            <a:extLst>
              <a:ext uri="{FF2B5EF4-FFF2-40B4-BE49-F238E27FC236}">
                <a16:creationId xmlns:a16="http://schemas.microsoft.com/office/drawing/2014/main" id="{79D06557-F497-4EF1-BF02-4CA3BB13D8F9}"/>
              </a:ext>
            </a:extLst>
          </p:cNvPr>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title style</a:t>
            </a:r>
          </a:p>
        </p:txBody>
      </p:sp>
      <p:sp>
        <p:nvSpPr>
          <p:cNvPr id="3076" name="Rectangle 3">
            <a:extLst>
              <a:ext uri="{FF2B5EF4-FFF2-40B4-BE49-F238E27FC236}">
                <a16:creationId xmlns:a16="http://schemas.microsoft.com/office/drawing/2014/main" id="{5A0E292F-3141-4952-9F12-1A7EBC933BAA}"/>
              </a:ext>
            </a:extLst>
          </p:cNvPr>
          <p:cNvSpPr>
            <a:spLocks noGrp="1" noChangeArrowheads="1"/>
          </p:cNvSpPr>
          <p:nvPr>
            <p:ph type="body" idx="1"/>
          </p:nvPr>
        </p:nvSpPr>
        <p:spPr bwMode="auto">
          <a:xfrm>
            <a:off x="304800" y="1295400"/>
            <a:ext cx="8686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3077" name="Picture 1">
            <a:extLst>
              <a:ext uri="{FF2B5EF4-FFF2-40B4-BE49-F238E27FC236}">
                <a16:creationId xmlns:a16="http://schemas.microsoft.com/office/drawing/2014/main" id="{888EA328-1042-4D9E-8102-F4431E4D187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2450" t="10527"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 name="Slide Number Placeholder 3">
            <a:extLst>
              <a:ext uri="{FF2B5EF4-FFF2-40B4-BE49-F238E27FC236}">
                <a16:creationId xmlns:a16="http://schemas.microsoft.com/office/drawing/2014/main" id="{69DDC8B8-3D81-4169-9BD0-9CF47CF32B7E}"/>
              </a:ext>
            </a:extLst>
          </p:cNvPr>
          <p:cNvSpPr txBox="1">
            <a:spLocks noGrp="1"/>
          </p:cNvSpPr>
          <p:nvPr userDrawn="1"/>
        </p:nvSpPr>
        <p:spPr>
          <a:xfrm>
            <a:off x="8229600" y="6356350"/>
            <a:ext cx="762000" cy="365125"/>
          </a:xfrm>
          <a:prstGeom prst="rect">
            <a:avLst/>
          </a:prstGeom>
          <a:noFill/>
        </p:spPr>
        <p:txBody>
          <a:bodyPr lIns="0" tIns="0" rIns="0" bIns="0" anchor="b"/>
          <a:lstStyle>
            <a:lvl1pPr>
              <a:defRPr>
                <a:solidFill>
                  <a:schemeClr val="tx1"/>
                </a:solidFill>
                <a:latin typeface="Arial" panose="020B0604020202020204" pitchFamily="34" charset="0"/>
                <a:ea typeface="ＭＳ Ｐゴシック" panose="020B0600070205080204" pitchFamily="34" charset="-128"/>
              </a:defRPr>
            </a:lvl1pPr>
            <a:lvl2pPr marL="37931725" indent="-37474525">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ts val="500"/>
              </a:spcBef>
              <a:defRPr/>
            </a:pPr>
            <a:fld id="{8C1D7895-A70B-4C01-8417-BA96E38C8860}" type="slidenum">
              <a:rPr lang="en-US" altLang="en-US" sz="1200" smtClean="0">
                <a:solidFill>
                  <a:srgbClr val="424242"/>
                </a:solidFill>
                <a:latin typeface="Verdana" panose="020B0604030504040204" pitchFamily="34" charset="0"/>
              </a:rPr>
              <a:pPr algn="r" eaLnBrk="1" hangingPunct="1">
                <a:spcBef>
                  <a:spcPts val="500"/>
                </a:spcBef>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17"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ctr" rtl="0" eaLnBrk="0" fontAlgn="base" hangingPunct="0">
        <a:spcBef>
          <a:spcPct val="0"/>
        </a:spcBef>
        <a:spcAft>
          <a:spcPct val="0"/>
        </a:spcAft>
        <a:defRPr sz="4400" b="1">
          <a:solidFill>
            <a:schemeClr val="bg1"/>
          </a:solidFill>
          <a:latin typeface="+mj-lt"/>
          <a:ea typeface="MS PGothic" panose="020B0600070205080204" pitchFamily="34" charset="-128"/>
          <a:cs typeface="+mj-cs"/>
        </a:defRPr>
      </a:lvl1pPr>
      <a:lvl2pPr algn="ctr" rtl="0" eaLnBrk="0" fontAlgn="base" hangingPunct="0">
        <a:spcBef>
          <a:spcPct val="0"/>
        </a:spcBef>
        <a:spcAft>
          <a:spcPct val="0"/>
        </a:spcAft>
        <a:defRPr sz="4400" b="1">
          <a:solidFill>
            <a:schemeClr val="bg1"/>
          </a:solidFill>
          <a:latin typeface="Tahoma" pitchFamily="34" charset="0"/>
          <a:ea typeface="MS PGothic" panose="020B0600070205080204" pitchFamily="34" charset="-128"/>
        </a:defRPr>
      </a:lvl2pPr>
      <a:lvl3pPr algn="ctr" rtl="0" eaLnBrk="0" fontAlgn="base" hangingPunct="0">
        <a:spcBef>
          <a:spcPct val="0"/>
        </a:spcBef>
        <a:spcAft>
          <a:spcPct val="0"/>
        </a:spcAft>
        <a:defRPr sz="4400" b="1">
          <a:solidFill>
            <a:schemeClr val="bg1"/>
          </a:solidFill>
          <a:latin typeface="Tahoma" pitchFamily="34" charset="0"/>
          <a:ea typeface="MS PGothic" panose="020B0600070205080204" pitchFamily="34" charset="-128"/>
        </a:defRPr>
      </a:lvl3pPr>
      <a:lvl4pPr algn="ctr" rtl="0" eaLnBrk="0" fontAlgn="base" hangingPunct="0">
        <a:spcBef>
          <a:spcPct val="0"/>
        </a:spcBef>
        <a:spcAft>
          <a:spcPct val="0"/>
        </a:spcAft>
        <a:defRPr sz="4400" b="1">
          <a:solidFill>
            <a:schemeClr val="bg1"/>
          </a:solidFill>
          <a:latin typeface="Tahoma" pitchFamily="34" charset="0"/>
          <a:ea typeface="MS PGothic" panose="020B0600070205080204" pitchFamily="34" charset="-128"/>
        </a:defRPr>
      </a:lvl4pPr>
      <a:lvl5pPr algn="ctr" rtl="0" eaLnBrk="0" fontAlgn="base" hangingPunct="0">
        <a:spcBef>
          <a:spcPct val="0"/>
        </a:spcBef>
        <a:spcAft>
          <a:spcPct val="0"/>
        </a:spcAft>
        <a:defRPr sz="4400" b="1">
          <a:solidFill>
            <a:schemeClr val="bg1"/>
          </a:solidFill>
          <a:latin typeface="Tahoma" pitchFamily="34" charset="0"/>
          <a:ea typeface="MS PGothic" panose="020B0600070205080204" pitchFamily="34" charset="-128"/>
        </a:defRPr>
      </a:lvl5pPr>
      <a:lvl6pPr marL="457200" algn="ctr" rtl="0" fontAlgn="base">
        <a:spcBef>
          <a:spcPct val="0"/>
        </a:spcBef>
        <a:spcAft>
          <a:spcPct val="0"/>
        </a:spcAft>
        <a:defRPr sz="4400" b="1">
          <a:solidFill>
            <a:schemeClr val="bg1"/>
          </a:solidFill>
          <a:latin typeface="Tahoma" pitchFamily="34" charset="0"/>
        </a:defRPr>
      </a:lvl6pPr>
      <a:lvl7pPr marL="914400" algn="ctr" rtl="0" fontAlgn="base">
        <a:spcBef>
          <a:spcPct val="0"/>
        </a:spcBef>
        <a:spcAft>
          <a:spcPct val="0"/>
        </a:spcAft>
        <a:defRPr sz="4400" b="1">
          <a:solidFill>
            <a:schemeClr val="bg1"/>
          </a:solidFill>
          <a:latin typeface="Tahoma" pitchFamily="34" charset="0"/>
        </a:defRPr>
      </a:lvl7pPr>
      <a:lvl8pPr marL="1371600" algn="ctr" rtl="0" fontAlgn="base">
        <a:spcBef>
          <a:spcPct val="0"/>
        </a:spcBef>
        <a:spcAft>
          <a:spcPct val="0"/>
        </a:spcAft>
        <a:defRPr sz="4400" b="1">
          <a:solidFill>
            <a:schemeClr val="bg1"/>
          </a:solidFill>
          <a:latin typeface="Tahoma" pitchFamily="34" charset="0"/>
        </a:defRPr>
      </a:lvl8pPr>
      <a:lvl9pPr marL="1828800" algn="ctr" rtl="0" fontAlgn="base">
        <a:spcBef>
          <a:spcPct val="0"/>
        </a:spcBef>
        <a:spcAft>
          <a:spcPct val="0"/>
        </a:spcAft>
        <a:defRPr sz="4400" b="1">
          <a:solidFill>
            <a:schemeClr val="bg1"/>
          </a:solidFill>
          <a:latin typeface="Tahoma"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2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1">
            <a:extLst>
              <a:ext uri="{FF2B5EF4-FFF2-40B4-BE49-F238E27FC236}">
                <a16:creationId xmlns:a16="http://schemas.microsoft.com/office/drawing/2014/main" id="{CF1AE421-78AC-44EE-AAF8-6C6A5EFD52AF}"/>
              </a:ext>
            </a:extLst>
          </p:cNvPr>
          <p:cNvGrpSpPr>
            <a:grpSpLocks/>
          </p:cNvGrpSpPr>
          <p:nvPr/>
        </p:nvGrpSpPr>
        <p:grpSpPr bwMode="auto">
          <a:xfrm>
            <a:off x="0" y="0"/>
            <a:ext cx="9144000" cy="1390650"/>
            <a:chOff x="0" y="0"/>
            <a:chExt cx="5760" cy="876"/>
          </a:xfrm>
        </p:grpSpPr>
        <p:sp>
          <p:nvSpPr>
            <p:cNvPr id="6150" name="AutoShape 2">
              <a:extLst>
                <a:ext uri="{FF2B5EF4-FFF2-40B4-BE49-F238E27FC236}">
                  <a16:creationId xmlns:a16="http://schemas.microsoft.com/office/drawing/2014/main" id="{D03C272A-EFC6-4980-84FA-129D007CE20B}"/>
                </a:ext>
              </a:extLst>
            </p:cNvPr>
            <p:cNvSpPr>
              <a:spLocks/>
            </p:cNvSpPr>
            <p:nvPr/>
          </p:nvSpPr>
          <p:spPr bwMode="auto">
            <a:xfrm>
              <a:off x="0" y="0"/>
              <a:ext cx="5760" cy="876"/>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lgn="ctr">
                <a:spcBef>
                  <a:spcPts val="600"/>
                </a:spcBef>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lgn="ctr">
                <a:spcBef>
                  <a:spcPts val="500"/>
                </a:spcBef>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903288" indent="11113" algn="ctr">
                <a:spcBef>
                  <a:spcPts val="500"/>
                </a:spcBef>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360488" indent="11113" algn="ctr">
                <a:spcBef>
                  <a:spcPts val="400"/>
                </a:spcBef>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1817688" indent="11113" algn="ctr">
                <a:spcBef>
                  <a:spcPts val="400"/>
                </a:spcBef>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274888" indent="11113" algn="ctr" eaLnBrk="0" fontAlgn="base" hangingPunct="0">
                <a:spcBef>
                  <a:spcPts val="400"/>
                </a:spcBef>
                <a:spcAft>
                  <a:spcPct val="0"/>
                </a:spcAft>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732088" indent="11113" algn="ctr" eaLnBrk="0" fontAlgn="base" hangingPunct="0">
                <a:spcBef>
                  <a:spcPts val="400"/>
                </a:spcBef>
                <a:spcAft>
                  <a:spcPct val="0"/>
                </a:spcAft>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189288" indent="11113" algn="ctr" eaLnBrk="0" fontAlgn="base" hangingPunct="0">
                <a:spcBef>
                  <a:spcPts val="400"/>
                </a:spcBef>
                <a:spcAft>
                  <a:spcPct val="0"/>
                </a:spcAft>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646488" indent="11113" algn="ctr" eaLnBrk="0" fontAlgn="base" hangingPunct="0">
                <a:spcBef>
                  <a:spcPts val="400"/>
                </a:spcBef>
                <a:spcAft>
                  <a:spcPct val="0"/>
                </a:spcAft>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lgn="l" eaLnBrk="1" hangingPunct="1">
                <a:spcBef>
                  <a:spcPct val="0"/>
                </a:spcBef>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6151" name="Rectangle 3">
              <a:extLst>
                <a:ext uri="{FF2B5EF4-FFF2-40B4-BE49-F238E27FC236}">
                  <a16:creationId xmlns:a16="http://schemas.microsoft.com/office/drawing/2014/main" id="{2656A215-12ED-4474-9141-23E6E10E4C62}"/>
                </a:ext>
              </a:extLst>
            </p:cNvPr>
            <p:cNvSpPr>
              <a:spLocks/>
            </p:cNvSpPr>
            <p:nvPr/>
          </p:nvSpPr>
          <p:spPr bwMode="auto">
            <a:xfrm>
              <a:off x="0" y="0"/>
              <a:ext cx="5759" cy="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lgn="ctr">
                <a:spcBef>
                  <a:spcPts val="600"/>
                </a:spcBef>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lgn="ctr">
                <a:spcBef>
                  <a:spcPts val="500"/>
                </a:spcBef>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903288" indent="11113" algn="ctr">
                <a:spcBef>
                  <a:spcPts val="500"/>
                </a:spcBef>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360488" indent="11113" algn="ctr">
                <a:spcBef>
                  <a:spcPts val="400"/>
                </a:spcBef>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1817688" indent="11113" algn="ctr">
                <a:spcBef>
                  <a:spcPts val="400"/>
                </a:spcBef>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274888" indent="11113" algn="ctr" eaLnBrk="0" fontAlgn="base" hangingPunct="0">
                <a:spcBef>
                  <a:spcPts val="400"/>
                </a:spcBef>
                <a:spcAft>
                  <a:spcPct val="0"/>
                </a:spcAft>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732088" indent="11113" algn="ctr" eaLnBrk="0" fontAlgn="base" hangingPunct="0">
                <a:spcBef>
                  <a:spcPts val="400"/>
                </a:spcBef>
                <a:spcAft>
                  <a:spcPct val="0"/>
                </a:spcAft>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189288" indent="11113" algn="ctr" eaLnBrk="0" fontAlgn="base" hangingPunct="0">
                <a:spcBef>
                  <a:spcPts val="400"/>
                </a:spcBef>
                <a:spcAft>
                  <a:spcPct val="0"/>
                </a:spcAft>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646488" indent="11113" algn="ctr" eaLnBrk="0" fontAlgn="base" hangingPunct="0">
                <a:spcBef>
                  <a:spcPts val="400"/>
                </a:spcBef>
                <a:spcAft>
                  <a:spcPct val="0"/>
                </a:spcAft>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lgn="l" eaLnBrk="1" hangingPunct="1">
                <a:spcBef>
                  <a:spcPct val="0"/>
                </a:spcBef>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6147" name="Picture 4">
            <a:extLst>
              <a:ext uri="{FF2B5EF4-FFF2-40B4-BE49-F238E27FC236}">
                <a16:creationId xmlns:a16="http://schemas.microsoft.com/office/drawing/2014/main" id="{0246810B-F277-407E-BC75-582983B6FE5B}"/>
              </a:ext>
            </a:extLst>
          </p:cNvPr>
          <p:cNvPicPr>
            <a:picLocks noChangeArrowheads="1"/>
          </p:cNvPicPr>
          <p:nvPr/>
        </p:nvPicPr>
        <p:blipFill>
          <a:blip r:embed="rId2">
            <a:extLst>
              <a:ext uri="{28A0092B-C50C-407E-A947-70E740481C1C}">
                <a14:useLocalDpi xmlns:a14="http://schemas.microsoft.com/office/drawing/2010/main" val="0"/>
              </a:ext>
            </a:extLst>
          </a:blip>
          <a:srcRect l="12450" t="10527" r="5743" b="15790"/>
          <a:stretch>
            <a:fillRect/>
          </a:stretch>
        </p:blipFill>
        <p:spPr bwMode="auto">
          <a:xfrm>
            <a:off x="228600" y="5287963"/>
            <a:ext cx="49530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148" name="Picture 5">
            <a:extLst>
              <a:ext uri="{FF2B5EF4-FFF2-40B4-BE49-F238E27FC236}">
                <a16:creationId xmlns:a16="http://schemas.microsoft.com/office/drawing/2014/main" id="{916B530F-D6BA-437A-B5AF-49792B13EC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92275"/>
            <a:ext cx="9144000"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5">
            <a:extLst>
              <a:ext uri="{FF2B5EF4-FFF2-40B4-BE49-F238E27FC236}">
                <a16:creationId xmlns:a16="http://schemas.microsoft.com/office/drawing/2014/main" id="{4B1C2FF1-729F-4DFB-8AB8-D56D02A602CB}"/>
              </a:ext>
            </a:extLst>
          </p:cNvPr>
          <p:cNvSpPr>
            <a:spLocks noGrp="1" noChangeArrowheads="1"/>
          </p:cNvSpPr>
          <p:nvPr>
            <p:ph type="title"/>
          </p:nvPr>
        </p:nvSpPr>
        <p:spPr>
          <a:xfrm>
            <a:off x="341313" y="61913"/>
            <a:ext cx="8458200" cy="1143000"/>
          </a:xfrm>
        </p:spPr>
        <p:txBody>
          <a:bodyPr rIns="132080"/>
          <a:lstStyle/>
          <a:p>
            <a:pPr indent="0" eaLnBrk="1" hangingPunct="1"/>
            <a:r>
              <a:rPr lang="en-US" altLang="en-US"/>
              <a:t>Variables/Expressions/Input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1B1765AC-DF95-4F9C-BA4B-D71D73ABF6BF}"/>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A2E793C8-4ED4-4895-879F-BF354101B05E}"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10</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19459" name="Group 1">
            <a:extLst>
              <a:ext uri="{FF2B5EF4-FFF2-40B4-BE49-F238E27FC236}">
                <a16:creationId xmlns:a16="http://schemas.microsoft.com/office/drawing/2014/main" id="{B374B694-5A19-49CC-96C9-F4C8846ADD30}"/>
              </a:ext>
            </a:extLst>
          </p:cNvPr>
          <p:cNvGrpSpPr>
            <a:grpSpLocks/>
          </p:cNvGrpSpPr>
          <p:nvPr/>
        </p:nvGrpSpPr>
        <p:grpSpPr bwMode="auto">
          <a:xfrm>
            <a:off x="0" y="0"/>
            <a:ext cx="9144000" cy="1066800"/>
            <a:chOff x="0" y="0"/>
            <a:chExt cx="5760" cy="672"/>
          </a:xfrm>
        </p:grpSpPr>
        <p:sp>
          <p:nvSpPr>
            <p:cNvPr id="19463" name="AutoShape 2">
              <a:extLst>
                <a:ext uri="{FF2B5EF4-FFF2-40B4-BE49-F238E27FC236}">
                  <a16:creationId xmlns:a16="http://schemas.microsoft.com/office/drawing/2014/main" id="{EBC7AF1E-D6C6-435F-AC6D-817964DC5C04}"/>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19464" name="Rectangle 3">
              <a:extLst>
                <a:ext uri="{FF2B5EF4-FFF2-40B4-BE49-F238E27FC236}">
                  <a16:creationId xmlns:a16="http://schemas.microsoft.com/office/drawing/2014/main" id="{518518F3-EFE8-443B-85BE-BAF5CA58D437}"/>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19460" name="Picture 4">
            <a:extLst>
              <a:ext uri="{FF2B5EF4-FFF2-40B4-BE49-F238E27FC236}">
                <a16:creationId xmlns:a16="http://schemas.microsoft.com/office/drawing/2014/main" id="{B9F32868-126E-41EC-8974-D93AB17F434C}"/>
              </a:ext>
            </a:extLst>
          </p:cNvPr>
          <p:cNvPicPr>
            <a:picLocks noChangeArrowheads="1"/>
          </p:cNvPicPr>
          <p:nvPr/>
        </p:nvPicPr>
        <p:blipFill>
          <a:blip r:embed="rId3">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9461" name="Rectangle 5">
            <a:extLst>
              <a:ext uri="{FF2B5EF4-FFF2-40B4-BE49-F238E27FC236}">
                <a16:creationId xmlns:a16="http://schemas.microsoft.com/office/drawing/2014/main" id="{3CCC16B7-DBF5-499A-9900-6EA2A146DB33}"/>
              </a:ext>
            </a:extLst>
          </p:cNvPr>
          <p:cNvSpPr>
            <a:spLocks noGrp="1" noChangeArrowheads="1"/>
          </p:cNvSpPr>
          <p:nvPr>
            <p:ph type="title"/>
          </p:nvPr>
        </p:nvSpPr>
        <p:spPr/>
        <p:txBody>
          <a:bodyPr rIns="132080"/>
          <a:lstStyle/>
          <a:p>
            <a:pPr indent="0" eaLnBrk="1" hangingPunct="1"/>
            <a:r>
              <a:rPr lang="en-US" altLang="en-US"/>
              <a:t>Variables	</a:t>
            </a:r>
          </a:p>
        </p:txBody>
      </p:sp>
      <p:sp>
        <p:nvSpPr>
          <p:cNvPr id="12" name="Rectangle 3">
            <a:extLst>
              <a:ext uri="{FF2B5EF4-FFF2-40B4-BE49-F238E27FC236}">
                <a16:creationId xmlns:a16="http://schemas.microsoft.com/office/drawing/2014/main" id="{2CFCAFE6-D30A-4059-B377-30EE4BA8B782}"/>
              </a:ext>
            </a:extLst>
          </p:cNvPr>
          <p:cNvSpPr txBox="1">
            <a:spLocks noChangeArrowheads="1"/>
          </p:cNvSpPr>
          <p:nvPr/>
        </p:nvSpPr>
        <p:spPr bwMode="auto">
          <a:xfrm>
            <a:off x="379413" y="1322388"/>
            <a:ext cx="8229600" cy="4953000"/>
          </a:xfrm>
          <a:prstGeom prst="rect">
            <a:avLst/>
          </a:prstGeom>
          <a:noFill/>
          <a:ln>
            <a:noFill/>
          </a:ln>
        </p:spPr>
        <p:txBody>
          <a:bodyPr lIns="50800" tIns="50800" bIns="50800"/>
          <a:lstStyle>
            <a:lvl1pPr marL="382588" indent="-342900" algn="l" rtl="0" eaLnBrk="0" fontAlgn="base" hangingPunct="0">
              <a:spcBef>
                <a:spcPts val="600"/>
              </a:spcBef>
              <a:spcAft>
                <a:spcPct val="0"/>
              </a:spcAft>
              <a:buSzPct val="100000"/>
              <a:buFont typeface="Tahoma" panose="020B0604030504040204" pitchFamily="34" charset="0"/>
              <a:buChar char="•"/>
              <a:defRPr sz="2400">
                <a:solidFill>
                  <a:schemeClr val="tx1"/>
                </a:solidFill>
                <a:latin typeface="+mn-lt"/>
                <a:ea typeface="+mn-ea"/>
                <a:cs typeface="+mn-cs"/>
                <a:sym typeface="Tahoma" panose="020B0604030504040204" pitchFamily="34" charset="0"/>
              </a:defRPr>
            </a:lvl1pPr>
            <a:lvl2pPr marL="731838" indent="-285750" algn="l" rtl="0" eaLnBrk="0" fontAlgn="base" hangingPunct="0">
              <a:spcBef>
                <a:spcPts val="500"/>
              </a:spcBef>
              <a:spcAft>
                <a:spcPct val="0"/>
              </a:spcAft>
              <a:buSzPct val="100000"/>
              <a:buFont typeface="Tahoma" panose="020B0604030504040204" pitchFamily="34" charset="0"/>
              <a:buChar char="–"/>
              <a:defRPr sz="2200">
                <a:solidFill>
                  <a:schemeClr val="tx1"/>
                </a:solidFill>
                <a:latin typeface="+mn-lt"/>
                <a:ea typeface="+mn-ea"/>
                <a:cs typeface="+mn-cs"/>
                <a:sym typeface="Tahoma" panose="020B0604030504040204" pitchFamily="34" charset="0"/>
              </a:defRPr>
            </a:lvl2pPr>
            <a:lvl3pPr marL="1131888" indent="-228600" algn="l" rtl="0" eaLnBrk="0" fontAlgn="base" hangingPunct="0">
              <a:spcBef>
                <a:spcPts val="5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3pPr>
            <a:lvl4pPr marL="15890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4pPr>
            <a:lvl5pPr marL="20462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5pPr>
            <a:lvl6pPr marL="25034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6pPr>
            <a:lvl7pPr marL="29606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7pPr>
            <a:lvl8pPr marL="34178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8pPr>
            <a:lvl9pPr marL="38750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9pPr>
          </a:lstStyle>
          <a:p>
            <a:pPr eaLnBrk="1" hangingPunct="1">
              <a:defRPr/>
            </a:pPr>
            <a:r>
              <a:rPr lang="en-US" sz="2800" u="sng" dirty="0"/>
              <a:t>Variable</a:t>
            </a:r>
            <a:r>
              <a:rPr lang="en-US" sz="2800" dirty="0"/>
              <a:t>: name that represents a value stored in the computer memory</a:t>
            </a:r>
          </a:p>
          <a:p>
            <a:pPr lvl="1" eaLnBrk="1" hangingPunct="1">
              <a:defRPr/>
            </a:pPr>
            <a:r>
              <a:rPr lang="en-US" sz="2400" dirty="0"/>
              <a:t>Used to access and manipulate data stored in memory</a:t>
            </a:r>
          </a:p>
          <a:p>
            <a:pPr lvl="1" eaLnBrk="1" hangingPunct="1">
              <a:defRPr/>
            </a:pPr>
            <a:r>
              <a:rPr lang="en-US" sz="2400" dirty="0"/>
              <a:t>A variable references the value it represents</a:t>
            </a:r>
          </a:p>
          <a:p>
            <a:pPr lvl="1" eaLnBrk="1" hangingPunct="1">
              <a:defRPr/>
            </a:pPr>
            <a:endParaRPr lang="en-US" sz="2400" dirty="0"/>
          </a:p>
          <a:p>
            <a:pPr eaLnBrk="1" hangingPunct="1">
              <a:defRPr/>
            </a:pPr>
            <a:r>
              <a:rPr lang="en-US" sz="2800" u="sng" dirty="0"/>
              <a:t>Assignment statement</a:t>
            </a:r>
            <a:r>
              <a:rPr lang="en-US" sz="2800" dirty="0"/>
              <a:t>: used to create a variable and make it reference data</a:t>
            </a:r>
          </a:p>
          <a:p>
            <a:pPr lvl="1" eaLnBrk="1" hangingPunct="1">
              <a:defRPr/>
            </a:pPr>
            <a:r>
              <a:rPr lang="en-US" sz="2400" dirty="0"/>
              <a:t>General format is </a:t>
            </a:r>
            <a:r>
              <a:rPr lang="en-US" sz="2400" dirty="0">
                <a:latin typeface="Courier New" pitchFamily="49" charset="0"/>
                <a:cs typeface="Courier New" pitchFamily="49" charset="0"/>
              </a:rPr>
              <a:t>variable = expression</a:t>
            </a:r>
          </a:p>
          <a:p>
            <a:pPr lvl="2" eaLnBrk="1" hangingPunct="1">
              <a:defRPr/>
            </a:pPr>
            <a:r>
              <a:rPr lang="en-US" dirty="0"/>
              <a:t>Example: </a:t>
            </a:r>
            <a:r>
              <a:rPr lang="en-US" dirty="0">
                <a:latin typeface="Courier New" pitchFamily="49" charset="0"/>
                <a:cs typeface="Courier New" pitchFamily="49" charset="0"/>
              </a:rPr>
              <a:t>age = 29</a:t>
            </a:r>
          </a:p>
          <a:p>
            <a:pPr lvl="2" eaLnBrk="1" hangingPunct="1">
              <a:defRPr/>
            </a:pPr>
            <a:r>
              <a:rPr lang="en-US" u="sng" dirty="0">
                <a:cs typeface="Courier New" pitchFamily="49" charset="0"/>
              </a:rPr>
              <a:t>Assignment operator</a:t>
            </a:r>
            <a:r>
              <a:rPr lang="en-US" dirty="0">
                <a:cs typeface="Courier New" pitchFamily="49" charset="0"/>
              </a:rPr>
              <a:t>: the equal sign (=)</a:t>
            </a:r>
          </a:p>
          <a:p>
            <a:pPr lvl="2" eaLnBrk="1" hangingPunct="1">
              <a:defRPr/>
            </a:pPr>
            <a:r>
              <a:rPr lang="en-US" dirty="0">
                <a:cs typeface="Courier New" pitchFamily="49" charset="0"/>
              </a:rPr>
              <a:t>An assignment binds a name to a value</a:t>
            </a:r>
            <a:endParaRPr lang="he-IL" dirty="0">
              <a:cs typeface="Courier New" pitchFamily="49" charset="0"/>
            </a:endParaRPr>
          </a:p>
          <a:p>
            <a:pPr lvl="1" eaLnBrk="1" hangingPunct="1">
              <a:lnSpc>
                <a:spcPct val="57000"/>
              </a:lnSpc>
              <a:buFontTx/>
              <a:buNone/>
              <a:defRPr/>
            </a:pPr>
            <a:endParaRPr lang="en-US" altLang="en-US" b="1" i="1" kern="0" dirty="0">
              <a:ea typeface="ＭＳ Ｐゴシック" panose="020B0600070205080204" pitchFamily="34" charset="-128"/>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71CC3ECE-BF15-41CB-A66D-4FC9163F9E87}"/>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FA031369-0FE7-41F5-86E7-E889C56481E6}"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11</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21507" name="Group 1">
            <a:extLst>
              <a:ext uri="{FF2B5EF4-FFF2-40B4-BE49-F238E27FC236}">
                <a16:creationId xmlns:a16="http://schemas.microsoft.com/office/drawing/2014/main" id="{20D9818E-BBE2-4D9C-8138-54123863F492}"/>
              </a:ext>
            </a:extLst>
          </p:cNvPr>
          <p:cNvGrpSpPr>
            <a:grpSpLocks/>
          </p:cNvGrpSpPr>
          <p:nvPr/>
        </p:nvGrpSpPr>
        <p:grpSpPr bwMode="auto">
          <a:xfrm>
            <a:off x="0" y="0"/>
            <a:ext cx="9144000" cy="1066800"/>
            <a:chOff x="0" y="0"/>
            <a:chExt cx="5760" cy="672"/>
          </a:xfrm>
        </p:grpSpPr>
        <p:sp>
          <p:nvSpPr>
            <p:cNvPr id="21511" name="AutoShape 2">
              <a:extLst>
                <a:ext uri="{FF2B5EF4-FFF2-40B4-BE49-F238E27FC236}">
                  <a16:creationId xmlns:a16="http://schemas.microsoft.com/office/drawing/2014/main" id="{A28539E0-166F-49CE-A7E2-773A8F376689}"/>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21512" name="Rectangle 3">
              <a:extLst>
                <a:ext uri="{FF2B5EF4-FFF2-40B4-BE49-F238E27FC236}">
                  <a16:creationId xmlns:a16="http://schemas.microsoft.com/office/drawing/2014/main" id="{CC8925A0-9C1D-4A8F-A8CC-52CF34FCE8BB}"/>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21508" name="Picture 4">
            <a:extLst>
              <a:ext uri="{FF2B5EF4-FFF2-40B4-BE49-F238E27FC236}">
                <a16:creationId xmlns:a16="http://schemas.microsoft.com/office/drawing/2014/main" id="{29EE219C-E268-4E8A-B4C4-F044D7F502EE}"/>
              </a:ext>
            </a:extLst>
          </p:cNvPr>
          <p:cNvPicPr>
            <a:picLocks noChangeArrowheads="1"/>
          </p:cNvPicPr>
          <p:nvPr/>
        </p:nvPicPr>
        <p:blipFill>
          <a:blip r:embed="rId3">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09" name="Rectangle 5">
            <a:extLst>
              <a:ext uri="{FF2B5EF4-FFF2-40B4-BE49-F238E27FC236}">
                <a16:creationId xmlns:a16="http://schemas.microsoft.com/office/drawing/2014/main" id="{CF4D3DC2-FD71-46BD-84D2-00171F337D62}"/>
              </a:ext>
            </a:extLst>
          </p:cNvPr>
          <p:cNvSpPr>
            <a:spLocks noGrp="1" noChangeArrowheads="1"/>
          </p:cNvSpPr>
          <p:nvPr>
            <p:ph type="title"/>
          </p:nvPr>
        </p:nvSpPr>
        <p:spPr/>
        <p:txBody>
          <a:bodyPr rIns="132080"/>
          <a:lstStyle/>
          <a:p>
            <a:pPr indent="0" eaLnBrk="1" hangingPunct="1"/>
            <a:r>
              <a:rPr lang="en-US" altLang="en-US"/>
              <a:t>Variables	</a:t>
            </a:r>
          </a:p>
        </p:txBody>
      </p:sp>
      <p:sp>
        <p:nvSpPr>
          <p:cNvPr id="12" name="Rectangle 3">
            <a:extLst>
              <a:ext uri="{FF2B5EF4-FFF2-40B4-BE49-F238E27FC236}">
                <a16:creationId xmlns:a16="http://schemas.microsoft.com/office/drawing/2014/main" id="{0B0E7866-CD81-4A22-88E3-FB85E67929C0}"/>
              </a:ext>
            </a:extLst>
          </p:cNvPr>
          <p:cNvSpPr txBox="1">
            <a:spLocks noChangeArrowheads="1"/>
          </p:cNvSpPr>
          <p:nvPr/>
        </p:nvSpPr>
        <p:spPr bwMode="auto">
          <a:xfrm>
            <a:off x="188913" y="1381125"/>
            <a:ext cx="8763000" cy="4953000"/>
          </a:xfrm>
          <a:prstGeom prst="rect">
            <a:avLst/>
          </a:prstGeom>
          <a:noFill/>
          <a:ln>
            <a:noFill/>
          </a:ln>
        </p:spPr>
        <p:txBody>
          <a:bodyPr lIns="50800" tIns="50800" bIns="50800"/>
          <a:lstStyle>
            <a:lvl1pPr marL="382588" indent="-342900" algn="l" rtl="0" eaLnBrk="0" fontAlgn="base" hangingPunct="0">
              <a:spcBef>
                <a:spcPts val="600"/>
              </a:spcBef>
              <a:spcAft>
                <a:spcPct val="0"/>
              </a:spcAft>
              <a:buSzPct val="100000"/>
              <a:buFont typeface="Tahoma" panose="020B0604030504040204" pitchFamily="34" charset="0"/>
              <a:buChar char="•"/>
              <a:defRPr sz="2400">
                <a:solidFill>
                  <a:schemeClr val="tx1"/>
                </a:solidFill>
                <a:latin typeface="+mn-lt"/>
                <a:ea typeface="+mn-ea"/>
                <a:cs typeface="+mn-cs"/>
                <a:sym typeface="Tahoma" panose="020B0604030504040204" pitchFamily="34" charset="0"/>
              </a:defRPr>
            </a:lvl1pPr>
            <a:lvl2pPr marL="731838" indent="-285750" algn="l" rtl="0" eaLnBrk="0" fontAlgn="base" hangingPunct="0">
              <a:spcBef>
                <a:spcPts val="500"/>
              </a:spcBef>
              <a:spcAft>
                <a:spcPct val="0"/>
              </a:spcAft>
              <a:buSzPct val="100000"/>
              <a:buFont typeface="Tahoma" panose="020B0604030504040204" pitchFamily="34" charset="0"/>
              <a:buChar char="–"/>
              <a:defRPr sz="2200">
                <a:solidFill>
                  <a:schemeClr val="tx1"/>
                </a:solidFill>
                <a:latin typeface="+mn-lt"/>
                <a:ea typeface="+mn-ea"/>
                <a:cs typeface="+mn-cs"/>
                <a:sym typeface="Tahoma" panose="020B0604030504040204" pitchFamily="34" charset="0"/>
              </a:defRPr>
            </a:lvl2pPr>
            <a:lvl3pPr marL="1131888" indent="-228600" algn="l" rtl="0" eaLnBrk="0" fontAlgn="base" hangingPunct="0">
              <a:spcBef>
                <a:spcPts val="5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3pPr>
            <a:lvl4pPr marL="15890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4pPr>
            <a:lvl5pPr marL="20462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5pPr>
            <a:lvl6pPr marL="25034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6pPr>
            <a:lvl7pPr marL="29606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7pPr>
            <a:lvl8pPr marL="34178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8pPr>
            <a:lvl9pPr marL="38750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9pPr>
          </a:lstStyle>
          <a:p>
            <a:pPr eaLnBrk="1" hangingPunct="1">
              <a:defRPr/>
            </a:pPr>
            <a:r>
              <a:rPr lang="en-US" altLang="en-US" sz="2800" dirty="0"/>
              <a:t>Rules for naming variables in Python:</a:t>
            </a:r>
          </a:p>
          <a:p>
            <a:pPr lvl="1" eaLnBrk="1" hangingPunct="1">
              <a:defRPr/>
            </a:pPr>
            <a:r>
              <a:rPr lang="en-US" altLang="en-US" sz="2400" dirty="0"/>
              <a:t>Variable name cannot be a Python key word </a:t>
            </a:r>
          </a:p>
          <a:p>
            <a:pPr lvl="1" eaLnBrk="1" hangingPunct="1">
              <a:defRPr/>
            </a:pPr>
            <a:r>
              <a:rPr lang="en-US" altLang="en-US" sz="2400" dirty="0"/>
              <a:t>Variable name cannot contain spaces</a:t>
            </a:r>
          </a:p>
          <a:p>
            <a:pPr lvl="1" eaLnBrk="1" hangingPunct="1">
              <a:defRPr/>
            </a:pPr>
            <a:r>
              <a:rPr lang="en-US" altLang="en-US" sz="2400" dirty="0"/>
              <a:t>First character must be a letter or an underscore</a:t>
            </a:r>
          </a:p>
          <a:p>
            <a:pPr lvl="1" eaLnBrk="1" hangingPunct="1">
              <a:defRPr/>
            </a:pPr>
            <a:r>
              <a:rPr lang="en-US" altLang="en-US" sz="2400" dirty="0"/>
              <a:t>After first character may use letters, digits, or underscores</a:t>
            </a:r>
          </a:p>
          <a:p>
            <a:pPr lvl="1" eaLnBrk="1" hangingPunct="1">
              <a:defRPr/>
            </a:pPr>
            <a:r>
              <a:rPr lang="en-US" altLang="en-US" sz="2400" dirty="0"/>
              <a:t>Variable names are case sensitive</a:t>
            </a:r>
          </a:p>
          <a:p>
            <a:pPr lvl="1" eaLnBrk="1" hangingPunct="1">
              <a:defRPr/>
            </a:pPr>
            <a:endParaRPr lang="en-US" altLang="en-US" sz="2400" dirty="0"/>
          </a:p>
          <a:p>
            <a:pPr eaLnBrk="1" hangingPunct="1">
              <a:defRPr/>
            </a:pPr>
            <a:r>
              <a:rPr lang="en-US" altLang="en-US" sz="2800" dirty="0"/>
              <a:t>Variable name should reflect its use</a:t>
            </a:r>
          </a:p>
          <a:p>
            <a:pPr lvl="1" eaLnBrk="1" hangingPunct="1">
              <a:defRPr/>
            </a:pPr>
            <a:r>
              <a:rPr lang="en-US" altLang="en-US" sz="2600" dirty="0"/>
              <a:t>python convention is to separate words with _ ‘s</a:t>
            </a:r>
          </a:p>
          <a:p>
            <a:pPr marL="446088" lvl="1" indent="0" eaLnBrk="1" hangingPunct="1">
              <a:buFont typeface="Tahoma" panose="020B0604030504040204" pitchFamily="34" charset="0"/>
              <a:buNone/>
              <a:defRPr/>
            </a:pPr>
            <a:r>
              <a:rPr lang="en-US" altLang="en-US" sz="2600" dirty="0"/>
              <a:t>	my_age = 5</a:t>
            </a:r>
          </a:p>
          <a:p>
            <a:pPr lvl="1" eaLnBrk="1" hangingPunct="1">
              <a:lnSpc>
                <a:spcPct val="57000"/>
              </a:lnSpc>
              <a:buFontTx/>
              <a:buNone/>
              <a:defRPr/>
            </a:pPr>
            <a:endParaRPr lang="en-US" altLang="en-US" b="1" i="1" kern="0" dirty="0">
              <a:ea typeface="ＭＳ Ｐゴシック" panose="020B0600070205080204" pitchFamily="34" charset="-128"/>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0EA04EDA-5892-4FA9-81EC-58DFBABD2FB9}"/>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A6FF5C9A-38DC-45AA-BBB2-38C997E54DE5}"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12</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23555" name="Group 1">
            <a:extLst>
              <a:ext uri="{FF2B5EF4-FFF2-40B4-BE49-F238E27FC236}">
                <a16:creationId xmlns:a16="http://schemas.microsoft.com/office/drawing/2014/main" id="{ABB031F3-F6CE-4901-9C69-6D9382E3BDB1}"/>
              </a:ext>
            </a:extLst>
          </p:cNvPr>
          <p:cNvGrpSpPr>
            <a:grpSpLocks/>
          </p:cNvGrpSpPr>
          <p:nvPr/>
        </p:nvGrpSpPr>
        <p:grpSpPr bwMode="auto">
          <a:xfrm>
            <a:off x="0" y="0"/>
            <a:ext cx="9144000" cy="1066800"/>
            <a:chOff x="0" y="0"/>
            <a:chExt cx="5760" cy="672"/>
          </a:xfrm>
        </p:grpSpPr>
        <p:sp>
          <p:nvSpPr>
            <p:cNvPr id="23568" name="AutoShape 2">
              <a:extLst>
                <a:ext uri="{FF2B5EF4-FFF2-40B4-BE49-F238E27FC236}">
                  <a16:creationId xmlns:a16="http://schemas.microsoft.com/office/drawing/2014/main" id="{682D7DCC-F4F0-43C4-85BD-E1F2F0E8E14A}"/>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23569" name="Rectangle 3">
              <a:extLst>
                <a:ext uri="{FF2B5EF4-FFF2-40B4-BE49-F238E27FC236}">
                  <a16:creationId xmlns:a16="http://schemas.microsoft.com/office/drawing/2014/main" id="{9DAF0FA3-6E2A-4689-A246-1C29EA7DC24E}"/>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23556" name="Picture 4">
            <a:extLst>
              <a:ext uri="{FF2B5EF4-FFF2-40B4-BE49-F238E27FC236}">
                <a16:creationId xmlns:a16="http://schemas.microsoft.com/office/drawing/2014/main" id="{0555CB0F-7CC2-49BB-AFBB-6D8E34273659}"/>
              </a:ext>
            </a:extLst>
          </p:cNvPr>
          <p:cNvPicPr>
            <a:picLocks noChangeArrowheads="1"/>
          </p:cNvPicPr>
          <p:nvPr/>
        </p:nvPicPr>
        <p:blipFill>
          <a:blip r:embed="rId3">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557" name="Rectangle 5">
            <a:extLst>
              <a:ext uri="{FF2B5EF4-FFF2-40B4-BE49-F238E27FC236}">
                <a16:creationId xmlns:a16="http://schemas.microsoft.com/office/drawing/2014/main" id="{85D9C546-BFF2-416C-BEAD-945A1F5AE20D}"/>
              </a:ext>
            </a:extLst>
          </p:cNvPr>
          <p:cNvSpPr>
            <a:spLocks noGrp="1" noChangeArrowheads="1"/>
          </p:cNvSpPr>
          <p:nvPr>
            <p:ph type="title"/>
          </p:nvPr>
        </p:nvSpPr>
        <p:spPr/>
        <p:txBody>
          <a:bodyPr rIns="132080"/>
          <a:lstStyle/>
          <a:p>
            <a:pPr indent="0" eaLnBrk="1" hangingPunct="1"/>
            <a:r>
              <a:rPr lang="en-US" altLang="en-US"/>
              <a:t>Variables	</a:t>
            </a:r>
          </a:p>
        </p:txBody>
      </p:sp>
      <p:sp>
        <p:nvSpPr>
          <p:cNvPr id="12" name="Rectangle 3">
            <a:extLst>
              <a:ext uri="{FF2B5EF4-FFF2-40B4-BE49-F238E27FC236}">
                <a16:creationId xmlns:a16="http://schemas.microsoft.com/office/drawing/2014/main" id="{036B17DE-91F2-4489-A05E-4654DFB3AABB}"/>
              </a:ext>
            </a:extLst>
          </p:cNvPr>
          <p:cNvSpPr txBox="1">
            <a:spLocks noChangeArrowheads="1"/>
          </p:cNvSpPr>
          <p:nvPr/>
        </p:nvSpPr>
        <p:spPr bwMode="auto">
          <a:xfrm>
            <a:off x="188913" y="1381125"/>
            <a:ext cx="8763000" cy="1143000"/>
          </a:xfrm>
          <a:prstGeom prst="rect">
            <a:avLst/>
          </a:prstGeom>
          <a:noFill/>
          <a:ln>
            <a:noFill/>
          </a:ln>
        </p:spPr>
        <p:txBody>
          <a:bodyPr lIns="50800" tIns="50800" bIns="50800"/>
          <a:lstStyle>
            <a:lvl1pPr marL="382588" indent="-342900" algn="l" rtl="0" eaLnBrk="0" fontAlgn="base" hangingPunct="0">
              <a:spcBef>
                <a:spcPts val="600"/>
              </a:spcBef>
              <a:spcAft>
                <a:spcPct val="0"/>
              </a:spcAft>
              <a:buSzPct val="100000"/>
              <a:buFont typeface="Tahoma" panose="020B0604030504040204" pitchFamily="34" charset="0"/>
              <a:buChar char="•"/>
              <a:defRPr sz="2400">
                <a:solidFill>
                  <a:schemeClr val="tx1"/>
                </a:solidFill>
                <a:latin typeface="+mn-lt"/>
                <a:ea typeface="+mn-ea"/>
                <a:cs typeface="+mn-cs"/>
                <a:sym typeface="Tahoma" panose="020B0604030504040204" pitchFamily="34" charset="0"/>
              </a:defRPr>
            </a:lvl1pPr>
            <a:lvl2pPr marL="731838" indent="-285750" algn="l" rtl="0" eaLnBrk="0" fontAlgn="base" hangingPunct="0">
              <a:spcBef>
                <a:spcPts val="500"/>
              </a:spcBef>
              <a:spcAft>
                <a:spcPct val="0"/>
              </a:spcAft>
              <a:buSzPct val="100000"/>
              <a:buFont typeface="Tahoma" panose="020B0604030504040204" pitchFamily="34" charset="0"/>
              <a:buChar char="–"/>
              <a:defRPr sz="2200">
                <a:solidFill>
                  <a:schemeClr val="tx1"/>
                </a:solidFill>
                <a:latin typeface="+mn-lt"/>
                <a:ea typeface="+mn-ea"/>
                <a:cs typeface="+mn-cs"/>
                <a:sym typeface="Tahoma" panose="020B0604030504040204" pitchFamily="34" charset="0"/>
              </a:defRPr>
            </a:lvl2pPr>
            <a:lvl3pPr marL="1131888" indent="-228600" algn="l" rtl="0" eaLnBrk="0" fontAlgn="base" hangingPunct="0">
              <a:spcBef>
                <a:spcPts val="5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3pPr>
            <a:lvl4pPr marL="15890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4pPr>
            <a:lvl5pPr marL="20462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5pPr>
            <a:lvl6pPr marL="25034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6pPr>
            <a:lvl7pPr marL="29606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7pPr>
            <a:lvl8pPr marL="34178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8pPr>
            <a:lvl9pPr marL="38750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9pPr>
          </a:lstStyle>
          <a:p>
            <a:pPr eaLnBrk="1" hangingPunct="1">
              <a:defRPr/>
            </a:pPr>
            <a:r>
              <a:rPr lang="en-US" altLang="en-US" sz="2800" dirty="0"/>
              <a:t>Rules for naming variables in Python:</a:t>
            </a:r>
          </a:p>
          <a:p>
            <a:pPr marL="446088" lvl="1" indent="0" eaLnBrk="1" hangingPunct="1">
              <a:buNone/>
              <a:defRPr/>
            </a:pPr>
            <a:r>
              <a:rPr lang="en-US" altLang="en-US" sz="2400"/>
              <a:t>  [_</a:t>
            </a:r>
            <a:r>
              <a:rPr lang="en-US" altLang="en-US" sz="2400" dirty="0"/>
              <a:t>a-</a:t>
            </a:r>
            <a:r>
              <a:rPr lang="en-US" altLang="en-US" sz="2400" dirty="0" err="1"/>
              <a:t>zA</a:t>
            </a:r>
            <a:r>
              <a:rPr lang="en-US" altLang="en-US" sz="2400" dirty="0"/>
              <a:t>-Z][_0-9a-zA-Z]*</a:t>
            </a:r>
            <a:endParaRPr lang="en-US" altLang="en-US" b="1" i="1" kern="0" dirty="0">
              <a:ea typeface="ＭＳ Ｐゴシック" panose="020B0600070205080204" pitchFamily="34" charset="-128"/>
            </a:endParaRPr>
          </a:p>
        </p:txBody>
      </p:sp>
      <p:graphicFrame>
        <p:nvGraphicFramePr>
          <p:cNvPr id="9" name="Group 4">
            <a:extLst>
              <a:ext uri="{FF2B5EF4-FFF2-40B4-BE49-F238E27FC236}">
                <a16:creationId xmlns:a16="http://schemas.microsoft.com/office/drawing/2014/main" id="{F01789C1-E8CD-4B83-8D6C-17D83082EDD0}"/>
              </a:ext>
            </a:extLst>
          </p:cNvPr>
          <p:cNvGraphicFramePr>
            <a:graphicFrameLocks noGrp="1"/>
          </p:cNvGraphicFramePr>
          <p:nvPr>
            <p:extLst>
              <p:ext uri="{D42A27DB-BD31-4B8C-83A1-F6EECF244321}">
                <p14:modId xmlns:p14="http://schemas.microsoft.com/office/powerpoint/2010/main" val="1869371954"/>
              </p:ext>
            </p:extLst>
          </p:nvPr>
        </p:nvGraphicFramePr>
        <p:xfrm>
          <a:off x="469900" y="2838450"/>
          <a:ext cx="7667625" cy="2810859"/>
        </p:xfrm>
        <a:graphic>
          <a:graphicData uri="http://schemas.openxmlformats.org/drawingml/2006/table">
            <a:tbl>
              <a:tblPr/>
              <a:tblGrid>
                <a:gridCol w="436219">
                  <a:extLst>
                    <a:ext uri="{9D8B030D-6E8A-4147-A177-3AD203B41FA5}">
                      <a16:colId xmlns:a16="http://schemas.microsoft.com/office/drawing/2014/main" val="20000"/>
                    </a:ext>
                  </a:extLst>
                </a:gridCol>
                <a:gridCol w="7231406">
                  <a:extLst>
                    <a:ext uri="{9D8B030D-6E8A-4147-A177-3AD203B41FA5}">
                      <a16:colId xmlns:a16="http://schemas.microsoft.com/office/drawing/2014/main" val="20001"/>
                    </a:ext>
                  </a:extLst>
                </a:gridCol>
              </a:tblGrid>
              <a:tr h="387721">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names.py</a:t>
                      </a:r>
                    </a:p>
                  </a:txBody>
                  <a:tcPr marL="41477" marR="41477" marT="41462" marB="41462"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2414217">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1</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2</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3</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4</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5</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6</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7</a:t>
                      </a:r>
                    </a:p>
                  </a:txBody>
                  <a:tcPr marL="41477" marR="82954" marT="207315" marB="207315"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comp_sci_1_k_grade = 100      </a:t>
                      </a:r>
                      <a:r>
                        <a:rPr kumimoji="0" lang="en-US" altLang="en-US" sz="1800" b="0" i="0" u="none" strike="noStrike" cap="none" normalizeH="0" baseline="0" dirty="0">
                          <a:ln>
                            <a:noFill/>
                          </a:ln>
                          <a:solidFill>
                            <a:srgbClr val="FF0000"/>
                          </a:solidFill>
                          <a:effectLst/>
                          <a:latin typeface="+mn-lt"/>
                          <a:ea typeface="ＭＳ Ｐゴシック" panose="020B0600070205080204" pitchFamily="34" charset="-128"/>
                        </a:rPr>
                        <a:t># preferred convention in Python</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compSci1KGrade = </a:t>
                      </a:r>
                      <a:r>
                        <a:rPr kumimoji="0" lang="en-US" altLang="en-US" sz="1800" b="0" i="0" u="none" strike="noStrike" cap="none" normalizeH="0" baseline="0" dirty="0">
                          <a:ln>
                            <a:noFill/>
                          </a:ln>
                          <a:solidFill>
                            <a:srgbClr val="00B050"/>
                          </a:solidFill>
                          <a:effectLst/>
                          <a:latin typeface="+mn-lt"/>
                          <a:ea typeface="ＭＳ Ｐゴシック" panose="020B0600070205080204" pitchFamily="34" charset="-128"/>
                        </a:rPr>
                        <a:t>"ninety"      </a:t>
                      </a:r>
                      <a:r>
                        <a:rPr kumimoji="0" lang="en-US" altLang="en-US" sz="1800" b="0" i="0" u="none" strike="noStrike" cap="none" normalizeH="0" baseline="0" dirty="0">
                          <a:ln>
                            <a:noFill/>
                          </a:ln>
                          <a:solidFill>
                            <a:srgbClr val="FF0000"/>
                          </a:solidFill>
                          <a:effectLst/>
                          <a:latin typeface="+mn-lt"/>
                          <a:ea typeface="ＭＳ Ｐゴシック" panose="020B0600070205080204" pitchFamily="34" charset="-128"/>
                        </a:rPr>
                        <a:t># camel-case</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COMPSCI1KGRADE = 80.7        </a:t>
                      </a:r>
                      <a:r>
                        <a:rPr kumimoji="0" lang="en-US" altLang="en-US" sz="1800" b="0" i="0" u="none" strike="noStrike" cap="none" normalizeH="0" baseline="0" dirty="0">
                          <a:ln>
                            <a:noFill/>
                          </a:ln>
                          <a:solidFill>
                            <a:srgbClr val="FF0000"/>
                          </a:solidFill>
                          <a:effectLst/>
                          <a:latin typeface="+mn-lt"/>
                          <a:ea typeface="ＭＳ Ｐゴシック" panose="020B0600070205080204" pitchFamily="34" charset="-128"/>
                        </a:rPr>
                        <a:t># in all caps - hard to read</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cOmPsCi1kGrAdE = </a:t>
                      </a:r>
                      <a:r>
                        <a:rPr kumimoji="0" lang="en-US" altLang="en-US" sz="1800" b="0" i="0" u="none" strike="noStrike" cap="none" normalizeH="0" baseline="0" dirty="0">
                          <a:ln>
                            <a:noFill/>
                          </a:ln>
                          <a:solidFill>
                            <a:srgbClr val="00B050"/>
                          </a:solidFill>
                          <a:effectLst/>
                          <a:latin typeface="+mn-lt"/>
                          <a:ea typeface="ＭＳ Ｐゴシック" panose="020B0600070205080204" pitchFamily="34" charset="-128"/>
                        </a:rPr>
                        <a:t>"seventy"   </a:t>
                      </a:r>
                      <a:r>
                        <a:rPr kumimoji="0" lang="en-US" altLang="en-US" sz="1800" b="0" i="0" u="none" strike="noStrike" cap="none" normalizeH="0" baseline="0" dirty="0">
                          <a:ln>
                            <a:noFill/>
                          </a:ln>
                          <a:solidFill>
                            <a:srgbClr val="FF0000"/>
                          </a:solidFill>
                          <a:effectLst/>
                          <a:latin typeface="+mn-lt"/>
                          <a:ea typeface="ＭＳ Ｐゴシック" panose="020B0600070205080204" pitchFamily="34" charset="-128"/>
                        </a:rPr>
                        <a:t># alternating - hard to read</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1800" b="0" i="0" u="none" strike="noStrike" cap="none" normalizeH="0" baseline="0" dirty="0">
                        <a:ln>
                          <a:noFill/>
                        </a:ln>
                        <a:solidFill>
                          <a:srgbClr val="FF0000"/>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mn-lt"/>
                          <a:ea typeface="ＭＳ Ｐゴシック" panose="020B0600070205080204" pitchFamily="34" charset="-128"/>
                        </a:rPr>
                        <a:t># never use a singular l (el), O (oh) or I (eye)</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mn-lt"/>
                          <a:ea typeface="ＭＳ Ｐゴシック" panose="020B0600070205080204" pitchFamily="34" charset="-128"/>
                        </a:rPr>
                        <a:t># always use meaningful names</a:t>
                      </a:r>
                      <a:endParaRPr kumimoji="0" lang="sv-SE" altLang="en-US" sz="1800" b="0" i="0" u="none" strike="noStrike" cap="none" normalizeH="0" baseline="0" dirty="0">
                        <a:ln>
                          <a:noFill/>
                        </a:ln>
                        <a:solidFill>
                          <a:srgbClr val="FF0000"/>
                        </a:solidFill>
                        <a:effectLst/>
                        <a:latin typeface="+mn-lt"/>
                        <a:ea typeface="ＭＳ Ｐゴシック" panose="020B0600070205080204" pitchFamily="34" charset="-128"/>
                      </a:endParaRPr>
                    </a:p>
                  </a:txBody>
                  <a:tcPr marL="41477" marR="165909" marT="207315" marB="207315"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id="{14F4AB68-490E-46D7-AFD0-698D6408D472}"/>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455FA17A-B3FE-400D-B541-63592188A52A}"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13</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25603" name="Group 1">
            <a:extLst>
              <a:ext uri="{FF2B5EF4-FFF2-40B4-BE49-F238E27FC236}">
                <a16:creationId xmlns:a16="http://schemas.microsoft.com/office/drawing/2014/main" id="{D0023230-6691-44F1-B183-F22CC29088FB}"/>
              </a:ext>
            </a:extLst>
          </p:cNvPr>
          <p:cNvGrpSpPr>
            <a:grpSpLocks/>
          </p:cNvGrpSpPr>
          <p:nvPr/>
        </p:nvGrpSpPr>
        <p:grpSpPr bwMode="auto">
          <a:xfrm>
            <a:off x="0" y="0"/>
            <a:ext cx="9144000" cy="1066800"/>
            <a:chOff x="0" y="0"/>
            <a:chExt cx="5760" cy="672"/>
          </a:xfrm>
        </p:grpSpPr>
        <p:sp>
          <p:nvSpPr>
            <p:cNvPr id="25607" name="AutoShape 2">
              <a:extLst>
                <a:ext uri="{FF2B5EF4-FFF2-40B4-BE49-F238E27FC236}">
                  <a16:creationId xmlns:a16="http://schemas.microsoft.com/office/drawing/2014/main" id="{BDAD56E9-D10C-47A6-B783-3EB8EE07080E}"/>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25608" name="Rectangle 3">
              <a:extLst>
                <a:ext uri="{FF2B5EF4-FFF2-40B4-BE49-F238E27FC236}">
                  <a16:creationId xmlns:a16="http://schemas.microsoft.com/office/drawing/2014/main" id="{0C340C5A-283A-4F8C-A212-BDF5C246B303}"/>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25604" name="Picture 4">
            <a:extLst>
              <a:ext uri="{FF2B5EF4-FFF2-40B4-BE49-F238E27FC236}">
                <a16:creationId xmlns:a16="http://schemas.microsoft.com/office/drawing/2014/main" id="{670836B5-24DA-4F88-B1C1-69EF7ED2B974}"/>
              </a:ext>
            </a:extLst>
          </p:cNvPr>
          <p:cNvPicPr>
            <a:picLocks noChangeArrowheads="1"/>
          </p:cNvPicPr>
          <p:nvPr/>
        </p:nvPicPr>
        <p:blipFill>
          <a:blip r:embed="rId2">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05" name="Rectangle 5">
            <a:extLst>
              <a:ext uri="{FF2B5EF4-FFF2-40B4-BE49-F238E27FC236}">
                <a16:creationId xmlns:a16="http://schemas.microsoft.com/office/drawing/2014/main" id="{72DAF082-1A08-42A9-825A-73C67729199E}"/>
              </a:ext>
            </a:extLst>
          </p:cNvPr>
          <p:cNvSpPr>
            <a:spLocks noGrp="1" noChangeArrowheads="1"/>
          </p:cNvSpPr>
          <p:nvPr>
            <p:ph type="title"/>
          </p:nvPr>
        </p:nvSpPr>
        <p:spPr/>
        <p:txBody>
          <a:bodyPr rIns="132080"/>
          <a:lstStyle/>
          <a:p>
            <a:pPr indent="0" eaLnBrk="1" hangingPunct="1"/>
            <a:r>
              <a:rPr lang="en-US" altLang="en-US"/>
              <a:t>Variables	</a:t>
            </a:r>
          </a:p>
        </p:txBody>
      </p:sp>
      <p:sp>
        <p:nvSpPr>
          <p:cNvPr id="12" name="Rectangle 3">
            <a:extLst>
              <a:ext uri="{FF2B5EF4-FFF2-40B4-BE49-F238E27FC236}">
                <a16:creationId xmlns:a16="http://schemas.microsoft.com/office/drawing/2014/main" id="{4C81D9DE-FB98-493F-BFF2-7647A9C7F3E9}"/>
              </a:ext>
            </a:extLst>
          </p:cNvPr>
          <p:cNvSpPr txBox="1">
            <a:spLocks noChangeArrowheads="1"/>
          </p:cNvSpPr>
          <p:nvPr/>
        </p:nvSpPr>
        <p:spPr bwMode="auto">
          <a:xfrm>
            <a:off x="457200" y="1322388"/>
            <a:ext cx="8382000" cy="4953000"/>
          </a:xfrm>
          <a:prstGeom prst="rect">
            <a:avLst/>
          </a:prstGeom>
          <a:noFill/>
          <a:ln>
            <a:noFill/>
          </a:ln>
        </p:spPr>
        <p:txBody>
          <a:bodyPr lIns="50800" tIns="50800" bIns="50800"/>
          <a:lstStyle>
            <a:lvl1pPr marL="382588" indent="-342900" algn="l" rtl="0" eaLnBrk="0" fontAlgn="base" hangingPunct="0">
              <a:spcBef>
                <a:spcPts val="600"/>
              </a:spcBef>
              <a:spcAft>
                <a:spcPct val="0"/>
              </a:spcAft>
              <a:buSzPct val="100000"/>
              <a:buFont typeface="Tahoma" panose="020B0604030504040204" pitchFamily="34" charset="0"/>
              <a:buChar char="•"/>
              <a:defRPr sz="2400">
                <a:solidFill>
                  <a:schemeClr val="tx1"/>
                </a:solidFill>
                <a:latin typeface="+mn-lt"/>
                <a:ea typeface="+mn-ea"/>
                <a:cs typeface="+mn-cs"/>
                <a:sym typeface="Tahoma" panose="020B0604030504040204" pitchFamily="34" charset="0"/>
              </a:defRPr>
            </a:lvl1pPr>
            <a:lvl2pPr marL="731838" indent="-285750" algn="l" rtl="0" eaLnBrk="0" fontAlgn="base" hangingPunct="0">
              <a:spcBef>
                <a:spcPts val="500"/>
              </a:spcBef>
              <a:spcAft>
                <a:spcPct val="0"/>
              </a:spcAft>
              <a:buSzPct val="100000"/>
              <a:buFont typeface="Tahoma" panose="020B0604030504040204" pitchFamily="34" charset="0"/>
              <a:buChar char="–"/>
              <a:defRPr sz="2200">
                <a:solidFill>
                  <a:schemeClr val="tx1"/>
                </a:solidFill>
                <a:latin typeface="+mn-lt"/>
                <a:ea typeface="+mn-ea"/>
                <a:cs typeface="+mn-cs"/>
                <a:sym typeface="Tahoma" panose="020B0604030504040204" pitchFamily="34" charset="0"/>
              </a:defRPr>
            </a:lvl2pPr>
            <a:lvl3pPr marL="1131888" indent="-228600" algn="l" rtl="0" eaLnBrk="0" fontAlgn="base" hangingPunct="0">
              <a:spcBef>
                <a:spcPts val="5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3pPr>
            <a:lvl4pPr marL="15890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4pPr>
            <a:lvl5pPr marL="20462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5pPr>
            <a:lvl6pPr marL="25034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6pPr>
            <a:lvl7pPr marL="29606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7pPr>
            <a:lvl8pPr marL="34178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8pPr>
            <a:lvl9pPr marL="38750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9pPr>
          </a:lstStyle>
          <a:p>
            <a:pPr eaLnBrk="1" hangingPunct="1">
              <a:defRPr/>
            </a:pPr>
            <a:r>
              <a:rPr lang="en-US" altLang="en-US" sz="2800" dirty="0"/>
              <a:t>Compute the </a:t>
            </a:r>
            <a:r>
              <a:rPr lang="en-US" altLang="en-US" sz="2800" dirty="0" err="1"/>
              <a:t>rhs</a:t>
            </a:r>
            <a:r>
              <a:rPr lang="en-US" altLang="en-US" sz="2800" dirty="0"/>
              <a:t> (right hand side) -&gt; value</a:t>
            </a:r>
          </a:p>
          <a:p>
            <a:pPr eaLnBrk="1" hangingPunct="1">
              <a:defRPr/>
            </a:pPr>
            <a:r>
              <a:rPr lang="en-US" altLang="en-US" sz="2800" dirty="0"/>
              <a:t>Store it (aka bind it) to the </a:t>
            </a:r>
            <a:r>
              <a:rPr lang="en-US" altLang="en-US" sz="2800" dirty="0" err="1"/>
              <a:t>lhs</a:t>
            </a:r>
            <a:r>
              <a:rPr lang="en-US" altLang="en-US" sz="2800" dirty="0"/>
              <a:t> (left hand side) -&gt; variable</a:t>
            </a:r>
          </a:p>
          <a:p>
            <a:pPr eaLnBrk="1" hangingPunct="1">
              <a:defRPr/>
            </a:pPr>
            <a:r>
              <a:rPr lang="en-US" altLang="en-US" sz="2800" dirty="0" err="1"/>
              <a:t>lhs</a:t>
            </a:r>
            <a:r>
              <a:rPr lang="en-US" altLang="en-US" sz="2800" dirty="0"/>
              <a:t> will be replaced with new value</a:t>
            </a:r>
          </a:p>
          <a:p>
            <a:pPr eaLnBrk="1" hangingPunct="1">
              <a:defRPr/>
            </a:pPr>
            <a:r>
              <a:rPr lang="en-US" altLang="en-US" sz="2800" dirty="0"/>
              <a:t>= is called assignment</a:t>
            </a:r>
          </a:p>
          <a:p>
            <a:pPr>
              <a:lnSpc>
                <a:spcPct val="110000"/>
              </a:lnSpc>
              <a:tabLst>
                <a:tab pos="1828800" algn="l"/>
              </a:tabLst>
              <a:defRPr/>
            </a:pPr>
            <a:r>
              <a:rPr lang="en-US" dirty="0"/>
              <a:t>Assignment uses </a:t>
            </a:r>
            <a:r>
              <a:rPr lang="en-US" dirty="0">
                <a:latin typeface="Courier New" panose="02070309020205020404" pitchFamily="49" charset="0"/>
              </a:rPr>
              <a:t>=</a:t>
            </a:r>
            <a:r>
              <a:rPr lang="en-US" dirty="0"/>
              <a:t> , but it is not an algebraic equation.</a:t>
            </a:r>
            <a:endParaRPr lang="en-US" i="1" dirty="0"/>
          </a:p>
          <a:p>
            <a:pPr>
              <a:lnSpc>
                <a:spcPct val="110000"/>
              </a:lnSpc>
              <a:tabLst>
                <a:tab pos="1828800" algn="l"/>
              </a:tabLst>
              <a:defRPr/>
            </a:pPr>
            <a:r>
              <a:rPr lang="en-US" dirty="0"/>
              <a:t>The right-side expression is evaluated first,</a:t>
            </a:r>
            <a:br>
              <a:rPr lang="en-US" dirty="0"/>
            </a:br>
            <a:r>
              <a:rPr lang="en-US" dirty="0"/>
              <a:t>and then its result is stored in the variable at left.</a:t>
            </a:r>
          </a:p>
          <a:p>
            <a:pPr marL="39688" indent="0" eaLnBrk="1" hangingPunct="1">
              <a:buFont typeface="Tahoma" panose="020B0604030504040204" pitchFamily="34" charset="0"/>
              <a:buNone/>
              <a:defRPr/>
            </a:pPr>
            <a:r>
              <a:rPr lang="en-US" altLang="en-US" sz="2800" dirty="0"/>
              <a:t>			</a:t>
            </a:r>
            <a:r>
              <a:rPr lang="en-US" altLang="en-US" dirty="0"/>
              <a:t>x = 3 * 5</a:t>
            </a:r>
          </a:p>
          <a:p>
            <a:pPr marL="39688" indent="0" eaLnBrk="1" hangingPunct="1">
              <a:buFont typeface="Tahoma" panose="020B0604030504040204" pitchFamily="34" charset="0"/>
              <a:buNone/>
              <a:defRPr/>
            </a:pPr>
            <a:r>
              <a:rPr lang="en-US" altLang="en-US" dirty="0"/>
              <a:t>			x = x + 2</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a:extLst>
              <a:ext uri="{FF2B5EF4-FFF2-40B4-BE49-F238E27FC236}">
                <a16:creationId xmlns:a16="http://schemas.microsoft.com/office/drawing/2014/main" id="{0A47ADE0-4405-460A-B243-9C2D037C460A}"/>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58FC3EFF-2510-4BF4-ACF8-8360D4CFEA32}"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14</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26627" name="Group 1">
            <a:extLst>
              <a:ext uri="{FF2B5EF4-FFF2-40B4-BE49-F238E27FC236}">
                <a16:creationId xmlns:a16="http://schemas.microsoft.com/office/drawing/2014/main" id="{00B3276A-60EE-4410-8D07-ECA912005166}"/>
              </a:ext>
            </a:extLst>
          </p:cNvPr>
          <p:cNvGrpSpPr>
            <a:grpSpLocks/>
          </p:cNvGrpSpPr>
          <p:nvPr/>
        </p:nvGrpSpPr>
        <p:grpSpPr bwMode="auto">
          <a:xfrm>
            <a:off x="0" y="0"/>
            <a:ext cx="9144000" cy="1066800"/>
            <a:chOff x="0" y="0"/>
            <a:chExt cx="5760" cy="672"/>
          </a:xfrm>
        </p:grpSpPr>
        <p:sp>
          <p:nvSpPr>
            <p:cNvPr id="26634" name="AutoShape 2">
              <a:extLst>
                <a:ext uri="{FF2B5EF4-FFF2-40B4-BE49-F238E27FC236}">
                  <a16:creationId xmlns:a16="http://schemas.microsoft.com/office/drawing/2014/main" id="{0225F4A1-CF2D-423C-9355-55B6BB223A8E}"/>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26635" name="Rectangle 3">
              <a:extLst>
                <a:ext uri="{FF2B5EF4-FFF2-40B4-BE49-F238E27FC236}">
                  <a16:creationId xmlns:a16="http://schemas.microsoft.com/office/drawing/2014/main" id="{D12EB44B-92EB-4A75-ABCB-1B142926BCCF}"/>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26628" name="Picture 4">
            <a:extLst>
              <a:ext uri="{FF2B5EF4-FFF2-40B4-BE49-F238E27FC236}">
                <a16:creationId xmlns:a16="http://schemas.microsoft.com/office/drawing/2014/main" id="{1CA227F1-4833-429F-9EEE-9E0076C389DD}"/>
              </a:ext>
            </a:extLst>
          </p:cNvPr>
          <p:cNvPicPr>
            <a:picLocks noChangeArrowheads="1"/>
          </p:cNvPicPr>
          <p:nvPr/>
        </p:nvPicPr>
        <p:blipFill>
          <a:blip r:embed="rId2">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629" name="Rectangle 5">
            <a:extLst>
              <a:ext uri="{FF2B5EF4-FFF2-40B4-BE49-F238E27FC236}">
                <a16:creationId xmlns:a16="http://schemas.microsoft.com/office/drawing/2014/main" id="{3A811A0E-85C6-4D80-A9C7-7FA66EC824BE}"/>
              </a:ext>
            </a:extLst>
          </p:cNvPr>
          <p:cNvSpPr>
            <a:spLocks noGrp="1" noChangeArrowheads="1"/>
          </p:cNvSpPr>
          <p:nvPr>
            <p:ph type="title"/>
          </p:nvPr>
        </p:nvSpPr>
        <p:spPr/>
        <p:txBody>
          <a:bodyPr rIns="132080"/>
          <a:lstStyle/>
          <a:p>
            <a:pPr indent="0" eaLnBrk="1" hangingPunct="1"/>
            <a:r>
              <a:rPr lang="en-US" altLang="en-US"/>
              <a:t>Variable Binding	</a:t>
            </a:r>
          </a:p>
        </p:txBody>
      </p:sp>
      <p:sp>
        <p:nvSpPr>
          <p:cNvPr id="12" name="Rectangle 3">
            <a:extLst>
              <a:ext uri="{FF2B5EF4-FFF2-40B4-BE49-F238E27FC236}">
                <a16:creationId xmlns:a16="http://schemas.microsoft.com/office/drawing/2014/main" id="{18CFB8FC-156A-4E04-98A2-976E0EF6B34C}"/>
              </a:ext>
            </a:extLst>
          </p:cNvPr>
          <p:cNvSpPr txBox="1">
            <a:spLocks noChangeArrowheads="1"/>
          </p:cNvSpPr>
          <p:nvPr/>
        </p:nvSpPr>
        <p:spPr bwMode="auto">
          <a:xfrm>
            <a:off x="730250" y="1577975"/>
            <a:ext cx="7681913" cy="4953000"/>
          </a:xfrm>
          <a:prstGeom prst="rect">
            <a:avLst/>
          </a:prstGeom>
          <a:noFill/>
          <a:ln>
            <a:noFill/>
          </a:ln>
        </p:spPr>
        <p:txBody>
          <a:bodyPr lIns="50800" tIns="50800" bIns="50800"/>
          <a:lstStyle>
            <a:lvl1pPr marL="382588" indent="-342900" algn="l" rtl="0" eaLnBrk="0" fontAlgn="base" hangingPunct="0">
              <a:spcBef>
                <a:spcPts val="600"/>
              </a:spcBef>
              <a:spcAft>
                <a:spcPct val="0"/>
              </a:spcAft>
              <a:buSzPct val="100000"/>
              <a:buFont typeface="Tahoma" panose="020B0604030504040204" pitchFamily="34" charset="0"/>
              <a:buChar char="•"/>
              <a:defRPr sz="2400">
                <a:solidFill>
                  <a:schemeClr val="tx1"/>
                </a:solidFill>
                <a:latin typeface="+mn-lt"/>
                <a:ea typeface="+mn-ea"/>
                <a:cs typeface="+mn-cs"/>
                <a:sym typeface="Tahoma" panose="020B0604030504040204" pitchFamily="34" charset="0"/>
              </a:defRPr>
            </a:lvl1pPr>
            <a:lvl2pPr marL="731838" indent="-285750" algn="l" rtl="0" eaLnBrk="0" fontAlgn="base" hangingPunct="0">
              <a:spcBef>
                <a:spcPts val="500"/>
              </a:spcBef>
              <a:spcAft>
                <a:spcPct val="0"/>
              </a:spcAft>
              <a:buSzPct val="100000"/>
              <a:buFont typeface="Tahoma" panose="020B0604030504040204" pitchFamily="34" charset="0"/>
              <a:buChar char="–"/>
              <a:defRPr sz="2200">
                <a:solidFill>
                  <a:schemeClr val="tx1"/>
                </a:solidFill>
                <a:latin typeface="+mn-lt"/>
                <a:ea typeface="+mn-ea"/>
                <a:cs typeface="+mn-cs"/>
                <a:sym typeface="Tahoma" panose="020B0604030504040204" pitchFamily="34" charset="0"/>
              </a:defRPr>
            </a:lvl2pPr>
            <a:lvl3pPr marL="1131888" indent="-228600" algn="l" rtl="0" eaLnBrk="0" fontAlgn="base" hangingPunct="0">
              <a:spcBef>
                <a:spcPts val="5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3pPr>
            <a:lvl4pPr marL="15890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4pPr>
            <a:lvl5pPr marL="20462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5pPr>
            <a:lvl6pPr marL="25034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6pPr>
            <a:lvl7pPr marL="29606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7pPr>
            <a:lvl8pPr marL="34178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8pPr>
            <a:lvl9pPr marL="38750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9pPr>
          </a:lstStyle>
          <a:p>
            <a:pPr lvl="1" eaLnBrk="1" hangingPunct="1">
              <a:lnSpc>
                <a:spcPct val="57000"/>
              </a:lnSpc>
              <a:buFontTx/>
              <a:buNone/>
              <a:defRPr/>
            </a:pPr>
            <a:endParaRPr lang="en-US" altLang="en-US" b="1" i="1" kern="0" dirty="0">
              <a:ea typeface="ＭＳ Ｐゴシック" panose="020B0600070205080204" pitchFamily="34" charset="-128"/>
            </a:endParaRPr>
          </a:p>
        </p:txBody>
      </p:sp>
      <p:sp>
        <p:nvSpPr>
          <p:cNvPr id="10" name="Content Placeholder 2">
            <a:extLst>
              <a:ext uri="{FF2B5EF4-FFF2-40B4-BE49-F238E27FC236}">
                <a16:creationId xmlns:a16="http://schemas.microsoft.com/office/drawing/2014/main" id="{9E40F9A4-1020-40CB-9695-08AE62A7EBF1}"/>
              </a:ext>
            </a:extLst>
          </p:cNvPr>
          <p:cNvSpPr>
            <a:spLocks noGrp="1"/>
          </p:cNvSpPr>
          <p:nvPr>
            <p:ph idx="1"/>
          </p:nvPr>
        </p:nvSpPr>
        <p:spPr>
          <a:xfrm>
            <a:off x="457200" y="1306513"/>
            <a:ext cx="8229600" cy="4525962"/>
          </a:xfrm>
        </p:spPr>
        <p:txBody>
          <a:bodyPr/>
          <a:lstStyle/>
          <a:p>
            <a:pPr eaLnBrk="1" hangingPunct="1">
              <a:defRPr/>
            </a:pPr>
            <a:r>
              <a:rPr lang="en-US" altLang="en-US" dirty="0"/>
              <a:t>A variable in Python can refer to any type of item</a:t>
            </a:r>
          </a:p>
          <a:p>
            <a:pPr eaLnBrk="1" hangingPunct="1">
              <a:defRPr/>
            </a:pPr>
            <a:endParaRPr lang="en-US" altLang="en-US" dirty="0"/>
          </a:p>
          <a:p>
            <a:pPr marL="39688" indent="0" eaLnBrk="1" hangingPunct="1">
              <a:buFont typeface="Tahoma" panose="020B0604030504040204" pitchFamily="34" charset="0"/>
              <a:buNone/>
              <a:defRPr/>
            </a:pPr>
            <a:r>
              <a:rPr lang="en-US" altLang="en-US" dirty="0"/>
              <a:t>	</a:t>
            </a:r>
            <a:r>
              <a:rPr lang="en-US" altLang="en-US" u="sng" dirty="0"/>
              <a:t>x refers to an integer</a:t>
            </a:r>
          </a:p>
          <a:p>
            <a:pPr marL="39688" indent="0" eaLnBrk="1" hangingPunct="1">
              <a:buFont typeface="Tahoma" panose="020B0604030504040204" pitchFamily="34" charset="0"/>
              <a:buNone/>
              <a:defRPr/>
            </a:pPr>
            <a:r>
              <a:rPr lang="en-US" altLang="en-US" dirty="0"/>
              <a:t>	x = 9</a:t>
            </a:r>
          </a:p>
          <a:p>
            <a:pPr marL="39688" indent="0" eaLnBrk="1" hangingPunct="1">
              <a:buFont typeface="Tahoma" panose="020B0604030504040204" pitchFamily="34" charset="0"/>
              <a:buNone/>
              <a:defRPr/>
            </a:pPr>
            <a:r>
              <a:rPr lang="en-US" altLang="en-US" dirty="0"/>
              <a:t>	x				9</a:t>
            </a:r>
          </a:p>
          <a:p>
            <a:pPr marL="39688" indent="0" eaLnBrk="1" hangingPunct="1">
              <a:buFont typeface="Tahoma" panose="020B0604030504040204" pitchFamily="34" charset="0"/>
              <a:buNone/>
              <a:defRPr/>
            </a:pPr>
            <a:endParaRPr lang="en-US" altLang="en-US" dirty="0"/>
          </a:p>
          <a:p>
            <a:pPr marL="39688" indent="0" eaLnBrk="1" hangingPunct="1">
              <a:buFont typeface="Tahoma" panose="020B0604030504040204" pitchFamily="34" charset="0"/>
              <a:buNone/>
              <a:defRPr/>
            </a:pPr>
            <a:r>
              <a:rPr lang="en-US" altLang="en-US" dirty="0"/>
              <a:t>	</a:t>
            </a:r>
            <a:r>
              <a:rPr lang="en-US" altLang="en-US" u="sng" dirty="0"/>
              <a:t>x refers to a string</a:t>
            </a:r>
          </a:p>
          <a:p>
            <a:pPr marL="39688" indent="0" eaLnBrk="1" hangingPunct="1">
              <a:buFont typeface="Tahoma" panose="020B0604030504040204" pitchFamily="34" charset="0"/>
              <a:buNone/>
              <a:defRPr/>
            </a:pPr>
            <a:r>
              <a:rPr lang="en-US" altLang="en-US" dirty="0"/>
              <a:t>	x = </a:t>
            </a:r>
            <a:r>
              <a:rPr lang="en-US" altLang="en-US" dirty="0">
                <a:solidFill>
                  <a:srgbClr val="00B050"/>
                </a:solidFill>
              </a:rPr>
              <a:t>"Hello"</a:t>
            </a:r>
          </a:p>
          <a:p>
            <a:pPr marL="39688" indent="0" eaLnBrk="1" hangingPunct="1">
              <a:buFont typeface="Tahoma" panose="020B0604030504040204" pitchFamily="34" charset="0"/>
              <a:buNone/>
              <a:defRPr/>
            </a:pPr>
            <a:r>
              <a:rPr lang="en-US" altLang="en-US" dirty="0"/>
              <a:t>	x				9</a:t>
            </a:r>
          </a:p>
          <a:p>
            <a:pPr marL="39688" indent="0" eaLnBrk="1" hangingPunct="1">
              <a:buFont typeface="Tahoma" panose="020B0604030504040204" pitchFamily="34" charset="0"/>
              <a:buNone/>
              <a:defRPr/>
            </a:pPr>
            <a:r>
              <a:rPr lang="en-US" altLang="en-US" dirty="0"/>
              <a:t>					</a:t>
            </a:r>
          </a:p>
          <a:p>
            <a:pPr marL="39688" indent="0" eaLnBrk="1" hangingPunct="1">
              <a:buFont typeface="Tahoma" panose="020B0604030504040204" pitchFamily="34" charset="0"/>
              <a:buNone/>
              <a:defRPr/>
            </a:pPr>
            <a:r>
              <a:rPr lang="en-US" altLang="en-US" dirty="0"/>
              <a:t>					</a:t>
            </a:r>
            <a:r>
              <a:rPr lang="en-US" altLang="en-US" dirty="0">
                <a:solidFill>
                  <a:srgbClr val="00B050"/>
                </a:solidFill>
              </a:rPr>
              <a:t>"Hello"</a:t>
            </a:r>
          </a:p>
        </p:txBody>
      </p:sp>
      <p:cxnSp>
        <p:nvCxnSpPr>
          <p:cNvPr id="26632" name="Straight Arrow Connector 2">
            <a:extLst>
              <a:ext uri="{FF2B5EF4-FFF2-40B4-BE49-F238E27FC236}">
                <a16:creationId xmlns:a16="http://schemas.microsoft.com/office/drawing/2014/main" id="{2E663BF8-5BE0-47CF-80CC-DA7457F7A0CC}"/>
              </a:ext>
            </a:extLst>
          </p:cNvPr>
          <p:cNvCxnSpPr>
            <a:cxnSpLocks noChangeShapeType="1"/>
          </p:cNvCxnSpPr>
          <p:nvPr/>
        </p:nvCxnSpPr>
        <p:spPr bwMode="auto">
          <a:xfrm>
            <a:off x="1905000" y="3352800"/>
            <a:ext cx="2667000" cy="0"/>
          </a:xfrm>
          <a:prstGeom prst="straightConnector1">
            <a:avLst/>
          </a:prstGeom>
          <a:noFill/>
          <a:ln w="57150" algn="ctr">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345" name="Connector: Elbow 4">
            <a:extLst>
              <a:ext uri="{FF2B5EF4-FFF2-40B4-BE49-F238E27FC236}">
                <a16:creationId xmlns:a16="http://schemas.microsoft.com/office/drawing/2014/main" id="{A4CCBC4E-1B18-45F5-97AD-65A558F87884}"/>
              </a:ext>
            </a:extLst>
          </p:cNvPr>
          <p:cNvCxnSpPr>
            <a:cxnSpLocks noChangeShapeType="1"/>
          </p:cNvCxnSpPr>
          <p:nvPr/>
        </p:nvCxnSpPr>
        <p:spPr bwMode="auto">
          <a:xfrm>
            <a:off x="1905000" y="5127625"/>
            <a:ext cx="2667000" cy="914400"/>
          </a:xfrm>
          <a:prstGeom prst="bentConnector3">
            <a:avLst>
              <a:gd name="adj1" fmla="val 50000"/>
            </a:avLst>
          </a:prstGeom>
          <a:noFill/>
          <a:ln w="57150" algn="ctr">
            <a:solidFill>
              <a:srgbClr val="00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8FC283AA-F205-4E2F-8F52-A8547892D4F7}"/>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43979F88-437D-4FAB-8534-09E74B3817F1}"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15</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27651" name="Group 1">
            <a:extLst>
              <a:ext uri="{FF2B5EF4-FFF2-40B4-BE49-F238E27FC236}">
                <a16:creationId xmlns:a16="http://schemas.microsoft.com/office/drawing/2014/main" id="{3719984D-E5DB-4233-988A-C364C9379F5E}"/>
              </a:ext>
            </a:extLst>
          </p:cNvPr>
          <p:cNvGrpSpPr>
            <a:grpSpLocks/>
          </p:cNvGrpSpPr>
          <p:nvPr/>
        </p:nvGrpSpPr>
        <p:grpSpPr bwMode="auto">
          <a:xfrm>
            <a:off x="0" y="0"/>
            <a:ext cx="9144000" cy="1066800"/>
            <a:chOff x="0" y="0"/>
            <a:chExt cx="5760" cy="672"/>
          </a:xfrm>
        </p:grpSpPr>
        <p:sp>
          <p:nvSpPr>
            <p:cNvPr id="27664" name="AutoShape 2">
              <a:extLst>
                <a:ext uri="{FF2B5EF4-FFF2-40B4-BE49-F238E27FC236}">
                  <a16:creationId xmlns:a16="http://schemas.microsoft.com/office/drawing/2014/main" id="{40EE139B-ABC5-4789-91DB-B313A3850162}"/>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27665" name="Rectangle 3">
              <a:extLst>
                <a:ext uri="{FF2B5EF4-FFF2-40B4-BE49-F238E27FC236}">
                  <a16:creationId xmlns:a16="http://schemas.microsoft.com/office/drawing/2014/main" id="{273AA0CC-6D65-400F-8387-CDCE08AD4EC5}"/>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27652" name="Picture 4">
            <a:extLst>
              <a:ext uri="{FF2B5EF4-FFF2-40B4-BE49-F238E27FC236}">
                <a16:creationId xmlns:a16="http://schemas.microsoft.com/office/drawing/2014/main" id="{9E35FA97-F1B1-4DE5-8B32-1133A42EAE4E}"/>
              </a:ext>
            </a:extLst>
          </p:cNvPr>
          <p:cNvPicPr>
            <a:picLocks noChangeArrowheads="1"/>
          </p:cNvPicPr>
          <p:nvPr/>
        </p:nvPicPr>
        <p:blipFill>
          <a:blip r:embed="rId3">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3" name="Rectangle 5">
            <a:extLst>
              <a:ext uri="{FF2B5EF4-FFF2-40B4-BE49-F238E27FC236}">
                <a16:creationId xmlns:a16="http://schemas.microsoft.com/office/drawing/2014/main" id="{CAE5A856-2F6B-4D8F-B0E9-2891E027FC67}"/>
              </a:ext>
            </a:extLst>
          </p:cNvPr>
          <p:cNvSpPr>
            <a:spLocks noGrp="1" noChangeArrowheads="1"/>
          </p:cNvSpPr>
          <p:nvPr>
            <p:ph type="title"/>
          </p:nvPr>
        </p:nvSpPr>
        <p:spPr/>
        <p:txBody>
          <a:bodyPr rIns="132080"/>
          <a:lstStyle/>
          <a:p>
            <a:pPr indent="0" eaLnBrk="1" hangingPunct="1"/>
            <a:r>
              <a:rPr lang="en-US" altLang="en-US"/>
              <a:t>String Variables	</a:t>
            </a:r>
          </a:p>
        </p:txBody>
      </p:sp>
      <p:sp>
        <p:nvSpPr>
          <p:cNvPr id="12" name="Rectangle 3">
            <a:extLst>
              <a:ext uri="{FF2B5EF4-FFF2-40B4-BE49-F238E27FC236}">
                <a16:creationId xmlns:a16="http://schemas.microsoft.com/office/drawing/2014/main" id="{14B0C3F1-48CA-473F-A0CB-31A39ABD33FC}"/>
              </a:ext>
            </a:extLst>
          </p:cNvPr>
          <p:cNvSpPr txBox="1">
            <a:spLocks noChangeArrowheads="1"/>
          </p:cNvSpPr>
          <p:nvPr/>
        </p:nvSpPr>
        <p:spPr bwMode="auto">
          <a:xfrm>
            <a:off x="457200" y="1433513"/>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bIns="50800"/>
          <a:lstStyle>
            <a:lvl1pPr marL="382588" indent="-342900">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731838" indent="-285750">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r>
              <a:rPr lang="en-US" altLang="en-US" sz="2800"/>
              <a:t>A string variable stores a sequence of characters. </a:t>
            </a:r>
            <a:endParaRPr lang="en-US" altLang="en-US"/>
          </a:p>
          <a:p>
            <a:pPr eaLnBrk="1" hangingPunct="1"/>
            <a:r>
              <a:rPr lang="en-US" altLang="en-US" sz="2800"/>
              <a:t>Combine 2 or more strings using the plus (+) operator.</a:t>
            </a:r>
          </a:p>
        </p:txBody>
      </p:sp>
      <p:graphicFrame>
        <p:nvGraphicFramePr>
          <p:cNvPr id="10" name="Group 4">
            <a:extLst>
              <a:ext uri="{FF2B5EF4-FFF2-40B4-BE49-F238E27FC236}">
                <a16:creationId xmlns:a16="http://schemas.microsoft.com/office/drawing/2014/main" id="{53C06BC1-D0B0-449B-8EF7-7BAD3AA9C0A8}"/>
              </a:ext>
            </a:extLst>
          </p:cNvPr>
          <p:cNvGraphicFramePr>
            <a:graphicFrameLocks noGrp="1"/>
          </p:cNvGraphicFramePr>
          <p:nvPr/>
        </p:nvGraphicFramePr>
        <p:xfrm>
          <a:off x="1676400" y="3811588"/>
          <a:ext cx="5943600" cy="1930404"/>
        </p:xfrm>
        <a:graphic>
          <a:graphicData uri="http://schemas.openxmlformats.org/drawingml/2006/table">
            <a:tbl>
              <a:tblPr/>
              <a:tblGrid>
                <a:gridCol w="338137">
                  <a:extLst>
                    <a:ext uri="{9D8B030D-6E8A-4147-A177-3AD203B41FA5}">
                      <a16:colId xmlns:a16="http://schemas.microsoft.com/office/drawing/2014/main" val="20000"/>
                    </a:ext>
                  </a:extLst>
                </a:gridCol>
                <a:gridCol w="5605463">
                  <a:extLst>
                    <a:ext uri="{9D8B030D-6E8A-4147-A177-3AD203B41FA5}">
                      <a16:colId xmlns:a16="http://schemas.microsoft.com/office/drawing/2014/main" val="20001"/>
                    </a:ext>
                  </a:extLst>
                </a:gridCol>
              </a:tblGrid>
              <a:tr h="387731">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strings.py</a:t>
                      </a:r>
                    </a:p>
                  </a:txBody>
                  <a:tcPr marL="41477" marR="41477" marT="41466" marB="41466"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1542669">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1</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2</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3</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4</a:t>
                      </a:r>
                    </a:p>
                  </a:txBody>
                  <a:tcPr marL="41477" marR="82954" marT="207329" marB="207329"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empty_str =</a:t>
                      </a:r>
                      <a:r>
                        <a:rPr kumimoji="0" lang="sv-SE" altLang="en-US" sz="1800" b="1"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 </a:t>
                      </a:r>
                      <a:r>
                        <a:rPr kumimoji="0" lang="sv-SE" altLang="en-US" sz="1800" b="1" i="0" u="none" strike="noStrike" cap="none" normalizeH="0" baseline="0" dirty="0">
                          <a:ln>
                            <a:noFill/>
                          </a:ln>
                          <a:solidFill>
                            <a:srgbClr val="00B050"/>
                          </a:solidFill>
                          <a:effectLst/>
                          <a:latin typeface="Courier New" panose="02070309020205020404" pitchFamily="49" charset="0"/>
                          <a:ea typeface="ＭＳ Ｐゴシック" panose="020B0600070205080204" pitchFamily="34" charset="-128"/>
                        </a:rPr>
                        <a:t>""</a:t>
                      </a:r>
                      <a:r>
                        <a:rPr kumimoji="0" lang="sv-SE" altLang="en-US" sz="1800" b="1"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			</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one_char = </a:t>
                      </a:r>
                      <a:r>
                        <a:rPr kumimoji="0" lang="sv-SE" altLang="en-US" sz="1800" b="1" i="0" u="none" strike="noStrike" cap="none" normalizeH="0" baseline="0" dirty="0">
                          <a:ln>
                            <a:noFill/>
                          </a:ln>
                          <a:solidFill>
                            <a:srgbClr val="00B050"/>
                          </a:solidFill>
                          <a:effectLst/>
                          <a:latin typeface="Courier New" panose="02070309020205020404" pitchFamily="49" charset="0"/>
                          <a:ea typeface="ＭＳ Ｐゴシック" panose="020B0600070205080204" pitchFamily="34" charset="-128"/>
                        </a:rPr>
                        <a:t>"K"</a:t>
                      </a: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	</a:t>
                      </a:r>
                    </a:p>
                    <a:p>
                      <a:pPr marL="106363" marR="0" lvl="0" indent="0" algn="l" defTabSz="457200" rtl="0" eaLnBrk="1" fontAlgn="base" latinLnBrk="0" hangingPunct="1">
                        <a:lnSpc>
                          <a:spcPct val="87000"/>
                        </a:lnSpc>
                        <a:spcBef>
                          <a:spcPct val="20000"/>
                        </a:spcBef>
                        <a:spcAft>
                          <a:spcPct val="0"/>
                        </a:spcAft>
                        <a:buClrTx/>
                        <a:buSzTx/>
                        <a:buFontTx/>
                        <a:buNone/>
                        <a:tabLst/>
                        <a:defRPr/>
                      </a:pP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phrase = </a:t>
                      </a:r>
                      <a:r>
                        <a:rPr kumimoji="0" lang="sv-SE" altLang="en-US" sz="1800" b="1" i="0" u="none" strike="noStrike" cap="none" normalizeH="0" baseline="0" dirty="0">
                          <a:ln>
                            <a:noFill/>
                          </a:ln>
                          <a:solidFill>
                            <a:srgbClr val="00B050"/>
                          </a:solidFill>
                          <a:effectLst/>
                          <a:latin typeface="Courier New" panose="02070309020205020404" pitchFamily="49" charset="0"/>
                          <a:ea typeface="ＭＳ Ｐゴシック" panose="020B0600070205080204" pitchFamily="34" charset="-128"/>
                        </a:rPr>
                        <a:t>"CS 1"</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concatenation = phrase + one_char</a:t>
                      </a:r>
                    </a:p>
                  </a:txBody>
                  <a:tcPr marL="41477" marR="165909" marT="207329" marB="207329"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a:extLst>
              <a:ext uri="{FF2B5EF4-FFF2-40B4-BE49-F238E27FC236}">
                <a16:creationId xmlns:a16="http://schemas.microsoft.com/office/drawing/2014/main" id="{255FEBB2-D87F-4F36-9D43-8651ECEAE769}"/>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A48E56DB-63BC-4D07-9571-0C2304BC9B45}"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16</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29699" name="Group 1">
            <a:extLst>
              <a:ext uri="{FF2B5EF4-FFF2-40B4-BE49-F238E27FC236}">
                <a16:creationId xmlns:a16="http://schemas.microsoft.com/office/drawing/2014/main" id="{661CBB25-28CA-4839-B5D9-B2EBF873086D}"/>
              </a:ext>
            </a:extLst>
          </p:cNvPr>
          <p:cNvGrpSpPr>
            <a:grpSpLocks/>
          </p:cNvGrpSpPr>
          <p:nvPr/>
        </p:nvGrpSpPr>
        <p:grpSpPr bwMode="auto">
          <a:xfrm>
            <a:off x="0" y="0"/>
            <a:ext cx="9144000" cy="1066800"/>
            <a:chOff x="0" y="0"/>
            <a:chExt cx="5760" cy="672"/>
          </a:xfrm>
        </p:grpSpPr>
        <p:sp>
          <p:nvSpPr>
            <p:cNvPr id="29712" name="AutoShape 2">
              <a:extLst>
                <a:ext uri="{FF2B5EF4-FFF2-40B4-BE49-F238E27FC236}">
                  <a16:creationId xmlns:a16="http://schemas.microsoft.com/office/drawing/2014/main" id="{DE7BEB5F-2737-4364-B060-E1A16C27AC3E}"/>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29713" name="Rectangle 3">
              <a:extLst>
                <a:ext uri="{FF2B5EF4-FFF2-40B4-BE49-F238E27FC236}">
                  <a16:creationId xmlns:a16="http://schemas.microsoft.com/office/drawing/2014/main" id="{318ACBA3-8CD5-4B02-B153-715FE3A259DC}"/>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29700" name="Picture 4">
            <a:extLst>
              <a:ext uri="{FF2B5EF4-FFF2-40B4-BE49-F238E27FC236}">
                <a16:creationId xmlns:a16="http://schemas.microsoft.com/office/drawing/2014/main" id="{90AEDDE2-49D3-43BB-A880-BE1847B9D890}"/>
              </a:ext>
            </a:extLst>
          </p:cNvPr>
          <p:cNvPicPr>
            <a:picLocks noChangeArrowheads="1"/>
          </p:cNvPicPr>
          <p:nvPr/>
        </p:nvPicPr>
        <p:blipFill>
          <a:blip r:embed="rId3">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9701" name="Rectangle 5">
            <a:extLst>
              <a:ext uri="{FF2B5EF4-FFF2-40B4-BE49-F238E27FC236}">
                <a16:creationId xmlns:a16="http://schemas.microsoft.com/office/drawing/2014/main" id="{BAD83792-3B35-49C3-9A90-69C1AABAF47F}"/>
              </a:ext>
            </a:extLst>
          </p:cNvPr>
          <p:cNvSpPr>
            <a:spLocks noGrp="1" noChangeArrowheads="1"/>
          </p:cNvSpPr>
          <p:nvPr>
            <p:ph type="title"/>
          </p:nvPr>
        </p:nvSpPr>
        <p:spPr/>
        <p:txBody>
          <a:bodyPr rIns="132080"/>
          <a:lstStyle/>
          <a:p>
            <a:pPr indent="0" eaLnBrk="1" hangingPunct="1"/>
            <a:r>
              <a:rPr lang="en-US" altLang="en-US"/>
              <a:t>Variable Casting	</a:t>
            </a:r>
          </a:p>
        </p:txBody>
      </p:sp>
      <p:sp>
        <p:nvSpPr>
          <p:cNvPr id="12" name="Rectangle 3">
            <a:extLst>
              <a:ext uri="{FF2B5EF4-FFF2-40B4-BE49-F238E27FC236}">
                <a16:creationId xmlns:a16="http://schemas.microsoft.com/office/drawing/2014/main" id="{0D2B4B1B-3CE7-4EEE-89A4-03FB11740412}"/>
              </a:ext>
            </a:extLst>
          </p:cNvPr>
          <p:cNvSpPr txBox="1">
            <a:spLocks noChangeArrowheads="1"/>
          </p:cNvSpPr>
          <p:nvPr/>
        </p:nvSpPr>
        <p:spPr bwMode="auto">
          <a:xfrm>
            <a:off x="457200" y="1433513"/>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bIns="50800"/>
          <a:lstStyle>
            <a:lvl1pPr marL="382588" indent="-342900">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731838" indent="-285750">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r>
              <a:rPr lang="en-US" altLang="en-US" sz="2800"/>
              <a:t>Built-in functions convert between data types</a:t>
            </a:r>
          </a:p>
          <a:p>
            <a:pPr lvl="1" eaLnBrk="1" hangingPunct="1"/>
            <a:r>
              <a:rPr lang="en-US" altLang="en-US" sz="2400">
                <a:solidFill>
                  <a:srgbClr val="7030A0"/>
                </a:solidFill>
                <a:latin typeface="Courier New" panose="02070309020205020404" pitchFamily="49" charset="0"/>
                <a:cs typeface="Courier New" panose="02070309020205020404" pitchFamily="49" charset="0"/>
              </a:rPr>
              <a:t>str</a:t>
            </a:r>
            <a:r>
              <a:rPr lang="en-US" altLang="en-US" sz="2400">
                <a:latin typeface="Courier New" panose="02070309020205020404" pitchFamily="49" charset="0"/>
                <a:cs typeface="Courier New" panose="02070309020205020404" pitchFamily="49" charset="0"/>
              </a:rPr>
              <a:t>(</a:t>
            </a:r>
            <a:r>
              <a:rPr lang="en-US" altLang="en-US" sz="2400" i="1">
                <a:latin typeface="Courier New" panose="02070309020205020404" pitchFamily="49" charset="0"/>
                <a:cs typeface="Courier New" panose="02070309020205020404" pitchFamily="49" charset="0"/>
              </a:rPr>
              <a:t>item</a:t>
            </a:r>
            <a:r>
              <a:rPr lang="en-US" altLang="en-US" sz="2400">
                <a:latin typeface="Courier New" panose="02070309020205020404" pitchFamily="49" charset="0"/>
                <a:cs typeface="Courier New" panose="02070309020205020404" pitchFamily="49" charset="0"/>
              </a:rPr>
              <a:t>)</a:t>
            </a:r>
            <a:r>
              <a:rPr lang="en-US" altLang="en-US" sz="2400"/>
              <a:t> converts </a:t>
            </a:r>
            <a:r>
              <a:rPr lang="en-US" altLang="en-US" sz="2400" i="1">
                <a:latin typeface="Courier New" panose="02070309020205020404" pitchFamily="49" charset="0"/>
                <a:cs typeface="Courier New" panose="02070309020205020404" pitchFamily="49" charset="0"/>
              </a:rPr>
              <a:t>item</a:t>
            </a:r>
            <a:r>
              <a:rPr lang="en-US" altLang="en-US" sz="2400"/>
              <a:t> to a string</a:t>
            </a:r>
            <a:endParaRPr lang="en-US" altLang="en-US" sz="2400">
              <a:latin typeface="Courier New" panose="02070309020205020404" pitchFamily="49" charset="0"/>
              <a:cs typeface="Courier New" panose="02070309020205020404" pitchFamily="49" charset="0"/>
            </a:endParaRPr>
          </a:p>
          <a:p>
            <a:pPr lvl="1" eaLnBrk="1" hangingPunct="1"/>
            <a:r>
              <a:rPr lang="en-US" altLang="en-US" sz="2400">
                <a:cs typeface="Courier New" panose="02070309020205020404" pitchFamily="49" charset="0"/>
              </a:rPr>
              <a:t>Python will only concatenate string objects or a TypeError will occur</a:t>
            </a:r>
            <a:endParaRPr lang="en-US" altLang="en-US"/>
          </a:p>
        </p:txBody>
      </p:sp>
      <p:graphicFrame>
        <p:nvGraphicFramePr>
          <p:cNvPr id="10" name="Group 4">
            <a:extLst>
              <a:ext uri="{FF2B5EF4-FFF2-40B4-BE49-F238E27FC236}">
                <a16:creationId xmlns:a16="http://schemas.microsoft.com/office/drawing/2014/main" id="{F1150DC7-D1A1-4AD3-8144-D04AAC535767}"/>
              </a:ext>
            </a:extLst>
          </p:cNvPr>
          <p:cNvGraphicFramePr>
            <a:graphicFrameLocks noGrp="1"/>
          </p:cNvGraphicFramePr>
          <p:nvPr/>
        </p:nvGraphicFramePr>
        <p:xfrm>
          <a:off x="1676400" y="3811588"/>
          <a:ext cx="5943600" cy="1930404"/>
        </p:xfrm>
        <a:graphic>
          <a:graphicData uri="http://schemas.openxmlformats.org/drawingml/2006/table">
            <a:tbl>
              <a:tblPr/>
              <a:tblGrid>
                <a:gridCol w="338137">
                  <a:extLst>
                    <a:ext uri="{9D8B030D-6E8A-4147-A177-3AD203B41FA5}">
                      <a16:colId xmlns:a16="http://schemas.microsoft.com/office/drawing/2014/main" val="20000"/>
                    </a:ext>
                  </a:extLst>
                </a:gridCol>
                <a:gridCol w="5605463">
                  <a:extLst>
                    <a:ext uri="{9D8B030D-6E8A-4147-A177-3AD203B41FA5}">
                      <a16:colId xmlns:a16="http://schemas.microsoft.com/office/drawing/2014/main" val="20001"/>
                    </a:ext>
                  </a:extLst>
                </a:gridCol>
              </a:tblGrid>
              <a:tr h="387731">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casting.py</a:t>
                      </a:r>
                    </a:p>
                  </a:txBody>
                  <a:tcPr marL="41477" marR="41477" marT="41466" marB="41466"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1542669">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1</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2</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3</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4</a:t>
                      </a:r>
                    </a:p>
                  </a:txBody>
                  <a:tcPr marL="41477" marR="82954" marT="207329" marB="207329"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gpa = 4.0</a:t>
                      </a:r>
                      <a:r>
                        <a:rPr kumimoji="0" lang="sv-SE" altLang="en-US" sz="1800" b="1"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			</a:t>
                      </a: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	</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sv-SE" altLang="en-US" sz="1800" b="1"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print</a:t>
                      </a: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a:t>
                      </a:r>
                      <a:r>
                        <a:rPr kumimoji="0" lang="sv-SE" altLang="en-US" sz="1800" b="1" i="0" u="none" strike="noStrike" cap="none" normalizeH="0" baseline="0" dirty="0">
                          <a:ln>
                            <a:noFill/>
                          </a:ln>
                          <a:solidFill>
                            <a:srgbClr val="00B050"/>
                          </a:solidFill>
                          <a:effectLst/>
                          <a:latin typeface="Courier New" panose="02070309020205020404" pitchFamily="49" charset="0"/>
                          <a:ea typeface="ＭＳ Ｐゴシック" panose="020B0600070205080204" pitchFamily="34" charset="-128"/>
                        </a:rPr>
                        <a:t>"Your GPA is "</a:t>
                      </a: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 + </a:t>
                      </a:r>
                      <a:r>
                        <a:rPr kumimoji="0" lang="sv-SE" altLang="en-US" sz="1800" b="1"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str</a:t>
                      </a: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(gpa))</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sv-SE" altLang="en-US" sz="1800" b="1"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print</a:t>
                      </a: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a:t>
                      </a:r>
                      <a:r>
                        <a:rPr kumimoji="0" lang="sv-SE" altLang="en-US" sz="1800" b="1" i="0" u="none" strike="noStrike" cap="none" normalizeH="0" baseline="0" dirty="0">
                          <a:ln>
                            <a:noFill/>
                          </a:ln>
                          <a:solidFill>
                            <a:srgbClr val="00B050"/>
                          </a:solidFill>
                          <a:effectLst/>
                          <a:latin typeface="Courier New" panose="02070309020205020404" pitchFamily="49" charset="0"/>
                          <a:ea typeface="ＭＳ Ｐゴシック" panose="020B0600070205080204" pitchFamily="34" charset="-128"/>
                        </a:rPr>
                        <a:t>"Your GPA is"</a:t>
                      </a: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 gpa)</a:t>
                      </a:r>
                    </a:p>
                  </a:txBody>
                  <a:tcPr marL="41477" marR="165909" marT="207329" marB="207329"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id="{D03A9180-55BF-4A71-B646-171FDB7D1DB1}"/>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4A4F1EEC-0AE8-4FF0-9CBD-75A41045BB30}"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17</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31747" name="Group 1">
            <a:extLst>
              <a:ext uri="{FF2B5EF4-FFF2-40B4-BE49-F238E27FC236}">
                <a16:creationId xmlns:a16="http://schemas.microsoft.com/office/drawing/2014/main" id="{8A72E1FD-F146-4794-95B0-1C707A01DE8D}"/>
              </a:ext>
            </a:extLst>
          </p:cNvPr>
          <p:cNvGrpSpPr>
            <a:grpSpLocks/>
          </p:cNvGrpSpPr>
          <p:nvPr/>
        </p:nvGrpSpPr>
        <p:grpSpPr bwMode="auto">
          <a:xfrm>
            <a:off x="0" y="0"/>
            <a:ext cx="9144000" cy="1066800"/>
            <a:chOff x="0" y="0"/>
            <a:chExt cx="5760" cy="672"/>
          </a:xfrm>
        </p:grpSpPr>
        <p:sp>
          <p:nvSpPr>
            <p:cNvPr id="31760" name="AutoShape 2">
              <a:extLst>
                <a:ext uri="{FF2B5EF4-FFF2-40B4-BE49-F238E27FC236}">
                  <a16:creationId xmlns:a16="http://schemas.microsoft.com/office/drawing/2014/main" id="{181F7D37-816F-4415-AD68-FFE63F42E091}"/>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31761" name="Rectangle 3">
              <a:extLst>
                <a:ext uri="{FF2B5EF4-FFF2-40B4-BE49-F238E27FC236}">
                  <a16:creationId xmlns:a16="http://schemas.microsoft.com/office/drawing/2014/main" id="{C5EDFE7F-F567-4E03-B0BD-702CEB29E06D}"/>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31748" name="Picture 4">
            <a:extLst>
              <a:ext uri="{FF2B5EF4-FFF2-40B4-BE49-F238E27FC236}">
                <a16:creationId xmlns:a16="http://schemas.microsoft.com/office/drawing/2014/main" id="{873EFBB2-E63C-43BC-BC4A-3B1433C48F32}"/>
              </a:ext>
            </a:extLst>
          </p:cNvPr>
          <p:cNvPicPr>
            <a:picLocks noChangeArrowheads="1"/>
          </p:cNvPicPr>
          <p:nvPr/>
        </p:nvPicPr>
        <p:blipFill>
          <a:blip r:embed="rId3">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1749" name="Rectangle 5">
            <a:extLst>
              <a:ext uri="{FF2B5EF4-FFF2-40B4-BE49-F238E27FC236}">
                <a16:creationId xmlns:a16="http://schemas.microsoft.com/office/drawing/2014/main" id="{7E6A929C-E524-4939-AADA-ED6090DDFF04}"/>
              </a:ext>
            </a:extLst>
          </p:cNvPr>
          <p:cNvSpPr>
            <a:spLocks noGrp="1" noChangeArrowheads="1"/>
          </p:cNvSpPr>
          <p:nvPr>
            <p:ph type="title"/>
          </p:nvPr>
        </p:nvSpPr>
        <p:spPr/>
        <p:txBody>
          <a:bodyPr rIns="132080"/>
          <a:lstStyle/>
          <a:p>
            <a:pPr indent="0" eaLnBrk="1" hangingPunct="1"/>
            <a:r>
              <a:rPr lang="en-US" altLang="en-US"/>
              <a:t>Variable Casting	</a:t>
            </a:r>
          </a:p>
        </p:txBody>
      </p:sp>
      <p:sp>
        <p:nvSpPr>
          <p:cNvPr id="12" name="Rectangle 3">
            <a:extLst>
              <a:ext uri="{FF2B5EF4-FFF2-40B4-BE49-F238E27FC236}">
                <a16:creationId xmlns:a16="http://schemas.microsoft.com/office/drawing/2014/main" id="{8800EEF9-08C9-49F4-BB18-A4C98F55051E}"/>
              </a:ext>
            </a:extLst>
          </p:cNvPr>
          <p:cNvSpPr txBox="1">
            <a:spLocks noChangeArrowheads="1"/>
          </p:cNvSpPr>
          <p:nvPr/>
        </p:nvSpPr>
        <p:spPr bwMode="auto">
          <a:xfrm>
            <a:off x="457200" y="1433513"/>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bIns="50800"/>
          <a:lstStyle>
            <a:lvl1pPr marL="382588" indent="-342900">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731838" indent="-285750">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r>
              <a:rPr lang="en-US" altLang="en-US" sz="2800"/>
              <a:t>Built-in functions convert between data types</a:t>
            </a:r>
          </a:p>
          <a:p>
            <a:pPr lvl="1" eaLnBrk="1" hangingPunct="1"/>
            <a:r>
              <a:rPr lang="en-US" altLang="en-US" sz="2400">
                <a:solidFill>
                  <a:srgbClr val="7030A0"/>
                </a:solidFill>
                <a:latin typeface="Courier New" panose="02070309020205020404" pitchFamily="49" charset="0"/>
                <a:cs typeface="Courier New" panose="02070309020205020404" pitchFamily="49" charset="0"/>
              </a:rPr>
              <a:t>int</a:t>
            </a:r>
            <a:r>
              <a:rPr lang="en-US" altLang="en-US" sz="2400">
                <a:latin typeface="Courier New" panose="02070309020205020404" pitchFamily="49" charset="0"/>
                <a:cs typeface="Courier New" panose="02070309020205020404" pitchFamily="49" charset="0"/>
              </a:rPr>
              <a:t>(</a:t>
            </a:r>
            <a:r>
              <a:rPr lang="en-US" altLang="en-US" sz="2400" i="1">
                <a:latin typeface="Courier New" panose="02070309020205020404" pitchFamily="49" charset="0"/>
                <a:cs typeface="Courier New" panose="02070309020205020404" pitchFamily="49" charset="0"/>
              </a:rPr>
              <a:t>item</a:t>
            </a:r>
            <a:r>
              <a:rPr lang="en-US" altLang="en-US" sz="2400">
                <a:latin typeface="Courier New" panose="02070309020205020404" pitchFamily="49" charset="0"/>
                <a:cs typeface="Courier New" panose="02070309020205020404" pitchFamily="49" charset="0"/>
              </a:rPr>
              <a:t>)</a:t>
            </a:r>
            <a:r>
              <a:rPr lang="en-US" altLang="en-US" sz="2400"/>
              <a:t> converts </a:t>
            </a:r>
            <a:r>
              <a:rPr lang="en-US" altLang="en-US" sz="2400" i="1">
                <a:latin typeface="Courier New" panose="02070309020205020404" pitchFamily="49" charset="0"/>
                <a:cs typeface="Courier New" panose="02070309020205020404" pitchFamily="49" charset="0"/>
              </a:rPr>
              <a:t>item</a:t>
            </a:r>
            <a:r>
              <a:rPr lang="en-US" altLang="en-US" sz="2400"/>
              <a:t> to an </a:t>
            </a:r>
            <a:r>
              <a:rPr lang="en-US" altLang="en-US" sz="2400">
                <a:latin typeface="Courier New" panose="02070309020205020404" pitchFamily="49" charset="0"/>
                <a:cs typeface="Courier New" panose="02070309020205020404" pitchFamily="49" charset="0"/>
              </a:rPr>
              <a:t>int</a:t>
            </a:r>
          </a:p>
          <a:p>
            <a:pPr lvl="1" eaLnBrk="1" hangingPunct="1"/>
            <a:r>
              <a:rPr lang="en-US" altLang="en-US" sz="2400">
                <a:solidFill>
                  <a:srgbClr val="7030A0"/>
                </a:solidFill>
                <a:latin typeface="Courier New" panose="02070309020205020404" pitchFamily="49" charset="0"/>
                <a:cs typeface="Courier New" panose="02070309020205020404" pitchFamily="49" charset="0"/>
              </a:rPr>
              <a:t>float</a:t>
            </a:r>
            <a:r>
              <a:rPr lang="en-US" altLang="en-US" sz="2400">
                <a:latin typeface="Courier New" panose="02070309020205020404" pitchFamily="49" charset="0"/>
                <a:cs typeface="Courier New" panose="02070309020205020404" pitchFamily="49" charset="0"/>
              </a:rPr>
              <a:t>(</a:t>
            </a:r>
            <a:r>
              <a:rPr lang="en-US" altLang="en-US" sz="2400" i="1">
                <a:latin typeface="Courier New" panose="02070309020205020404" pitchFamily="49" charset="0"/>
                <a:cs typeface="Courier New" panose="02070309020205020404" pitchFamily="49" charset="0"/>
              </a:rPr>
              <a:t>item</a:t>
            </a:r>
            <a:r>
              <a:rPr lang="en-US" altLang="en-US" sz="2400">
                <a:latin typeface="Courier New" panose="02070309020205020404" pitchFamily="49" charset="0"/>
                <a:cs typeface="Courier New" panose="02070309020205020404" pitchFamily="49" charset="0"/>
              </a:rPr>
              <a:t>)</a:t>
            </a:r>
            <a:r>
              <a:rPr lang="en-US" altLang="en-US" sz="2400"/>
              <a:t> converts </a:t>
            </a:r>
            <a:r>
              <a:rPr lang="en-US" altLang="en-US" sz="2400" i="1">
                <a:latin typeface="Courier New" panose="02070309020205020404" pitchFamily="49" charset="0"/>
                <a:cs typeface="Courier New" panose="02070309020205020404" pitchFamily="49" charset="0"/>
              </a:rPr>
              <a:t>item</a:t>
            </a:r>
            <a:r>
              <a:rPr lang="en-US" altLang="en-US" sz="2400"/>
              <a:t> to a </a:t>
            </a:r>
            <a:r>
              <a:rPr lang="en-US" altLang="en-US" sz="2400">
                <a:latin typeface="Courier New" panose="02070309020205020404" pitchFamily="49" charset="0"/>
                <a:cs typeface="Courier New" panose="02070309020205020404" pitchFamily="49" charset="0"/>
              </a:rPr>
              <a:t>float</a:t>
            </a:r>
          </a:p>
          <a:p>
            <a:pPr lvl="1" eaLnBrk="1" hangingPunct="1"/>
            <a:r>
              <a:rPr lang="en-US" altLang="en-US" sz="2400">
                <a:cs typeface="Courier New" panose="02070309020205020404" pitchFamily="49" charset="0"/>
              </a:rPr>
              <a:t>Type conversion only works if item is valid numeric value, otherwise, throws exception</a:t>
            </a:r>
            <a:endParaRPr lang="en-US" altLang="en-US"/>
          </a:p>
        </p:txBody>
      </p:sp>
      <p:graphicFrame>
        <p:nvGraphicFramePr>
          <p:cNvPr id="10" name="Group 4">
            <a:extLst>
              <a:ext uri="{FF2B5EF4-FFF2-40B4-BE49-F238E27FC236}">
                <a16:creationId xmlns:a16="http://schemas.microsoft.com/office/drawing/2014/main" id="{F54F574E-B5C3-4730-8119-4816C084DCEA}"/>
              </a:ext>
            </a:extLst>
          </p:cNvPr>
          <p:cNvGraphicFramePr>
            <a:graphicFrameLocks noGrp="1"/>
          </p:cNvGraphicFramePr>
          <p:nvPr/>
        </p:nvGraphicFramePr>
        <p:xfrm>
          <a:off x="1676400" y="3811588"/>
          <a:ext cx="6096000" cy="1930404"/>
        </p:xfrm>
        <a:graphic>
          <a:graphicData uri="http://schemas.openxmlformats.org/drawingml/2006/table">
            <a:tbl>
              <a:tblPr/>
              <a:tblGrid>
                <a:gridCol w="346807">
                  <a:extLst>
                    <a:ext uri="{9D8B030D-6E8A-4147-A177-3AD203B41FA5}">
                      <a16:colId xmlns:a16="http://schemas.microsoft.com/office/drawing/2014/main" val="20000"/>
                    </a:ext>
                  </a:extLst>
                </a:gridCol>
                <a:gridCol w="5749193">
                  <a:extLst>
                    <a:ext uri="{9D8B030D-6E8A-4147-A177-3AD203B41FA5}">
                      <a16:colId xmlns:a16="http://schemas.microsoft.com/office/drawing/2014/main" val="20001"/>
                    </a:ext>
                  </a:extLst>
                </a:gridCol>
              </a:tblGrid>
              <a:tr h="387731">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cast.py</a:t>
                      </a:r>
                    </a:p>
                  </a:txBody>
                  <a:tcPr marL="41477" marR="41477" marT="41466" marB="41466"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1542669">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1</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2</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3</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4</a:t>
                      </a:r>
                    </a:p>
                  </a:txBody>
                  <a:tcPr marL="41477" marR="82954" marT="207329" marB="207329"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num_str =</a:t>
                      </a:r>
                      <a:r>
                        <a:rPr kumimoji="0" lang="sv-SE" altLang="en-US" sz="1800" b="1"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 </a:t>
                      </a:r>
                      <a:r>
                        <a:rPr kumimoji="0" lang="sv-SE" altLang="en-US" sz="1800" b="1" i="0" u="none" strike="noStrike" cap="none" normalizeH="0" baseline="0" dirty="0">
                          <a:ln>
                            <a:noFill/>
                          </a:ln>
                          <a:solidFill>
                            <a:srgbClr val="00B050"/>
                          </a:solidFill>
                          <a:effectLst/>
                          <a:latin typeface="Courier New" panose="02070309020205020404" pitchFamily="49" charset="0"/>
                          <a:ea typeface="ＭＳ Ｐゴシック" panose="020B0600070205080204" pitchFamily="34" charset="-128"/>
                        </a:rPr>
                        <a:t>"1234"</a:t>
                      </a:r>
                      <a:r>
                        <a:rPr kumimoji="0" lang="sv-SE" altLang="en-US" sz="1800" b="1"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			</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num = </a:t>
                      </a:r>
                      <a:r>
                        <a:rPr kumimoji="0" lang="sv-SE" altLang="en-US" sz="1800" b="1"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int</a:t>
                      </a: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(num_str)	</a:t>
                      </a:r>
                    </a:p>
                    <a:p>
                      <a:pPr marL="106363" marR="0" lvl="0" indent="0" algn="l" defTabSz="457200" rtl="0" eaLnBrk="1" fontAlgn="base" latinLnBrk="0" hangingPunct="1">
                        <a:lnSpc>
                          <a:spcPct val="87000"/>
                        </a:lnSpc>
                        <a:spcBef>
                          <a:spcPct val="20000"/>
                        </a:spcBef>
                        <a:spcAft>
                          <a:spcPct val="0"/>
                        </a:spcAft>
                        <a:buClrTx/>
                        <a:buSzTx/>
                        <a:buFontTx/>
                        <a:buNone/>
                        <a:tabLst/>
                        <a:defRPr/>
                      </a:pP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dec = 3.4	</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x = </a:t>
                      </a:r>
                      <a:r>
                        <a:rPr kumimoji="0" lang="sv-SE" altLang="en-US" sz="1800" b="1"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rPr>
                        <a:t>int</a:t>
                      </a:r>
                      <a:r>
                        <a:rPr kumimoji="0" lang="sv-SE" altLang="en-US" sz="18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rPr>
                        <a:t>(dec) </a:t>
                      </a:r>
                      <a:r>
                        <a:rPr kumimoji="0" lang="sv-SE" altLang="en-US" sz="1800" b="1" i="0" u="none" strike="noStrike" cap="none" normalizeH="0" baseline="0" dirty="0">
                          <a:ln>
                            <a:noFill/>
                          </a:ln>
                          <a:solidFill>
                            <a:srgbClr val="FF0000"/>
                          </a:solidFill>
                          <a:effectLst/>
                          <a:latin typeface="Courier New" panose="02070309020205020404" pitchFamily="49" charset="0"/>
                          <a:ea typeface="ＭＳ Ｐゴシック" panose="020B0600070205080204" pitchFamily="34" charset="-128"/>
                        </a:rPr>
                        <a:t># truncates or rounds down</a:t>
                      </a:r>
                    </a:p>
                  </a:txBody>
                  <a:tcPr marL="41477" marR="165909" marT="207329" marB="207329"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a:extLst>
              <a:ext uri="{FF2B5EF4-FFF2-40B4-BE49-F238E27FC236}">
                <a16:creationId xmlns:a16="http://schemas.microsoft.com/office/drawing/2014/main" id="{2C8BC3BA-BCB5-4ACA-A30C-71A76559FA57}"/>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82F67DC8-33AD-4FD8-8E58-426C1FB4BA57}"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18</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33795" name="Group 1">
            <a:extLst>
              <a:ext uri="{FF2B5EF4-FFF2-40B4-BE49-F238E27FC236}">
                <a16:creationId xmlns:a16="http://schemas.microsoft.com/office/drawing/2014/main" id="{9A5680BE-97FB-47A4-A247-592383B5DC43}"/>
              </a:ext>
            </a:extLst>
          </p:cNvPr>
          <p:cNvGrpSpPr>
            <a:grpSpLocks/>
          </p:cNvGrpSpPr>
          <p:nvPr/>
        </p:nvGrpSpPr>
        <p:grpSpPr bwMode="auto">
          <a:xfrm>
            <a:off x="0" y="0"/>
            <a:ext cx="9144000" cy="1066800"/>
            <a:chOff x="0" y="0"/>
            <a:chExt cx="5760" cy="672"/>
          </a:xfrm>
        </p:grpSpPr>
        <p:sp>
          <p:nvSpPr>
            <p:cNvPr id="33800" name="AutoShape 2">
              <a:extLst>
                <a:ext uri="{FF2B5EF4-FFF2-40B4-BE49-F238E27FC236}">
                  <a16:creationId xmlns:a16="http://schemas.microsoft.com/office/drawing/2014/main" id="{107322C6-E5FD-43A0-9035-722D465B7817}"/>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33801" name="Rectangle 3">
              <a:extLst>
                <a:ext uri="{FF2B5EF4-FFF2-40B4-BE49-F238E27FC236}">
                  <a16:creationId xmlns:a16="http://schemas.microsoft.com/office/drawing/2014/main" id="{EF340242-DE33-4584-BBD4-A450B1FB1DFA}"/>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33796" name="Picture 4">
            <a:extLst>
              <a:ext uri="{FF2B5EF4-FFF2-40B4-BE49-F238E27FC236}">
                <a16:creationId xmlns:a16="http://schemas.microsoft.com/office/drawing/2014/main" id="{605E760E-D065-4C8F-8503-6C49B2B43A6F}"/>
              </a:ext>
            </a:extLst>
          </p:cNvPr>
          <p:cNvPicPr>
            <a:picLocks noChangeArrowheads="1"/>
          </p:cNvPicPr>
          <p:nvPr/>
        </p:nvPicPr>
        <p:blipFill>
          <a:blip r:embed="rId2">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3797" name="Rectangle 5">
            <a:extLst>
              <a:ext uri="{FF2B5EF4-FFF2-40B4-BE49-F238E27FC236}">
                <a16:creationId xmlns:a16="http://schemas.microsoft.com/office/drawing/2014/main" id="{2F83A9CC-6BC7-4120-88C1-B9366B09C87D}"/>
              </a:ext>
            </a:extLst>
          </p:cNvPr>
          <p:cNvSpPr>
            <a:spLocks noGrp="1" noChangeArrowheads="1"/>
          </p:cNvSpPr>
          <p:nvPr>
            <p:ph type="title"/>
          </p:nvPr>
        </p:nvSpPr>
        <p:spPr/>
        <p:txBody>
          <a:bodyPr rIns="132080"/>
          <a:lstStyle/>
          <a:p>
            <a:pPr indent="0" eaLnBrk="1" hangingPunct="1"/>
            <a:r>
              <a:rPr lang="en-US" altLang="en-US"/>
              <a:t>Variables	</a:t>
            </a:r>
          </a:p>
        </p:txBody>
      </p:sp>
      <p:sp>
        <p:nvSpPr>
          <p:cNvPr id="16390" name="Rectangle 3">
            <a:extLst>
              <a:ext uri="{FF2B5EF4-FFF2-40B4-BE49-F238E27FC236}">
                <a16:creationId xmlns:a16="http://schemas.microsoft.com/office/drawing/2014/main" id="{6F6125EF-5AA0-4FC9-8BBC-D3F7C946A61F}"/>
              </a:ext>
            </a:extLst>
          </p:cNvPr>
          <p:cNvSpPr txBox="1">
            <a:spLocks noChangeArrowheads="1"/>
          </p:cNvSpPr>
          <p:nvPr/>
        </p:nvSpPr>
        <p:spPr bwMode="auto">
          <a:xfrm>
            <a:off x="1065213" y="1235075"/>
            <a:ext cx="3505200" cy="4953000"/>
          </a:xfrm>
          <a:prstGeom prst="rect">
            <a:avLst/>
          </a:prstGeom>
          <a:noFill/>
          <a:ln>
            <a:noFill/>
          </a:ln>
        </p:spPr>
        <p:txBody>
          <a:bodyPr lIns="50800" tIns="50800" bIns="50800"/>
          <a:lstStyle>
            <a:lvl1pPr marL="39688">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charset="-128"/>
                <a:sym typeface="Tahoma" panose="020B0604030504040204" pitchFamily="34" charset="0"/>
              </a:defRPr>
            </a:lvl1pPr>
            <a:lvl2pPr marL="731838" indent="-285750">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charset="-128"/>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charset="-128"/>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charset="-128"/>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charset="-128"/>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charset="-128"/>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charset="-128"/>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charset="-128"/>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charset="-128"/>
                <a:sym typeface="Tahoma" panose="020B0604030504040204" pitchFamily="34" charset="0"/>
              </a:defRPr>
            </a:lvl9pPr>
          </a:lstStyle>
          <a:p>
            <a:pPr eaLnBrk="1" hangingPunct="1">
              <a:buFont typeface="Tahoma" panose="020B0604030504040204" pitchFamily="34" charset="0"/>
              <a:buNone/>
              <a:defRPr/>
            </a:pPr>
            <a:r>
              <a:rPr lang="en-US" altLang="en-US" b="1" dirty="0">
                <a:solidFill>
                  <a:srgbClr val="008080"/>
                </a:solidFill>
                <a:latin typeface="+mn-lt"/>
                <a:ea typeface="ＭＳ Ｐゴシック" panose="020B0600070205080204" pitchFamily="34" charset="-128"/>
                <a:cs typeface="+mn-cs"/>
              </a:rPr>
              <a:t>&gt;&gt;&gt;</a:t>
            </a:r>
            <a:r>
              <a:rPr lang="en-US" altLang="en-US" dirty="0">
                <a:latin typeface="+mn-lt"/>
                <a:cs typeface="+mn-cs"/>
              </a:rPr>
              <a:t> </a:t>
            </a:r>
            <a:r>
              <a:rPr lang="en-US" altLang="en-US" dirty="0">
                <a:solidFill>
                  <a:srgbClr val="7030A0"/>
                </a:solidFill>
                <a:latin typeface="+mn-lt"/>
                <a:cs typeface="+mn-cs"/>
              </a:rPr>
              <a:t>type</a:t>
            </a:r>
            <a:r>
              <a:rPr lang="en-US" altLang="en-US" dirty="0">
                <a:latin typeface="+mn-lt"/>
                <a:cs typeface="+mn-cs"/>
              </a:rPr>
              <a:t>(3)</a:t>
            </a:r>
          </a:p>
          <a:p>
            <a:pPr eaLnBrk="1" hangingPunct="1">
              <a:buFont typeface="Tahoma" panose="020B0604030504040204" pitchFamily="34" charset="0"/>
              <a:buNone/>
              <a:defRPr/>
            </a:pPr>
            <a:r>
              <a:rPr lang="en-US" altLang="en-US" dirty="0">
                <a:solidFill>
                  <a:srgbClr val="00B0F0"/>
                </a:solidFill>
                <a:latin typeface="+mn-lt"/>
                <a:cs typeface="+mn-cs"/>
              </a:rPr>
              <a:t>&lt;class 'int'&gt;</a:t>
            </a:r>
          </a:p>
          <a:p>
            <a:pPr eaLnBrk="1" hangingPunct="1">
              <a:buFont typeface="Tahoma" panose="020B0604030504040204" pitchFamily="34" charset="0"/>
              <a:buNone/>
              <a:defRPr/>
            </a:pPr>
            <a:r>
              <a:rPr lang="en-US" altLang="en-US" b="1" dirty="0">
                <a:solidFill>
                  <a:srgbClr val="008080"/>
                </a:solidFill>
                <a:ea typeface="ＭＳ Ｐゴシック" panose="020B0600070205080204" pitchFamily="34" charset="-128"/>
                <a:cs typeface="+mn-cs"/>
              </a:rPr>
              <a:t>&gt;&gt;&gt; </a:t>
            </a:r>
            <a:r>
              <a:rPr lang="en-US" altLang="en-US" dirty="0">
                <a:solidFill>
                  <a:srgbClr val="7030A0"/>
                </a:solidFill>
                <a:latin typeface="+mn-lt"/>
                <a:cs typeface="+mn-cs"/>
              </a:rPr>
              <a:t>type</a:t>
            </a:r>
            <a:r>
              <a:rPr lang="en-US" altLang="en-US" dirty="0">
                <a:latin typeface="+mn-lt"/>
                <a:cs typeface="+mn-cs"/>
              </a:rPr>
              <a:t>(3.5)</a:t>
            </a:r>
          </a:p>
          <a:p>
            <a:pPr eaLnBrk="1" hangingPunct="1">
              <a:buFont typeface="Tahoma" panose="020B0604030504040204" pitchFamily="34" charset="0"/>
              <a:buNone/>
              <a:defRPr/>
            </a:pPr>
            <a:r>
              <a:rPr lang="en-US" altLang="en-US" dirty="0">
                <a:solidFill>
                  <a:srgbClr val="00B0F0"/>
                </a:solidFill>
                <a:latin typeface="+mn-lt"/>
                <a:cs typeface="+mn-cs"/>
              </a:rPr>
              <a:t>&lt;class 'float'&gt;</a:t>
            </a:r>
          </a:p>
          <a:p>
            <a:pPr eaLnBrk="1" hangingPunct="1">
              <a:buFont typeface="Tahoma" panose="020B0604030504040204" pitchFamily="34" charset="0"/>
              <a:buNone/>
              <a:defRPr/>
            </a:pPr>
            <a:r>
              <a:rPr lang="en-US" altLang="en-US" b="1" dirty="0">
                <a:solidFill>
                  <a:srgbClr val="008080"/>
                </a:solidFill>
                <a:ea typeface="ＭＳ Ｐゴシック" panose="020B0600070205080204" pitchFamily="34" charset="-128"/>
                <a:cs typeface="+mn-cs"/>
              </a:rPr>
              <a:t>&gt;&gt;&gt; </a:t>
            </a:r>
            <a:r>
              <a:rPr lang="en-US" altLang="en-US" dirty="0">
                <a:solidFill>
                  <a:srgbClr val="7030A0"/>
                </a:solidFill>
                <a:latin typeface="+mn-lt"/>
                <a:cs typeface="+mn-cs"/>
              </a:rPr>
              <a:t>type</a:t>
            </a:r>
            <a:r>
              <a:rPr lang="en-US" altLang="en-US" dirty="0">
                <a:latin typeface="+mn-lt"/>
                <a:cs typeface="+mn-cs"/>
              </a:rPr>
              <a:t>(</a:t>
            </a:r>
            <a:r>
              <a:rPr lang="en-US" altLang="en-US" dirty="0">
                <a:solidFill>
                  <a:srgbClr val="7030A0"/>
                </a:solidFill>
                <a:latin typeface="+mn-lt"/>
                <a:cs typeface="+mn-cs"/>
              </a:rPr>
              <a:t>int</a:t>
            </a:r>
            <a:r>
              <a:rPr lang="en-US" altLang="en-US" dirty="0">
                <a:latin typeface="+mn-lt"/>
                <a:cs typeface="+mn-cs"/>
              </a:rPr>
              <a:t>(3.5))</a:t>
            </a:r>
          </a:p>
          <a:p>
            <a:pPr eaLnBrk="1" hangingPunct="1">
              <a:buFont typeface="Tahoma" panose="020B0604030504040204" pitchFamily="34" charset="0"/>
              <a:buNone/>
              <a:defRPr/>
            </a:pPr>
            <a:r>
              <a:rPr lang="en-US" altLang="en-US" dirty="0">
                <a:solidFill>
                  <a:srgbClr val="00B0F0"/>
                </a:solidFill>
                <a:latin typeface="+mn-lt"/>
                <a:cs typeface="+mn-cs"/>
              </a:rPr>
              <a:t>&lt;class 'int'&gt;</a:t>
            </a:r>
          </a:p>
          <a:p>
            <a:pPr eaLnBrk="1" hangingPunct="1">
              <a:buFont typeface="Tahoma" panose="020B0604030504040204" pitchFamily="34" charset="0"/>
              <a:buNone/>
              <a:defRPr/>
            </a:pPr>
            <a:r>
              <a:rPr lang="en-US" altLang="en-US" b="1" dirty="0">
                <a:solidFill>
                  <a:srgbClr val="008080"/>
                </a:solidFill>
                <a:ea typeface="ＭＳ Ｐゴシック" panose="020B0600070205080204" pitchFamily="34" charset="-128"/>
                <a:cs typeface="+mn-cs"/>
              </a:rPr>
              <a:t>&gt;&gt;&gt; </a:t>
            </a:r>
            <a:r>
              <a:rPr lang="en-US" altLang="en-US" dirty="0">
                <a:solidFill>
                  <a:srgbClr val="7030A0"/>
                </a:solidFill>
                <a:latin typeface="+mn-lt"/>
                <a:cs typeface="+mn-cs"/>
              </a:rPr>
              <a:t>int</a:t>
            </a:r>
            <a:r>
              <a:rPr lang="en-US" altLang="en-US" dirty="0">
                <a:latin typeface="+mn-lt"/>
                <a:cs typeface="+mn-cs"/>
              </a:rPr>
              <a:t>(</a:t>
            </a:r>
            <a:r>
              <a:rPr lang="en-US" altLang="en-US" dirty="0">
                <a:solidFill>
                  <a:srgbClr val="00B050"/>
                </a:solidFill>
                <a:latin typeface="+mn-lt"/>
                <a:cs typeface="+mn-cs"/>
              </a:rPr>
              <a:t>"123"</a:t>
            </a:r>
            <a:r>
              <a:rPr lang="en-US" altLang="en-US" dirty="0">
                <a:latin typeface="+mn-lt"/>
                <a:cs typeface="+mn-cs"/>
              </a:rPr>
              <a:t>)</a:t>
            </a:r>
          </a:p>
          <a:p>
            <a:pPr eaLnBrk="1" hangingPunct="1">
              <a:buFont typeface="Tahoma" panose="020B0604030504040204" pitchFamily="34" charset="0"/>
              <a:buNone/>
              <a:defRPr/>
            </a:pPr>
            <a:r>
              <a:rPr lang="en-US" altLang="en-US" dirty="0">
                <a:solidFill>
                  <a:srgbClr val="00B0F0"/>
                </a:solidFill>
                <a:latin typeface="+mn-lt"/>
                <a:cs typeface="+mn-cs"/>
              </a:rPr>
              <a:t>123</a:t>
            </a:r>
          </a:p>
          <a:p>
            <a:pPr eaLnBrk="1" hangingPunct="1">
              <a:buFont typeface="Tahoma" panose="020B0604030504040204" pitchFamily="34" charset="0"/>
              <a:buNone/>
              <a:defRPr/>
            </a:pPr>
            <a:r>
              <a:rPr lang="en-US" altLang="en-US" b="1" dirty="0">
                <a:solidFill>
                  <a:srgbClr val="008080"/>
                </a:solidFill>
                <a:ea typeface="ＭＳ Ｐゴシック" panose="020B0600070205080204" pitchFamily="34" charset="-128"/>
                <a:cs typeface="+mn-cs"/>
              </a:rPr>
              <a:t>&gt;&gt;&gt; </a:t>
            </a:r>
            <a:r>
              <a:rPr lang="en-US" altLang="en-US" dirty="0">
                <a:latin typeface="+mn-lt"/>
                <a:cs typeface="+mn-cs"/>
              </a:rPr>
              <a:t>int(</a:t>
            </a:r>
            <a:r>
              <a:rPr lang="en-US" altLang="en-US" dirty="0">
                <a:solidFill>
                  <a:srgbClr val="00B050"/>
                </a:solidFill>
                <a:latin typeface="+mn-lt"/>
                <a:cs typeface="+mn-cs"/>
              </a:rPr>
              <a:t>"1ZA"</a:t>
            </a:r>
            <a:r>
              <a:rPr lang="en-US" altLang="en-US" dirty="0">
                <a:latin typeface="+mn-lt"/>
                <a:cs typeface="+mn-cs"/>
              </a:rPr>
              <a:t>)</a:t>
            </a:r>
          </a:p>
          <a:p>
            <a:pPr eaLnBrk="1" hangingPunct="1">
              <a:buFont typeface="Tahoma" panose="020B0604030504040204" pitchFamily="34" charset="0"/>
              <a:buNone/>
              <a:defRPr/>
            </a:pPr>
            <a:r>
              <a:rPr lang="en-US" altLang="en-US" dirty="0" err="1">
                <a:solidFill>
                  <a:srgbClr val="FF0000"/>
                </a:solidFill>
                <a:latin typeface="+mn-lt"/>
                <a:cs typeface="+mn-cs"/>
              </a:rPr>
              <a:t>ValueError</a:t>
            </a:r>
            <a:endParaRPr lang="en-US" altLang="en-US" dirty="0">
              <a:solidFill>
                <a:srgbClr val="FF0000"/>
              </a:solidFill>
              <a:latin typeface="+mn-lt"/>
              <a:cs typeface="+mn-cs"/>
            </a:endParaRPr>
          </a:p>
        </p:txBody>
      </p:sp>
      <p:sp>
        <p:nvSpPr>
          <p:cNvPr id="16391" name="Rectangle 3">
            <a:extLst>
              <a:ext uri="{FF2B5EF4-FFF2-40B4-BE49-F238E27FC236}">
                <a16:creationId xmlns:a16="http://schemas.microsoft.com/office/drawing/2014/main" id="{0A1EFB79-A375-4F88-9CF3-B6D47A6E08D0}"/>
              </a:ext>
            </a:extLst>
          </p:cNvPr>
          <p:cNvSpPr txBox="1">
            <a:spLocks noChangeArrowheads="1"/>
          </p:cNvSpPr>
          <p:nvPr/>
        </p:nvSpPr>
        <p:spPr bwMode="auto">
          <a:xfrm>
            <a:off x="5351463" y="1209675"/>
            <a:ext cx="3124200" cy="532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bIns="50800"/>
          <a:lstStyle>
            <a:lvl1pPr marL="39688">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731838" indent="-285750">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buFont typeface="Tahoma" panose="020B0604030504040204" pitchFamily="34" charset="0"/>
              <a:buNone/>
            </a:pPr>
            <a:r>
              <a:rPr lang="en-US" altLang="en-US" b="1">
                <a:solidFill>
                  <a:srgbClr val="008080"/>
                </a:solidFill>
                <a:ea typeface="MS PGothic" panose="020B0600070205080204" pitchFamily="34" charset="-128"/>
              </a:rPr>
              <a:t>&gt;&gt;&gt; </a:t>
            </a:r>
            <a:r>
              <a:rPr lang="en-US" altLang="en-US">
                <a:solidFill>
                  <a:srgbClr val="7030A0"/>
                </a:solidFill>
              </a:rPr>
              <a:t>type</a:t>
            </a:r>
            <a:r>
              <a:rPr lang="en-US" altLang="en-US"/>
              <a:t>(</a:t>
            </a:r>
            <a:r>
              <a:rPr lang="en-US" altLang="en-US">
                <a:solidFill>
                  <a:srgbClr val="FFC000"/>
                </a:solidFill>
              </a:rPr>
              <a:t>True</a:t>
            </a:r>
            <a:r>
              <a:rPr lang="en-US" altLang="en-US"/>
              <a:t>)</a:t>
            </a:r>
          </a:p>
          <a:p>
            <a:pPr eaLnBrk="1" hangingPunct="1">
              <a:buFont typeface="Tahoma" panose="020B0604030504040204" pitchFamily="34" charset="0"/>
              <a:buNone/>
            </a:pPr>
            <a:r>
              <a:rPr lang="en-US" altLang="en-US">
                <a:solidFill>
                  <a:srgbClr val="00B0F0"/>
                </a:solidFill>
              </a:rPr>
              <a:t>&lt;class 'bool'&gt;</a:t>
            </a:r>
          </a:p>
          <a:p>
            <a:pPr eaLnBrk="1" hangingPunct="1">
              <a:buFont typeface="Tahoma" panose="020B0604030504040204" pitchFamily="34" charset="0"/>
              <a:buNone/>
            </a:pPr>
            <a:r>
              <a:rPr lang="en-US" altLang="en-US" b="1">
                <a:solidFill>
                  <a:srgbClr val="008080"/>
                </a:solidFill>
                <a:ea typeface="MS PGothic" panose="020B0600070205080204" pitchFamily="34" charset="-128"/>
              </a:rPr>
              <a:t>&gt;&gt;&gt;</a:t>
            </a:r>
            <a:r>
              <a:rPr lang="en-US" altLang="en-US"/>
              <a:t> </a:t>
            </a:r>
            <a:r>
              <a:rPr lang="en-US" altLang="en-US">
                <a:solidFill>
                  <a:srgbClr val="7030A0"/>
                </a:solidFill>
              </a:rPr>
              <a:t>bool</a:t>
            </a:r>
            <a:r>
              <a:rPr lang="en-US" altLang="en-US"/>
              <a:t>(</a:t>
            </a:r>
            <a:r>
              <a:rPr lang="en-US" altLang="en-US">
                <a:solidFill>
                  <a:srgbClr val="00B050"/>
                </a:solidFill>
              </a:rPr>
              <a:t>"what"</a:t>
            </a:r>
            <a:r>
              <a:rPr lang="en-US" altLang="en-US"/>
              <a:t>)</a:t>
            </a:r>
          </a:p>
          <a:p>
            <a:pPr eaLnBrk="1" hangingPunct="1">
              <a:buFont typeface="Tahoma" panose="020B0604030504040204" pitchFamily="34" charset="0"/>
              <a:buNone/>
            </a:pPr>
            <a:r>
              <a:rPr lang="en-US" altLang="en-US">
                <a:solidFill>
                  <a:srgbClr val="00B0F0"/>
                </a:solidFill>
              </a:rPr>
              <a:t>True</a:t>
            </a:r>
          </a:p>
          <a:p>
            <a:pPr eaLnBrk="1" hangingPunct="1">
              <a:buFont typeface="Tahoma" panose="020B0604030504040204" pitchFamily="34" charset="0"/>
              <a:buNone/>
            </a:pPr>
            <a:r>
              <a:rPr lang="en-US" altLang="en-US" b="1">
                <a:solidFill>
                  <a:srgbClr val="008080"/>
                </a:solidFill>
                <a:ea typeface="MS PGothic" panose="020B0600070205080204" pitchFamily="34" charset="-128"/>
              </a:rPr>
              <a:t>&gt;&gt;&gt; </a:t>
            </a:r>
            <a:r>
              <a:rPr lang="en-US" altLang="en-US">
                <a:solidFill>
                  <a:srgbClr val="7030A0"/>
                </a:solidFill>
              </a:rPr>
              <a:t>bool</a:t>
            </a:r>
            <a:r>
              <a:rPr lang="en-US" altLang="en-US"/>
              <a:t>(</a:t>
            </a:r>
            <a:r>
              <a:rPr lang="en-US" altLang="en-US">
                <a:solidFill>
                  <a:srgbClr val="00B050"/>
                </a:solidFill>
              </a:rPr>
              <a:t>""</a:t>
            </a:r>
            <a:r>
              <a:rPr lang="en-US" altLang="en-US"/>
              <a:t>)</a:t>
            </a:r>
          </a:p>
          <a:p>
            <a:pPr eaLnBrk="1" hangingPunct="1">
              <a:buFont typeface="Tahoma" panose="020B0604030504040204" pitchFamily="34" charset="0"/>
              <a:buNone/>
            </a:pPr>
            <a:r>
              <a:rPr lang="en-US" altLang="en-US">
                <a:solidFill>
                  <a:srgbClr val="00B0F0"/>
                </a:solidFill>
              </a:rPr>
              <a:t>False</a:t>
            </a:r>
          </a:p>
          <a:p>
            <a:pPr eaLnBrk="1" hangingPunct="1">
              <a:buFont typeface="Tahoma" panose="020B0604030504040204" pitchFamily="34" charset="0"/>
              <a:buNone/>
            </a:pPr>
            <a:r>
              <a:rPr lang="en-US" altLang="en-US" b="1">
                <a:solidFill>
                  <a:srgbClr val="008080"/>
                </a:solidFill>
                <a:ea typeface="MS PGothic" panose="020B0600070205080204" pitchFamily="34" charset="-128"/>
              </a:rPr>
              <a:t>&gt;&gt;&gt; </a:t>
            </a:r>
            <a:r>
              <a:rPr lang="da-DK" altLang="en-US">
                <a:solidFill>
                  <a:srgbClr val="7030A0"/>
                </a:solidFill>
              </a:rPr>
              <a:t>int</a:t>
            </a:r>
            <a:r>
              <a:rPr lang="da-DK" altLang="en-US"/>
              <a:t>(</a:t>
            </a:r>
            <a:r>
              <a:rPr lang="da-DK" altLang="en-US">
                <a:solidFill>
                  <a:srgbClr val="FFC000"/>
                </a:solidFill>
              </a:rPr>
              <a:t>False</a:t>
            </a:r>
            <a:r>
              <a:rPr lang="da-DK" altLang="en-US"/>
              <a:t>)</a:t>
            </a:r>
          </a:p>
          <a:p>
            <a:pPr eaLnBrk="1" hangingPunct="1">
              <a:buFont typeface="Tahoma" panose="020B0604030504040204" pitchFamily="34" charset="0"/>
              <a:buNone/>
            </a:pPr>
            <a:r>
              <a:rPr lang="da-DK" altLang="en-US">
                <a:solidFill>
                  <a:srgbClr val="00B0F0"/>
                </a:solidFill>
              </a:rPr>
              <a:t>0</a:t>
            </a:r>
          </a:p>
          <a:p>
            <a:pPr eaLnBrk="1" hangingPunct="1">
              <a:buFont typeface="Tahoma" panose="020B0604030504040204" pitchFamily="34" charset="0"/>
              <a:buNone/>
            </a:pPr>
            <a:r>
              <a:rPr lang="en-US" altLang="en-US" b="1">
                <a:solidFill>
                  <a:srgbClr val="008080"/>
                </a:solidFill>
                <a:ea typeface="MS PGothic" panose="020B0600070205080204" pitchFamily="34" charset="-128"/>
              </a:rPr>
              <a:t>&gt;&gt;&gt; </a:t>
            </a:r>
            <a:r>
              <a:rPr lang="da-DK" altLang="en-US">
                <a:solidFill>
                  <a:srgbClr val="7030A0"/>
                </a:solidFill>
              </a:rPr>
              <a:t>int</a:t>
            </a:r>
            <a:r>
              <a:rPr lang="da-DK" altLang="en-US"/>
              <a:t>(</a:t>
            </a:r>
            <a:r>
              <a:rPr lang="da-DK" altLang="en-US">
                <a:solidFill>
                  <a:srgbClr val="FFC000"/>
                </a:solidFill>
              </a:rPr>
              <a:t>True</a:t>
            </a:r>
            <a:r>
              <a:rPr lang="da-DK" altLang="en-US"/>
              <a:t>)</a:t>
            </a:r>
          </a:p>
          <a:p>
            <a:pPr eaLnBrk="1" hangingPunct="1">
              <a:buFont typeface="Tahoma" panose="020B0604030504040204" pitchFamily="34" charset="0"/>
              <a:buNone/>
            </a:pPr>
            <a:r>
              <a:rPr lang="da-DK" altLang="en-US">
                <a:solidFill>
                  <a:srgbClr val="00B0F0"/>
                </a:solidFill>
              </a:rPr>
              <a:t>1</a:t>
            </a:r>
          </a:p>
          <a:p>
            <a:pPr eaLnBrk="1" hangingPunct="1">
              <a:buFont typeface="Tahoma" panose="020B0604030504040204" pitchFamily="34" charset="0"/>
              <a:buNone/>
            </a:pPr>
            <a:r>
              <a:rPr lang="en-US" altLang="en-US" b="1">
                <a:solidFill>
                  <a:srgbClr val="008080"/>
                </a:solidFill>
                <a:ea typeface="MS PGothic" panose="020B0600070205080204" pitchFamily="34" charset="-128"/>
              </a:rPr>
              <a:t>&gt;&gt;&gt; </a:t>
            </a:r>
            <a:r>
              <a:rPr lang="en-US" altLang="en-US">
                <a:solidFill>
                  <a:srgbClr val="7030A0"/>
                </a:solidFill>
              </a:rPr>
              <a:t>float</a:t>
            </a:r>
            <a:r>
              <a:rPr lang="en-US" altLang="en-US"/>
              <a:t>(5)</a:t>
            </a:r>
          </a:p>
          <a:p>
            <a:pPr eaLnBrk="1" hangingPunct="1">
              <a:buFont typeface="Tahoma" panose="020B0604030504040204" pitchFamily="34" charset="0"/>
              <a:buNone/>
            </a:pPr>
            <a:r>
              <a:rPr lang="en-US" altLang="en-US">
                <a:solidFill>
                  <a:srgbClr val="00B0F0"/>
                </a:solidFill>
              </a:rPr>
              <a:t>5.0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9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9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9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9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9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90">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90">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90">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391">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6391">
                                            <p:txEl>
                                              <p:pRg st="1" end="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6391">
                                            <p:txEl>
                                              <p:pRg st="2" end="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6391">
                                            <p:txEl>
                                              <p:pRg st="3" end="3"/>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6391">
                                            <p:txEl>
                                              <p:pRg st="4" end="4"/>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6391">
                                            <p:txEl>
                                              <p:pRg st="5" end="5"/>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6391">
                                            <p:txEl>
                                              <p:pRg st="6" end="6"/>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6391">
                                            <p:txEl>
                                              <p:pRg st="7" end="7"/>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16391">
                                            <p:txEl>
                                              <p:pRg st="8" end="8"/>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16391">
                                            <p:txEl>
                                              <p:pRg st="9" end="9"/>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16391">
                                            <p:txEl>
                                              <p:pRg st="10" end="10"/>
                                            </p:txEl>
                                          </p:spTgt>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163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a:extLst>
              <a:ext uri="{FF2B5EF4-FFF2-40B4-BE49-F238E27FC236}">
                <a16:creationId xmlns:a16="http://schemas.microsoft.com/office/drawing/2014/main" id="{D35A6349-1F70-42D3-8ECA-8E13C7BD8113}"/>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7CD9F2A1-7023-4FF8-BF54-818F1C1ADD71}"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19</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34819" name="Group 1">
            <a:extLst>
              <a:ext uri="{FF2B5EF4-FFF2-40B4-BE49-F238E27FC236}">
                <a16:creationId xmlns:a16="http://schemas.microsoft.com/office/drawing/2014/main" id="{F0C8BE73-3ECA-451F-B12A-4848519A8AA6}"/>
              </a:ext>
            </a:extLst>
          </p:cNvPr>
          <p:cNvGrpSpPr>
            <a:grpSpLocks/>
          </p:cNvGrpSpPr>
          <p:nvPr/>
        </p:nvGrpSpPr>
        <p:grpSpPr bwMode="auto">
          <a:xfrm>
            <a:off x="0" y="0"/>
            <a:ext cx="9144000" cy="1066800"/>
            <a:chOff x="0" y="0"/>
            <a:chExt cx="5760" cy="672"/>
          </a:xfrm>
        </p:grpSpPr>
        <p:sp>
          <p:nvSpPr>
            <p:cNvPr id="34824" name="AutoShape 2">
              <a:extLst>
                <a:ext uri="{FF2B5EF4-FFF2-40B4-BE49-F238E27FC236}">
                  <a16:creationId xmlns:a16="http://schemas.microsoft.com/office/drawing/2014/main" id="{97E2EAA0-32FD-4F36-AC3F-2ACF6545BE5B}"/>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34825" name="Rectangle 3">
              <a:extLst>
                <a:ext uri="{FF2B5EF4-FFF2-40B4-BE49-F238E27FC236}">
                  <a16:creationId xmlns:a16="http://schemas.microsoft.com/office/drawing/2014/main" id="{1793C3F1-96A2-49B9-8E09-581C02ADFE8C}"/>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34820" name="Picture 4">
            <a:extLst>
              <a:ext uri="{FF2B5EF4-FFF2-40B4-BE49-F238E27FC236}">
                <a16:creationId xmlns:a16="http://schemas.microsoft.com/office/drawing/2014/main" id="{A6CB358D-5C00-4231-906A-C24DF69CFD75}"/>
              </a:ext>
            </a:extLst>
          </p:cNvPr>
          <p:cNvPicPr>
            <a:picLocks noChangeArrowheads="1"/>
          </p:cNvPicPr>
          <p:nvPr/>
        </p:nvPicPr>
        <p:blipFill>
          <a:blip r:embed="rId3">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4821" name="Rectangle 5">
            <a:extLst>
              <a:ext uri="{FF2B5EF4-FFF2-40B4-BE49-F238E27FC236}">
                <a16:creationId xmlns:a16="http://schemas.microsoft.com/office/drawing/2014/main" id="{CC6F30B1-EE25-4375-A5C1-7F09A2683638}"/>
              </a:ext>
            </a:extLst>
          </p:cNvPr>
          <p:cNvSpPr>
            <a:spLocks noGrp="1" noChangeArrowheads="1"/>
          </p:cNvSpPr>
          <p:nvPr>
            <p:ph type="title"/>
          </p:nvPr>
        </p:nvSpPr>
        <p:spPr/>
        <p:txBody>
          <a:bodyPr rIns="132080"/>
          <a:lstStyle/>
          <a:p>
            <a:pPr indent="0" eaLnBrk="1" hangingPunct="1"/>
            <a:r>
              <a:rPr lang="en-US" altLang="en-US"/>
              <a:t>Input	</a:t>
            </a:r>
          </a:p>
        </p:txBody>
      </p:sp>
      <p:sp>
        <p:nvSpPr>
          <p:cNvPr id="12" name="Rectangle 3">
            <a:extLst>
              <a:ext uri="{FF2B5EF4-FFF2-40B4-BE49-F238E27FC236}">
                <a16:creationId xmlns:a16="http://schemas.microsoft.com/office/drawing/2014/main" id="{8F8D3ACB-1176-449D-B226-1C6B6D10211D}"/>
              </a:ext>
            </a:extLst>
          </p:cNvPr>
          <p:cNvSpPr txBox="1">
            <a:spLocks noChangeArrowheads="1"/>
          </p:cNvSpPr>
          <p:nvPr/>
        </p:nvSpPr>
        <p:spPr bwMode="auto">
          <a:xfrm>
            <a:off x="730250" y="1577975"/>
            <a:ext cx="7681913" cy="4953000"/>
          </a:xfrm>
          <a:prstGeom prst="rect">
            <a:avLst/>
          </a:prstGeom>
          <a:noFill/>
          <a:ln>
            <a:noFill/>
          </a:ln>
        </p:spPr>
        <p:txBody>
          <a:bodyPr lIns="50800" tIns="50800" bIns="50800"/>
          <a:lstStyle>
            <a:lvl1pPr marL="382588" indent="-342900" algn="l" rtl="0" eaLnBrk="0" fontAlgn="base" hangingPunct="0">
              <a:spcBef>
                <a:spcPts val="600"/>
              </a:spcBef>
              <a:spcAft>
                <a:spcPct val="0"/>
              </a:spcAft>
              <a:buSzPct val="100000"/>
              <a:buFont typeface="Tahoma" panose="020B0604030504040204" pitchFamily="34" charset="0"/>
              <a:buChar char="•"/>
              <a:defRPr sz="2400">
                <a:solidFill>
                  <a:schemeClr val="tx1"/>
                </a:solidFill>
                <a:latin typeface="+mn-lt"/>
                <a:ea typeface="+mn-ea"/>
                <a:cs typeface="+mn-cs"/>
                <a:sym typeface="Tahoma" panose="020B0604030504040204" pitchFamily="34" charset="0"/>
              </a:defRPr>
            </a:lvl1pPr>
            <a:lvl2pPr marL="731838" indent="-285750" algn="l" rtl="0" eaLnBrk="0" fontAlgn="base" hangingPunct="0">
              <a:spcBef>
                <a:spcPts val="500"/>
              </a:spcBef>
              <a:spcAft>
                <a:spcPct val="0"/>
              </a:spcAft>
              <a:buSzPct val="100000"/>
              <a:buFont typeface="Tahoma" panose="020B0604030504040204" pitchFamily="34" charset="0"/>
              <a:buChar char="–"/>
              <a:defRPr sz="2200">
                <a:solidFill>
                  <a:schemeClr val="tx1"/>
                </a:solidFill>
                <a:latin typeface="+mn-lt"/>
                <a:ea typeface="+mn-ea"/>
                <a:cs typeface="+mn-cs"/>
                <a:sym typeface="Tahoma" panose="020B0604030504040204" pitchFamily="34" charset="0"/>
              </a:defRPr>
            </a:lvl2pPr>
            <a:lvl3pPr marL="1131888" indent="-228600" algn="l" rtl="0" eaLnBrk="0" fontAlgn="base" hangingPunct="0">
              <a:spcBef>
                <a:spcPts val="5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3pPr>
            <a:lvl4pPr marL="15890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4pPr>
            <a:lvl5pPr marL="20462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5pPr>
            <a:lvl6pPr marL="25034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6pPr>
            <a:lvl7pPr marL="29606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7pPr>
            <a:lvl8pPr marL="34178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8pPr>
            <a:lvl9pPr marL="38750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9pPr>
          </a:lstStyle>
          <a:p>
            <a:pPr lvl="1" eaLnBrk="1" hangingPunct="1">
              <a:lnSpc>
                <a:spcPct val="57000"/>
              </a:lnSpc>
              <a:buFontTx/>
              <a:buNone/>
              <a:defRPr/>
            </a:pPr>
            <a:endParaRPr lang="en-US" altLang="en-US" b="1" i="1" kern="0" dirty="0">
              <a:ea typeface="ＭＳ Ｐゴシック" panose="020B0600070205080204" pitchFamily="34" charset="-128"/>
            </a:endParaRPr>
          </a:p>
        </p:txBody>
      </p:sp>
      <p:sp>
        <p:nvSpPr>
          <p:cNvPr id="17415" name="Content Placeholder 2">
            <a:extLst>
              <a:ext uri="{FF2B5EF4-FFF2-40B4-BE49-F238E27FC236}">
                <a16:creationId xmlns:a16="http://schemas.microsoft.com/office/drawing/2014/main" id="{D30EE321-04BC-4BDE-8786-3B422A55624F}"/>
              </a:ext>
            </a:extLst>
          </p:cNvPr>
          <p:cNvSpPr>
            <a:spLocks noGrp="1" noChangeArrowheads="1"/>
          </p:cNvSpPr>
          <p:nvPr>
            <p:ph idx="1"/>
          </p:nvPr>
        </p:nvSpPr>
        <p:spPr>
          <a:xfrm>
            <a:off x="457200" y="1306513"/>
            <a:ext cx="8229600" cy="4525962"/>
          </a:xfrm>
        </p:spPr>
        <p:txBody>
          <a:bodyPr/>
          <a:lstStyle/>
          <a:p>
            <a:pPr eaLnBrk="1" hangingPunct="1"/>
            <a:r>
              <a:rPr lang="en-US" altLang="en-US" sz="2800"/>
              <a:t>Many programs need to read input from the user</a:t>
            </a:r>
          </a:p>
          <a:p>
            <a:pPr eaLnBrk="1" hangingPunct="1"/>
            <a:r>
              <a:rPr lang="en-US" altLang="en-US" sz="2800"/>
              <a:t>Built-in </a:t>
            </a:r>
            <a:r>
              <a:rPr lang="en-US" altLang="en-US" sz="2800">
                <a:solidFill>
                  <a:srgbClr val="7030A0"/>
                </a:solidFill>
                <a:latin typeface="Courier New" panose="02070309020205020404" pitchFamily="49" charset="0"/>
                <a:cs typeface="Courier New" panose="02070309020205020404" pitchFamily="49" charset="0"/>
              </a:rPr>
              <a:t>input</a:t>
            </a:r>
            <a:r>
              <a:rPr lang="en-US" altLang="en-US" sz="2800"/>
              <a:t> function reads input from keyboard</a:t>
            </a:r>
          </a:p>
          <a:p>
            <a:pPr lvl="1" eaLnBrk="1" hangingPunct="1"/>
            <a:r>
              <a:rPr lang="en-US" altLang="en-US" sz="2400"/>
              <a:t>Returns the data as a string</a:t>
            </a:r>
          </a:p>
          <a:p>
            <a:pPr lvl="1" eaLnBrk="1" hangingPunct="1"/>
            <a:r>
              <a:rPr lang="en-US" altLang="en-US" sz="2400"/>
              <a:t>Format: </a:t>
            </a:r>
            <a:r>
              <a:rPr lang="en-US" altLang="en-US" sz="2400" i="1">
                <a:latin typeface="Courier New" panose="02070309020205020404" pitchFamily="49" charset="0"/>
                <a:cs typeface="Courier New" panose="02070309020205020404" pitchFamily="49" charset="0"/>
              </a:rPr>
              <a:t>variable</a:t>
            </a:r>
            <a:r>
              <a:rPr lang="en-US" altLang="en-US" sz="2400">
                <a:latin typeface="Courier New" panose="02070309020205020404" pitchFamily="49" charset="0"/>
                <a:cs typeface="Courier New" panose="02070309020205020404" pitchFamily="49" charset="0"/>
              </a:rPr>
              <a:t> = </a:t>
            </a:r>
            <a:r>
              <a:rPr lang="en-US" altLang="en-US" sz="2400">
                <a:solidFill>
                  <a:srgbClr val="7030A0"/>
                </a:solidFill>
                <a:latin typeface="Courier New" panose="02070309020205020404" pitchFamily="49" charset="0"/>
                <a:cs typeface="Courier New" panose="02070309020205020404" pitchFamily="49" charset="0"/>
              </a:rPr>
              <a:t>input</a:t>
            </a:r>
            <a:r>
              <a:rPr lang="en-US" altLang="en-US" sz="2400">
                <a:latin typeface="Courier New" panose="02070309020205020404" pitchFamily="49" charset="0"/>
                <a:cs typeface="Courier New" panose="02070309020205020404" pitchFamily="49" charset="0"/>
              </a:rPr>
              <a:t>(</a:t>
            </a:r>
            <a:r>
              <a:rPr lang="en-US" altLang="en-US" sz="2400" i="1">
                <a:solidFill>
                  <a:srgbClr val="00B050"/>
                </a:solidFill>
                <a:latin typeface="Courier New" panose="02070309020205020404" pitchFamily="49" charset="0"/>
                <a:cs typeface="Courier New" panose="02070309020205020404" pitchFamily="49" charset="0"/>
              </a:rPr>
              <a:t>prompt</a:t>
            </a:r>
            <a:r>
              <a:rPr lang="en-US" altLang="en-US" sz="2400">
                <a:latin typeface="Courier New" panose="02070309020205020404" pitchFamily="49" charset="0"/>
                <a:cs typeface="Courier New" panose="02070309020205020404" pitchFamily="49" charset="0"/>
              </a:rPr>
              <a:t>)</a:t>
            </a:r>
          </a:p>
          <a:p>
            <a:pPr lvl="2" eaLnBrk="1" hangingPunct="1"/>
            <a:r>
              <a:rPr lang="en-US" altLang="en-US">
                <a:latin typeface="Courier New" panose="02070309020205020404" pitchFamily="49" charset="0"/>
                <a:cs typeface="Courier New" panose="02070309020205020404" pitchFamily="49" charset="0"/>
              </a:rPr>
              <a:t>prompt </a:t>
            </a:r>
            <a:r>
              <a:rPr lang="en-US" altLang="en-US">
                <a:cs typeface="Courier New" panose="02070309020205020404" pitchFamily="49" charset="0"/>
              </a:rPr>
              <a:t>is typically a string instructing user to enter a value</a:t>
            </a:r>
          </a:p>
          <a:p>
            <a:pPr lvl="1" eaLnBrk="1" hangingPunct="1"/>
            <a:r>
              <a:rPr lang="en-US" altLang="en-US" sz="2400">
                <a:cs typeface="Courier New" panose="02070309020205020404" pitchFamily="49" charset="0"/>
              </a:rPr>
              <a:t>Does not automatically display a space after the prompt</a:t>
            </a:r>
            <a:endParaRPr lang="en-US" altLang="en-US" sz="2400">
              <a:latin typeface="Courier New" panose="02070309020205020404" pitchFamily="49" charset="0"/>
              <a:cs typeface="Courier New" panose="02070309020205020404" pitchFamily="49" charset="0"/>
            </a:endParaRPr>
          </a:p>
          <a:p>
            <a:pPr eaLnBrk="1" hangingPunct="1"/>
            <a:endParaRPr lang="en-US"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3B8AA1DA-04CA-4370-A7AE-29B4EBB9DACE}"/>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595DA317-CC19-4AB7-9512-3284C1C7EEE1}"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2</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7171" name="Group 1">
            <a:extLst>
              <a:ext uri="{FF2B5EF4-FFF2-40B4-BE49-F238E27FC236}">
                <a16:creationId xmlns:a16="http://schemas.microsoft.com/office/drawing/2014/main" id="{B64A4198-E54D-460B-9CB9-0A999D29A549}"/>
              </a:ext>
            </a:extLst>
          </p:cNvPr>
          <p:cNvGrpSpPr>
            <a:grpSpLocks/>
          </p:cNvGrpSpPr>
          <p:nvPr/>
        </p:nvGrpSpPr>
        <p:grpSpPr bwMode="auto">
          <a:xfrm>
            <a:off x="0" y="0"/>
            <a:ext cx="9144000" cy="1066800"/>
            <a:chOff x="0" y="0"/>
            <a:chExt cx="5760" cy="672"/>
          </a:xfrm>
        </p:grpSpPr>
        <p:sp>
          <p:nvSpPr>
            <p:cNvPr id="7175" name="AutoShape 2">
              <a:extLst>
                <a:ext uri="{FF2B5EF4-FFF2-40B4-BE49-F238E27FC236}">
                  <a16:creationId xmlns:a16="http://schemas.microsoft.com/office/drawing/2014/main" id="{766B01A5-580A-4750-B656-C8628CEDFB91}"/>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7176" name="Rectangle 3">
              <a:extLst>
                <a:ext uri="{FF2B5EF4-FFF2-40B4-BE49-F238E27FC236}">
                  <a16:creationId xmlns:a16="http://schemas.microsoft.com/office/drawing/2014/main" id="{0FC39248-D30E-45B0-9687-6B9C172EB882}"/>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7172" name="Picture 4">
            <a:extLst>
              <a:ext uri="{FF2B5EF4-FFF2-40B4-BE49-F238E27FC236}">
                <a16:creationId xmlns:a16="http://schemas.microsoft.com/office/drawing/2014/main" id="{B92D74AD-D1E3-4ABF-8A4D-2D6F25DDA6B4}"/>
              </a:ext>
            </a:extLst>
          </p:cNvPr>
          <p:cNvPicPr>
            <a:picLocks noChangeArrowheads="1"/>
          </p:cNvPicPr>
          <p:nvPr/>
        </p:nvPicPr>
        <p:blipFill>
          <a:blip r:embed="rId3">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173" name="Rectangle 5">
            <a:extLst>
              <a:ext uri="{FF2B5EF4-FFF2-40B4-BE49-F238E27FC236}">
                <a16:creationId xmlns:a16="http://schemas.microsoft.com/office/drawing/2014/main" id="{F9DDEC02-8479-471C-AED8-BB26576C404C}"/>
              </a:ext>
            </a:extLst>
          </p:cNvPr>
          <p:cNvSpPr>
            <a:spLocks noGrp="1" noChangeArrowheads="1"/>
          </p:cNvSpPr>
          <p:nvPr>
            <p:ph type="title"/>
          </p:nvPr>
        </p:nvSpPr>
        <p:spPr/>
        <p:txBody>
          <a:bodyPr rIns="132080"/>
          <a:lstStyle/>
          <a:p>
            <a:pPr indent="0" eaLnBrk="1" hangingPunct="1"/>
            <a:r>
              <a:rPr lang="en-US" altLang="en-US"/>
              <a:t>Data Types</a:t>
            </a:r>
          </a:p>
        </p:txBody>
      </p:sp>
      <p:sp>
        <p:nvSpPr>
          <p:cNvPr id="12" name="Rectangle 3">
            <a:extLst>
              <a:ext uri="{FF2B5EF4-FFF2-40B4-BE49-F238E27FC236}">
                <a16:creationId xmlns:a16="http://schemas.microsoft.com/office/drawing/2014/main" id="{FF6D5F3B-BEF2-4BA5-98DC-B3513E527A86}"/>
              </a:ext>
            </a:extLst>
          </p:cNvPr>
          <p:cNvSpPr txBox="1">
            <a:spLocks noChangeArrowheads="1"/>
          </p:cNvSpPr>
          <p:nvPr/>
        </p:nvSpPr>
        <p:spPr bwMode="auto">
          <a:xfrm>
            <a:off x="730250" y="1198563"/>
            <a:ext cx="8108950" cy="4953000"/>
          </a:xfrm>
          <a:prstGeom prst="rect">
            <a:avLst/>
          </a:prstGeom>
          <a:noFill/>
          <a:ln>
            <a:noFill/>
          </a:ln>
        </p:spPr>
        <p:txBody>
          <a:bodyPr lIns="50800" tIns="50800" bIns="50800"/>
          <a:lstStyle>
            <a:lvl1pPr marL="382588" indent="-342900" algn="l" rtl="0" eaLnBrk="0" fontAlgn="base" hangingPunct="0">
              <a:spcBef>
                <a:spcPts val="600"/>
              </a:spcBef>
              <a:spcAft>
                <a:spcPct val="0"/>
              </a:spcAft>
              <a:buSzPct val="100000"/>
              <a:buFont typeface="Tahoma" panose="020B0604030504040204" pitchFamily="34" charset="0"/>
              <a:buChar char="•"/>
              <a:defRPr sz="2400">
                <a:solidFill>
                  <a:schemeClr val="tx1"/>
                </a:solidFill>
                <a:latin typeface="+mn-lt"/>
                <a:ea typeface="+mn-ea"/>
                <a:cs typeface="+mn-cs"/>
                <a:sym typeface="Tahoma" panose="020B0604030504040204" pitchFamily="34" charset="0"/>
              </a:defRPr>
            </a:lvl1pPr>
            <a:lvl2pPr marL="731838" indent="-285750" algn="l" rtl="0" eaLnBrk="0" fontAlgn="base" hangingPunct="0">
              <a:spcBef>
                <a:spcPts val="500"/>
              </a:spcBef>
              <a:spcAft>
                <a:spcPct val="0"/>
              </a:spcAft>
              <a:buSzPct val="100000"/>
              <a:buFont typeface="Tahoma" panose="020B0604030504040204" pitchFamily="34" charset="0"/>
              <a:buChar char="–"/>
              <a:defRPr sz="2200">
                <a:solidFill>
                  <a:schemeClr val="tx1"/>
                </a:solidFill>
                <a:latin typeface="+mn-lt"/>
                <a:ea typeface="+mn-ea"/>
                <a:cs typeface="+mn-cs"/>
                <a:sym typeface="Tahoma" panose="020B0604030504040204" pitchFamily="34" charset="0"/>
              </a:defRPr>
            </a:lvl2pPr>
            <a:lvl3pPr marL="1131888" indent="-228600" algn="l" rtl="0" eaLnBrk="0" fontAlgn="base" hangingPunct="0">
              <a:spcBef>
                <a:spcPts val="5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3pPr>
            <a:lvl4pPr marL="15890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4pPr>
            <a:lvl5pPr marL="20462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5pPr>
            <a:lvl6pPr marL="25034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6pPr>
            <a:lvl7pPr marL="29606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7pPr>
            <a:lvl8pPr marL="34178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8pPr>
            <a:lvl9pPr marL="38750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9pPr>
          </a:lstStyle>
          <a:p>
            <a:pPr eaLnBrk="1" hangingPunct="1">
              <a:buFont typeface="Wingdings 2" charset="0"/>
              <a:buChar char=""/>
              <a:defRPr/>
            </a:pPr>
            <a:r>
              <a:rPr lang="en-US" dirty="0">
                <a:ea typeface="ＭＳ Ｐゴシック" charset="0"/>
                <a:cs typeface="ＭＳ Ｐゴシック" charset="0"/>
              </a:rPr>
              <a:t>Internally, computers store everything as 1s and 0s</a:t>
            </a:r>
          </a:p>
          <a:p>
            <a:pPr lvl="1" eaLnBrk="1" hangingPunct="1">
              <a:buFont typeface="Wingdings" charset="0"/>
              <a:buNone/>
              <a:defRPr/>
            </a:pPr>
            <a:r>
              <a:rPr lang="en-US" dirty="0">
                <a:ea typeface="ＭＳ Ｐゴシック" charset="0"/>
              </a:rPr>
              <a:t>		</a:t>
            </a:r>
            <a:r>
              <a:rPr lang="en-US" dirty="0">
                <a:latin typeface="Courier New" charset="0"/>
                <a:ea typeface="ＭＳ Ｐゴシック" charset="0"/>
              </a:rPr>
              <a:t>104</a:t>
            </a:r>
            <a:r>
              <a:rPr lang="en-US" dirty="0">
                <a:ea typeface="ＭＳ Ｐゴシック" charset="0"/>
              </a:rPr>
              <a:t>	</a:t>
            </a:r>
            <a:r>
              <a:rPr lang="en-US" dirty="0">
                <a:ea typeface="ＭＳ Ｐゴシック" charset="0"/>
                <a:sym typeface="Wingdings" charset="0"/>
              </a:rPr>
              <a:t> </a:t>
            </a:r>
            <a:r>
              <a:rPr lang="en-US" dirty="0">
                <a:latin typeface="Courier New" charset="0"/>
                <a:ea typeface="ＭＳ Ｐゴシック" charset="0"/>
              </a:rPr>
              <a:t>01101000</a:t>
            </a:r>
            <a:endParaRPr lang="en-US" dirty="0">
              <a:ea typeface="ＭＳ Ｐゴシック" charset="0"/>
            </a:endParaRPr>
          </a:p>
          <a:p>
            <a:pPr lvl="1" eaLnBrk="1" hangingPunct="1">
              <a:buFont typeface="Wingdings 2" charset="0"/>
              <a:buNone/>
              <a:defRPr/>
            </a:pPr>
            <a:r>
              <a:rPr lang="en-US" dirty="0">
                <a:ea typeface="ＭＳ Ｐゴシック" charset="0"/>
              </a:rPr>
              <a:t>		</a:t>
            </a:r>
            <a:r>
              <a:rPr lang="en-US" dirty="0">
                <a:latin typeface="Courier New" charset="0"/>
                <a:ea typeface="ＭＳ Ｐゴシック" charset="0"/>
              </a:rPr>
              <a:t>'hi'</a:t>
            </a:r>
            <a:r>
              <a:rPr lang="en-US" dirty="0">
                <a:ea typeface="ＭＳ Ｐゴシック" charset="0"/>
              </a:rPr>
              <a:t>	</a:t>
            </a:r>
            <a:r>
              <a:rPr lang="en-US" dirty="0">
                <a:ea typeface="ＭＳ Ｐゴシック" charset="0"/>
                <a:sym typeface="Wingdings" charset="0"/>
              </a:rPr>
              <a:t> </a:t>
            </a:r>
            <a:r>
              <a:rPr lang="en-US" dirty="0">
                <a:latin typeface="Courier New" charset="0"/>
                <a:ea typeface="ＭＳ Ｐゴシック" charset="0"/>
              </a:rPr>
              <a:t>0110100001101001</a:t>
            </a:r>
          </a:p>
          <a:p>
            <a:pPr lvl="1" eaLnBrk="1" hangingPunct="1">
              <a:buFont typeface="Wingdings 2" charset="0"/>
              <a:buNone/>
              <a:defRPr/>
            </a:pPr>
            <a:r>
              <a:rPr lang="en-US" dirty="0">
                <a:latin typeface="Courier New" charset="0"/>
                <a:ea typeface="ＭＳ Ｐゴシック" charset="0"/>
              </a:rPr>
              <a:t>		'h'	</a:t>
            </a:r>
            <a:r>
              <a:rPr lang="en-US" dirty="0">
                <a:ea typeface="ＭＳ Ｐゴシック" charset="0"/>
                <a:sym typeface="Wingdings" charset="0"/>
              </a:rPr>
              <a:t> </a:t>
            </a:r>
            <a:r>
              <a:rPr lang="en-US" dirty="0">
                <a:latin typeface="Courier New" charset="0"/>
                <a:ea typeface="ＭＳ Ｐゴシック" charset="0"/>
              </a:rPr>
              <a:t>01101000</a:t>
            </a:r>
            <a:endParaRPr lang="en-US" dirty="0">
              <a:ea typeface="ＭＳ Ｐゴシック" charset="0"/>
            </a:endParaRPr>
          </a:p>
          <a:p>
            <a:pPr lvl="1" eaLnBrk="1" hangingPunct="1">
              <a:buFont typeface="Wingdings 2" charset="0"/>
              <a:buNone/>
              <a:defRPr/>
            </a:pPr>
            <a:endParaRPr lang="en-US" dirty="0">
              <a:latin typeface="Courier New" charset="0"/>
              <a:ea typeface="ＭＳ Ｐゴシック" charset="0"/>
            </a:endParaRPr>
          </a:p>
          <a:p>
            <a:pPr eaLnBrk="1" hangingPunct="1">
              <a:buFont typeface="Wingdings 2" charset="0"/>
              <a:buChar char=""/>
              <a:defRPr/>
            </a:pPr>
            <a:r>
              <a:rPr lang="en-US" dirty="0">
                <a:ea typeface="ＭＳ Ｐゴシック" charset="0"/>
                <a:cs typeface="ＭＳ Ｐゴシック" charset="0"/>
              </a:rPr>
              <a:t>How are </a:t>
            </a:r>
            <a:r>
              <a:rPr lang="en-US" sz="2000" dirty="0">
                <a:latin typeface="Courier New" charset="0"/>
                <a:ea typeface="ＭＳ Ｐゴシック" charset="0"/>
              </a:rPr>
              <a:t>h</a:t>
            </a:r>
            <a:r>
              <a:rPr lang="en-US" dirty="0">
                <a:ea typeface="ＭＳ Ｐゴシック" charset="0"/>
                <a:cs typeface="ＭＳ Ｐゴシック" charset="0"/>
              </a:rPr>
              <a:t> and </a:t>
            </a:r>
            <a:r>
              <a:rPr lang="en-US" sz="2000" dirty="0">
                <a:latin typeface="Courier New" charset="0"/>
                <a:ea typeface="ＭＳ Ｐゴシック" charset="0"/>
              </a:rPr>
              <a:t>104</a:t>
            </a:r>
            <a:r>
              <a:rPr lang="en-US" dirty="0">
                <a:ea typeface="ＭＳ Ｐゴシック" charset="0"/>
                <a:cs typeface="ＭＳ Ｐゴシック" charset="0"/>
              </a:rPr>
              <a:t> differentiated?</a:t>
            </a:r>
          </a:p>
          <a:p>
            <a:pPr eaLnBrk="1" hangingPunct="1">
              <a:buFont typeface="Wingdings 2" charset="0"/>
              <a:buChar char=""/>
              <a:defRPr/>
            </a:pPr>
            <a:endParaRPr lang="en-US" dirty="0">
              <a:ea typeface="ＭＳ Ｐゴシック" charset="0"/>
              <a:cs typeface="ＭＳ Ｐゴシック" charset="0"/>
            </a:endParaRPr>
          </a:p>
          <a:p>
            <a:pPr eaLnBrk="1" hangingPunct="1">
              <a:buFont typeface="Wingdings 2" charset="0"/>
              <a:buChar char=""/>
              <a:defRPr/>
            </a:pPr>
            <a:r>
              <a:rPr lang="en-US" b="1" dirty="0">
                <a:ea typeface="ＭＳ Ｐゴシック" charset="0"/>
                <a:cs typeface="ＭＳ Ｐゴシック" charset="0"/>
              </a:rPr>
              <a:t>type</a:t>
            </a:r>
            <a:r>
              <a:rPr lang="en-US" dirty="0">
                <a:ea typeface="ＭＳ Ｐゴシック" charset="0"/>
                <a:cs typeface="ＭＳ Ｐゴシック" charset="0"/>
              </a:rPr>
              <a:t>: A category or set of data values.</a:t>
            </a:r>
          </a:p>
          <a:p>
            <a:pPr lvl="1" eaLnBrk="1" hangingPunct="1">
              <a:buFont typeface="Wingdings 2" charset="0"/>
              <a:buChar char=""/>
              <a:defRPr/>
            </a:pPr>
            <a:r>
              <a:rPr lang="en-US" dirty="0">
                <a:ea typeface="ＭＳ Ｐゴシック" charset="0"/>
              </a:rPr>
              <a:t>Constrains the operations that can be performed on data</a:t>
            </a:r>
          </a:p>
          <a:p>
            <a:pPr lvl="1" eaLnBrk="1" hangingPunct="1">
              <a:buFont typeface="Wingdings 2" charset="0"/>
              <a:buChar char=""/>
              <a:defRPr/>
            </a:pPr>
            <a:r>
              <a:rPr lang="en-US" dirty="0">
                <a:ea typeface="ＭＳ Ｐゴシック" charset="0"/>
              </a:rPr>
              <a:t>Many languages ask the programmer to specify types</a:t>
            </a:r>
          </a:p>
          <a:p>
            <a:pPr lvl="1" eaLnBrk="1" hangingPunct="1">
              <a:buFont typeface="Wingdings 2" charset="0"/>
              <a:buChar char=""/>
              <a:defRPr/>
            </a:pPr>
            <a:r>
              <a:rPr lang="en-US" dirty="0">
                <a:ea typeface="ＭＳ Ｐゴシック" charset="0"/>
              </a:rPr>
              <a:t>Examples: integer, real number, string</a:t>
            </a:r>
          </a:p>
          <a:p>
            <a:pPr lvl="1" eaLnBrk="1" hangingPunct="1">
              <a:lnSpc>
                <a:spcPct val="57000"/>
              </a:lnSpc>
              <a:buFontTx/>
              <a:buNone/>
              <a:defRPr/>
            </a:pPr>
            <a:endParaRPr lang="en-US" altLang="en-US" b="1" i="1" kern="0" dirty="0">
              <a:ea typeface="ＭＳ Ｐゴシック" panose="020B0600070205080204" pitchFamily="34"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BCDF027F-5C2E-4530-B7EF-1ADE976F0B9B}"/>
              </a:ext>
            </a:extLst>
          </p:cNvPr>
          <p:cNvSpPr>
            <a:spLocks noGrp="1" noChangeArrowheads="1"/>
          </p:cNvSpPr>
          <p:nvPr>
            <p:ph idx="1"/>
          </p:nvPr>
        </p:nvSpPr>
        <p:spPr>
          <a:xfrm>
            <a:off x="455613" y="1427163"/>
            <a:ext cx="4878387" cy="496887"/>
          </a:xfrm>
        </p:spPr>
        <p:txBody>
          <a:bodyPr/>
          <a:lstStyle/>
          <a:p>
            <a:pPr eaLnBrk="1" hangingPunct="1"/>
            <a:r>
              <a:rPr lang="en-US" altLang="en-US" sz="2000">
                <a:cs typeface="Courier New" panose="02070309020205020404" pitchFamily="49" charset="0"/>
              </a:rPr>
              <a:t>input </a:t>
            </a:r>
            <a:r>
              <a:rPr lang="en-US" altLang="en-US" sz="2000"/>
              <a:t>function always returns a string</a:t>
            </a:r>
            <a:endParaRPr lang="en-US" altLang="en-US" sz="2000" u="sng">
              <a:cs typeface="Courier New" panose="02070309020205020404" pitchFamily="49" charset="0"/>
            </a:endParaRPr>
          </a:p>
        </p:txBody>
      </p:sp>
      <p:sp>
        <p:nvSpPr>
          <p:cNvPr id="36867" name="Slide Number Placeholder 3">
            <a:extLst>
              <a:ext uri="{FF2B5EF4-FFF2-40B4-BE49-F238E27FC236}">
                <a16:creationId xmlns:a16="http://schemas.microsoft.com/office/drawing/2014/main" id="{A29ACB2C-835D-4F19-9823-030FE7D29A18}"/>
              </a:ext>
            </a:extLst>
          </p:cNvPr>
          <p:cNvSpPr>
            <a:spLocks noGrp="1"/>
          </p:cNvSpPr>
          <p:nvPr>
            <p:ph type="sldNum" sz="quarter" idx="10"/>
          </p:nvPr>
        </p:nvSpPr>
        <p:spPr>
          <a:xfrm>
            <a:off x="8478838" y="6473825"/>
            <a:ext cx="207962" cy="1905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0FEE076E-56E6-46E4-AC9E-32C1BA929F96}"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20</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36868" name="Group 1">
            <a:extLst>
              <a:ext uri="{FF2B5EF4-FFF2-40B4-BE49-F238E27FC236}">
                <a16:creationId xmlns:a16="http://schemas.microsoft.com/office/drawing/2014/main" id="{2D51B740-6F4C-4DCA-BC27-2B501A099FF6}"/>
              </a:ext>
            </a:extLst>
          </p:cNvPr>
          <p:cNvGrpSpPr>
            <a:grpSpLocks/>
          </p:cNvGrpSpPr>
          <p:nvPr/>
        </p:nvGrpSpPr>
        <p:grpSpPr bwMode="auto">
          <a:xfrm>
            <a:off x="0" y="0"/>
            <a:ext cx="9144000" cy="1066800"/>
            <a:chOff x="0" y="0"/>
            <a:chExt cx="5760" cy="672"/>
          </a:xfrm>
        </p:grpSpPr>
        <p:sp>
          <p:nvSpPr>
            <p:cNvPr id="36887" name="AutoShape 2">
              <a:extLst>
                <a:ext uri="{FF2B5EF4-FFF2-40B4-BE49-F238E27FC236}">
                  <a16:creationId xmlns:a16="http://schemas.microsoft.com/office/drawing/2014/main" id="{59CD27DF-9409-484E-A022-CD1DE564C26F}"/>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36888" name="Rectangle 3">
              <a:extLst>
                <a:ext uri="{FF2B5EF4-FFF2-40B4-BE49-F238E27FC236}">
                  <a16:creationId xmlns:a16="http://schemas.microsoft.com/office/drawing/2014/main" id="{3A1E01F2-AFFA-4646-ABD3-ACAECED212CE}"/>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36869" name="Picture 4">
            <a:extLst>
              <a:ext uri="{FF2B5EF4-FFF2-40B4-BE49-F238E27FC236}">
                <a16:creationId xmlns:a16="http://schemas.microsoft.com/office/drawing/2014/main" id="{C9BCCE1E-E393-4DAA-A578-043D416602CF}"/>
              </a:ext>
            </a:extLst>
          </p:cNvPr>
          <p:cNvPicPr>
            <a:picLocks noChangeArrowheads="1"/>
          </p:cNvPicPr>
          <p:nvPr/>
        </p:nvPicPr>
        <p:blipFill>
          <a:blip r:embed="rId3">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6870" name="Rectangle 5">
            <a:extLst>
              <a:ext uri="{FF2B5EF4-FFF2-40B4-BE49-F238E27FC236}">
                <a16:creationId xmlns:a16="http://schemas.microsoft.com/office/drawing/2014/main" id="{ABC26982-682D-4098-AC17-D8B75154F8B9}"/>
              </a:ext>
            </a:extLst>
          </p:cNvPr>
          <p:cNvSpPr>
            <a:spLocks noGrp="1" noChangeArrowheads="1"/>
          </p:cNvSpPr>
          <p:nvPr>
            <p:ph type="title"/>
          </p:nvPr>
        </p:nvSpPr>
        <p:spPr/>
        <p:txBody>
          <a:bodyPr rIns="132080"/>
          <a:lstStyle/>
          <a:p>
            <a:pPr indent="0" eaLnBrk="1" hangingPunct="1"/>
            <a:r>
              <a:rPr lang="en-US" altLang="en-US"/>
              <a:t>Input	</a:t>
            </a:r>
          </a:p>
        </p:txBody>
      </p:sp>
      <p:graphicFrame>
        <p:nvGraphicFramePr>
          <p:cNvPr id="17" name="Group 4">
            <a:extLst>
              <a:ext uri="{FF2B5EF4-FFF2-40B4-BE49-F238E27FC236}">
                <a16:creationId xmlns:a16="http://schemas.microsoft.com/office/drawing/2014/main" id="{20BFD423-DB11-41A6-812D-D9B6C20A41CA}"/>
              </a:ext>
            </a:extLst>
          </p:cNvPr>
          <p:cNvGraphicFramePr>
            <a:graphicFrameLocks noGrp="1"/>
          </p:cNvGraphicFramePr>
          <p:nvPr/>
        </p:nvGraphicFramePr>
        <p:xfrm>
          <a:off x="304800" y="2232025"/>
          <a:ext cx="4343400" cy="1930404"/>
        </p:xfrm>
        <a:graphic>
          <a:graphicData uri="http://schemas.openxmlformats.org/drawingml/2006/table">
            <a:tbl>
              <a:tblPr/>
              <a:tblGrid>
                <a:gridCol w="361950">
                  <a:extLst>
                    <a:ext uri="{9D8B030D-6E8A-4147-A177-3AD203B41FA5}">
                      <a16:colId xmlns:a16="http://schemas.microsoft.com/office/drawing/2014/main" val="20000"/>
                    </a:ext>
                  </a:extLst>
                </a:gridCol>
                <a:gridCol w="3981450">
                  <a:extLst>
                    <a:ext uri="{9D8B030D-6E8A-4147-A177-3AD203B41FA5}">
                      <a16:colId xmlns:a16="http://schemas.microsoft.com/office/drawing/2014/main" val="20001"/>
                    </a:ext>
                  </a:extLst>
                </a:gridCol>
              </a:tblGrid>
              <a:tr h="387731">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input.py</a:t>
                      </a:r>
                    </a:p>
                  </a:txBody>
                  <a:tcPr marL="41477" marR="41477" marT="41466" marB="41466"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1542669">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1</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2</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3</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4</a:t>
                      </a:r>
                    </a:p>
                  </a:txBody>
                  <a:tcPr marL="41477" marR="82954" marT="207329" marB="207329"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name = </a:t>
                      </a:r>
                      <a:r>
                        <a:rPr kumimoji="0" lang="en-US" altLang="en-US" sz="1800" b="0" i="0" u="none" strike="noStrike" cap="none" normalizeH="0" baseline="0" dirty="0">
                          <a:ln>
                            <a:noFill/>
                          </a:ln>
                          <a:solidFill>
                            <a:srgbClr val="7030A0"/>
                          </a:solidFill>
                          <a:effectLst/>
                          <a:latin typeface="+mn-lt"/>
                          <a:ea typeface="ＭＳ Ｐゴシック" panose="020B0600070205080204" pitchFamily="34" charset="-128"/>
                        </a:rPr>
                        <a:t>input</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1800" b="0" i="0" u="none" strike="noStrike" cap="none" normalizeH="0" baseline="0" dirty="0">
                          <a:ln>
                            <a:noFill/>
                          </a:ln>
                          <a:solidFill>
                            <a:srgbClr val="00B050"/>
                          </a:solidFill>
                          <a:effectLst/>
                          <a:latin typeface="+mn-lt"/>
                          <a:ea typeface="ＭＳ Ｐゴシック" panose="020B0600070205080204" pitchFamily="34" charset="-128"/>
                        </a:rPr>
                        <a:t>"Enter your name: "</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(name, </a:t>
                      </a:r>
                      <a:r>
                        <a:rPr kumimoji="0" lang="en-US" altLang="en-US" sz="1800" b="0" i="0" u="none" strike="noStrike" cap="none" normalizeH="0" baseline="0" dirty="0">
                          <a:ln>
                            <a:noFill/>
                          </a:ln>
                          <a:solidFill>
                            <a:srgbClr val="00B050"/>
                          </a:solidFill>
                          <a:effectLst/>
                          <a:latin typeface="+mn-lt"/>
                          <a:ea typeface="ＭＳ Ｐゴシック" panose="020B0600070205080204" pitchFamily="34" charset="-128"/>
                        </a:rPr>
                        <a:t>"type"</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1800" b="0" i="0" u="none" strike="noStrike" cap="none" normalizeH="0" baseline="0" dirty="0">
                          <a:ln>
                            <a:noFill/>
                          </a:ln>
                          <a:solidFill>
                            <a:srgbClr val="7030A0"/>
                          </a:solidFill>
                          <a:effectLst/>
                          <a:latin typeface="+mn-lt"/>
                          <a:ea typeface="ＭＳ Ｐゴシック" panose="020B0600070205080204" pitchFamily="34" charset="-128"/>
                        </a:rPr>
                        <a:t>type</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(name))</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age = </a:t>
                      </a:r>
                      <a:r>
                        <a:rPr kumimoji="0" lang="en-US" altLang="en-US" sz="1800" b="0" i="0" u="none" strike="noStrike" cap="none" normalizeH="0" baseline="0" dirty="0">
                          <a:ln>
                            <a:noFill/>
                          </a:ln>
                          <a:solidFill>
                            <a:srgbClr val="7030A0"/>
                          </a:solidFill>
                          <a:effectLst/>
                          <a:latin typeface="+mn-lt"/>
                          <a:ea typeface="ＭＳ Ｐゴシック" panose="020B0600070205080204" pitchFamily="34" charset="-128"/>
                        </a:rPr>
                        <a:t>int</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1800" b="0" i="0" u="none" strike="noStrike" cap="none" normalizeH="0" baseline="0" dirty="0">
                          <a:ln>
                            <a:noFill/>
                          </a:ln>
                          <a:solidFill>
                            <a:srgbClr val="7030A0"/>
                          </a:solidFill>
                          <a:effectLst/>
                          <a:latin typeface="+mn-lt"/>
                          <a:ea typeface="ＭＳ Ｐゴシック" panose="020B0600070205080204" pitchFamily="34" charset="-128"/>
                        </a:rPr>
                        <a:t>input</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1800" b="0" i="0" u="none" strike="noStrike" cap="none" normalizeH="0" baseline="0" dirty="0">
                          <a:ln>
                            <a:noFill/>
                          </a:ln>
                          <a:solidFill>
                            <a:srgbClr val="00B050"/>
                          </a:solidFill>
                          <a:effectLst/>
                          <a:latin typeface="+mn-lt"/>
                          <a:ea typeface="ＭＳ Ｐゴシック" panose="020B0600070205080204" pitchFamily="34" charset="-128"/>
                        </a:rPr>
                        <a:t>"Enter your age: "</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(age, </a:t>
                      </a:r>
                      <a:r>
                        <a:rPr kumimoji="0" lang="en-US" altLang="en-US" sz="1800" b="0" i="0" u="none" strike="noStrike" cap="none" normalizeH="0" baseline="0" dirty="0">
                          <a:ln>
                            <a:noFill/>
                          </a:ln>
                          <a:solidFill>
                            <a:srgbClr val="00B050"/>
                          </a:solidFill>
                          <a:effectLst/>
                          <a:latin typeface="+mn-lt"/>
                          <a:ea typeface="ＭＳ Ｐゴシック" panose="020B0600070205080204" pitchFamily="34" charset="-128"/>
                        </a:rPr>
                        <a:t>"type"</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1800" b="0" i="0" u="none" strike="noStrike" cap="none" normalizeH="0" baseline="0" dirty="0">
                          <a:ln>
                            <a:noFill/>
                          </a:ln>
                          <a:solidFill>
                            <a:srgbClr val="7030A0"/>
                          </a:solidFill>
                          <a:effectLst/>
                          <a:latin typeface="+mn-lt"/>
                          <a:ea typeface="ＭＳ Ｐゴシック" panose="020B0600070205080204" pitchFamily="34" charset="-128"/>
                        </a:rPr>
                        <a:t>type</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(age))</a:t>
                      </a:r>
                    </a:p>
                  </a:txBody>
                  <a:tcPr marL="41477" marR="165909" marT="207329" marB="207329"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8" name="Content Placeholder 2">
            <a:extLst>
              <a:ext uri="{FF2B5EF4-FFF2-40B4-BE49-F238E27FC236}">
                <a16:creationId xmlns:a16="http://schemas.microsoft.com/office/drawing/2014/main" id="{BA9E67CD-1B06-494B-A5AF-B74D865743A8}"/>
              </a:ext>
            </a:extLst>
          </p:cNvPr>
          <p:cNvSpPr txBox="1">
            <a:spLocks/>
          </p:cNvSpPr>
          <p:nvPr/>
        </p:nvSpPr>
        <p:spPr bwMode="auto">
          <a:xfrm>
            <a:off x="455613" y="4381500"/>
            <a:ext cx="6402387" cy="1712913"/>
          </a:xfrm>
          <a:prstGeom prst="rect">
            <a:avLst/>
          </a:prstGeom>
          <a:noFill/>
          <a:ln>
            <a:noFill/>
          </a:ln>
        </p:spPr>
        <p:txBody>
          <a:bodyPr lIns="50800" tIns="50800" bIns="50800"/>
          <a:lstStyle>
            <a:lvl1pPr marL="382588" indent="-342900" algn="l" rtl="0" eaLnBrk="0" fontAlgn="base" hangingPunct="0">
              <a:spcBef>
                <a:spcPts val="600"/>
              </a:spcBef>
              <a:spcAft>
                <a:spcPct val="0"/>
              </a:spcAft>
              <a:buSzPct val="100000"/>
              <a:buFont typeface="Tahoma" panose="020B0604030504040204" pitchFamily="34" charset="0"/>
              <a:buChar char="•"/>
              <a:defRPr sz="2400">
                <a:solidFill>
                  <a:schemeClr val="tx1"/>
                </a:solidFill>
                <a:latin typeface="+mn-lt"/>
                <a:ea typeface="+mn-ea"/>
                <a:cs typeface="+mn-cs"/>
                <a:sym typeface="Tahoma" panose="020B0604030504040204" pitchFamily="34" charset="0"/>
              </a:defRPr>
            </a:lvl1pPr>
            <a:lvl2pPr marL="731838" indent="-285750" algn="l" rtl="0" eaLnBrk="0" fontAlgn="base" hangingPunct="0">
              <a:spcBef>
                <a:spcPts val="500"/>
              </a:spcBef>
              <a:spcAft>
                <a:spcPct val="0"/>
              </a:spcAft>
              <a:buSzPct val="100000"/>
              <a:buFont typeface="Tahoma" panose="020B0604030504040204" pitchFamily="34" charset="0"/>
              <a:buChar char="–"/>
              <a:defRPr sz="2200">
                <a:solidFill>
                  <a:schemeClr val="tx1"/>
                </a:solidFill>
                <a:latin typeface="+mn-lt"/>
                <a:ea typeface="+mn-ea"/>
                <a:cs typeface="+mn-cs"/>
                <a:sym typeface="Tahoma" panose="020B0604030504040204" pitchFamily="34" charset="0"/>
              </a:defRPr>
            </a:lvl2pPr>
            <a:lvl3pPr marL="1131888" indent="-228600" algn="l" rtl="0" eaLnBrk="0" fontAlgn="base" hangingPunct="0">
              <a:spcBef>
                <a:spcPts val="5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3pPr>
            <a:lvl4pPr marL="15890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4pPr>
            <a:lvl5pPr marL="20462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5pPr>
            <a:lvl6pPr marL="25034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6pPr>
            <a:lvl7pPr marL="29606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7pPr>
            <a:lvl8pPr marL="34178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8pPr>
            <a:lvl9pPr marL="38750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9pPr>
          </a:lstStyle>
          <a:p>
            <a:pPr eaLnBrk="1" hangingPunct="1">
              <a:defRPr/>
            </a:pPr>
            <a:r>
              <a:rPr lang="en-US" sz="2000" u="sng" kern="0" dirty="0">
                <a:cs typeface="Courier New" pitchFamily="49" charset="0"/>
              </a:rPr>
              <a:t>Nested function call</a:t>
            </a:r>
            <a:r>
              <a:rPr lang="en-US" sz="2000" kern="0" dirty="0">
                <a:cs typeface="Courier New" pitchFamily="49" charset="0"/>
              </a:rPr>
              <a:t>: general format:</a:t>
            </a:r>
          </a:p>
          <a:p>
            <a:pPr marL="39688" indent="0" eaLnBrk="1" hangingPunct="1">
              <a:buFont typeface="Tahoma" panose="020B0604030504040204" pitchFamily="34" charset="0"/>
              <a:buNone/>
              <a:defRPr/>
            </a:pPr>
            <a:r>
              <a:rPr lang="en-US" sz="2000" i="1" kern="0" dirty="0">
                <a:latin typeface="Courier New" pitchFamily="49" charset="0"/>
                <a:cs typeface="Courier New" pitchFamily="49" charset="0"/>
              </a:rPr>
              <a:t>	function1</a:t>
            </a:r>
            <a:r>
              <a:rPr lang="en-US" sz="2000" kern="0" dirty="0">
                <a:latin typeface="Courier New" pitchFamily="49" charset="0"/>
                <a:cs typeface="Courier New" pitchFamily="49" charset="0"/>
              </a:rPr>
              <a:t>(</a:t>
            </a:r>
            <a:r>
              <a:rPr lang="en-US" sz="2000" i="1" kern="0" dirty="0">
                <a:latin typeface="Courier New" pitchFamily="49" charset="0"/>
                <a:cs typeface="Courier New" pitchFamily="49" charset="0"/>
              </a:rPr>
              <a:t>function2</a:t>
            </a:r>
            <a:r>
              <a:rPr lang="en-US" sz="2000" kern="0" dirty="0">
                <a:latin typeface="Courier New" pitchFamily="49" charset="0"/>
                <a:cs typeface="Courier New" pitchFamily="49" charset="0"/>
              </a:rPr>
              <a:t>(</a:t>
            </a:r>
            <a:r>
              <a:rPr lang="en-US" sz="2000" i="1" kern="0" dirty="0">
                <a:latin typeface="Courier New" pitchFamily="49" charset="0"/>
                <a:cs typeface="Courier New" pitchFamily="49" charset="0"/>
              </a:rPr>
              <a:t>argument</a:t>
            </a:r>
            <a:r>
              <a:rPr lang="en-US" sz="2000" kern="0" dirty="0">
                <a:latin typeface="Courier New" pitchFamily="49" charset="0"/>
                <a:cs typeface="Courier New" pitchFamily="49" charset="0"/>
              </a:rPr>
              <a:t>))</a:t>
            </a:r>
            <a:endParaRPr lang="en-US" sz="2000" kern="0" dirty="0">
              <a:cs typeface="Courier New" pitchFamily="49" charset="0"/>
            </a:endParaRPr>
          </a:p>
          <a:p>
            <a:pPr eaLnBrk="1" hangingPunct="1">
              <a:defRPr/>
            </a:pPr>
            <a:r>
              <a:rPr lang="en-US" sz="2000" kern="0" dirty="0">
                <a:cs typeface="Courier New" pitchFamily="49" charset="0"/>
              </a:rPr>
              <a:t>value returned by function2 is passed to function1</a:t>
            </a:r>
          </a:p>
          <a:p>
            <a:pPr marL="39688" indent="0" eaLnBrk="1" hangingPunct="1">
              <a:buFont typeface="Tahoma" panose="020B0604030504040204" pitchFamily="34" charset="0"/>
              <a:buNone/>
              <a:defRPr/>
            </a:pPr>
            <a:endParaRPr lang="en-US" sz="2000" kern="0" dirty="0"/>
          </a:p>
        </p:txBody>
      </p:sp>
      <p:grpSp>
        <p:nvGrpSpPr>
          <p:cNvPr id="36881" name="Group 15">
            <a:extLst>
              <a:ext uri="{FF2B5EF4-FFF2-40B4-BE49-F238E27FC236}">
                <a16:creationId xmlns:a16="http://schemas.microsoft.com/office/drawing/2014/main" id="{0811FC30-AFC8-4329-966E-3ACAF76D7C86}"/>
              </a:ext>
            </a:extLst>
          </p:cNvPr>
          <p:cNvGrpSpPr>
            <a:grpSpLocks/>
          </p:cNvGrpSpPr>
          <p:nvPr/>
        </p:nvGrpSpPr>
        <p:grpSpPr bwMode="auto">
          <a:xfrm>
            <a:off x="5181600" y="2244725"/>
            <a:ext cx="3657600" cy="1831975"/>
            <a:chOff x="4758792" y="3951135"/>
            <a:chExt cx="3657600" cy="1832317"/>
          </a:xfrm>
        </p:grpSpPr>
        <p:sp>
          <p:nvSpPr>
            <p:cNvPr id="36885" name="Rectangle 6">
              <a:extLst>
                <a:ext uri="{FF2B5EF4-FFF2-40B4-BE49-F238E27FC236}">
                  <a16:creationId xmlns:a16="http://schemas.microsoft.com/office/drawing/2014/main" id="{049D69DA-AEA2-4FDE-A073-48E3FD006184}"/>
                </a:ext>
              </a:extLst>
            </p:cNvPr>
            <p:cNvSpPr>
              <a:spLocks noChangeArrowheads="1"/>
            </p:cNvSpPr>
            <p:nvPr/>
          </p:nvSpPr>
          <p:spPr bwMode="auto">
            <a:xfrm>
              <a:off x="4758792" y="3951135"/>
              <a:ext cx="3657600" cy="360674"/>
            </a:xfrm>
            <a:prstGeom prst="rect">
              <a:avLst/>
            </a:prstGeom>
            <a:solidFill>
              <a:schemeClr val="bg1"/>
            </a:solidFill>
            <a:ln w="12700" algn="ctr">
              <a:solidFill>
                <a:srgbClr val="000000"/>
              </a:solidFill>
              <a:round/>
              <a:headEnd/>
              <a:tailEnd/>
            </a:ln>
          </p:spPr>
          <p:txBody>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pPr eaLnBrk="1" hangingPunct="1"/>
              <a:r>
                <a:rPr lang="en-US" altLang="en-US"/>
                <a:t>   C:\Windows\py.exe</a:t>
              </a:r>
            </a:p>
          </p:txBody>
        </p:sp>
        <p:sp>
          <p:nvSpPr>
            <p:cNvPr id="36886" name="Rectangle 20">
              <a:extLst>
                <a:ext uri="{FF2B5EF4-FFF2-40B4-BE49-F238E27FC236}">
                  <a16:creationId xmlns:a16="http://schemas.microsoft.com/office/drawing/2014/main" id="{174F3BE1-990B-482B-B932-5FDBD44F0E33}"/>
                </a:ext>
              </a:extLst>
            </p:cNvPr>
            <p:cNvSpPr>
              <a:spLocks noChangeArrowheads="1"/>
            </p:cNvSpPr>
            <p:nvPr/>
          </p:nvSpPr>
          <p:spPr bwMode="auto">
            <a:xfrm>
              <a:off x="4758792" y="4311809"/>
              <a:ext cx="3657600" cy="1471643"/>
            </a:xfrm>
            <a:prstGeom prst="rect">
              <a:avLst/>
            </a:prstGeom>
            <a:solidFill>
              <a:schemeClr val="tx1"/>
            </a:solidFill>
            <a:ln w="12700" algn="ctr">
              <a:solidFill>
                <a:schemeClr val="tx1"/>
              </a:solidFill>
              <a:round/>
              <a:headEnd/>
              <a:tailEnd/>
            </a:ln>
          </p:spPr>
          <p:txBody>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pPr eaLnBrk="1" hangingPunct="1"/>
              <a:endParaRPr lang="en-US" altLang="en-US">
                <a:solidFill>
                  <a:schemeClr val="bg1"/>
                </a:solidFill>
              </a:endParaRPr>
            </a:p>
            <a:p>
              <a:pPr eaLnBrk="1" hangingPunct="1"/>
              <a:endParaRPr lang="en-US" altLang="en-US">
                <a:solidFill>
                  <a:schemeClr val="bg1"/>
                </a:solidFill>
              </a:endParaRPr>
            </a:p>
            <a:p>
              <a:pPr eaLnBrk="1" hangingPunct="1"/>
              <a:endParaRPr lang="en-US" altLang="en-US">
                <a:solidFill>
                  <a:schemeClr val="bg1"/>
                </a:solidFill>
              </a:endParaRPr>
            </a:p>
          </p:txBody>
        </p:sp>
      </p:grpSp>
      <p:pic>
        <p:nvPicPr>
          <p:cNvPr id="36882" name="Picture 5">
            <a:extLst>
              <a:ext uri="{FF2B5EF4-FFF2-40B4-BE49-F238E27FC236}">
                <a16:creationId xmlns:a16="http://schemas.microsoft.com/office/drawing/2014/main" id="{D9A6F424-77EE-4D9E-93E0-C29A371097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7475" y="2271713"/>
            <a:ext cx="2825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99DA8CA2-F033-494F-BD3E-EB251CFD6276}"/>
              </a:ext>
            </a:extLst>
          </p:cNvPr>
          <p:cNvSpPr txBox="1">
            <a:spLocks noChangeArrowheads="1"/>
          </p:cNvSpPr>
          <p:nvPr/>
        </p:nvSpPr>
        <p:spPr bwMode="auto">
          <a:xfrm>
            <a:off x="5181600" y="2616200"/>
            <a:ext cx="34813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pPr eaLnBrk="1" hangingPunct="1"/>
            <a:r>
              <a:rPr lang="en-US" altLang="en-US">
                <a:solidFill>
                  <a:schemeClr val="bg1"/>
                </a:solidFill>
              </a:rPr>
              <a:t>Enter your name:  </a:t>
            </a:r>
          </a:p>
          <a:p>
            <a:pPr eaLnBrk="1" hangingPunct="1"/>
            <a:r>
              <a:rPr lang="en-US" altLang="en-US">
                <a:solidFill>
                  <a:schemeClr val="bg1"/>
                </a:solidFill>
              </a:rPr>
              <a:t>Bryce Hulett type &lt;class 'str’&gt;</a:t>
            </a:r>
          </a:p>
          <a:p>
            <a:pPr eaLnBrk="1" hangingPunct="1"/>
            <a:r>
              <a:rPr lang="en-US" altLang="en-US">
                <a:solidFill>
                  <a:schemeClr val="bg1"/>
                </a:solidFill>
              </a:rPr>
              <a:t>Enter your age: </a:t>
            </a:r>
          </a:p>
          <a:p>
            <a:pPr eaLnBrk="1" hangingPunct="1"/>
            <a:r>
              <a:rPr lang="en-US" altLang="en-US">
                <a:solidFill>
                  <a:schemeClr val="bg1"/>
                </a:solidFill>
              </a:rPr>
              <a:t>41 type &lt;class 'int'&gt;</a:t>
            </a:r>
          </a:p>
        </p:txBody>
      </p:sp>
      <p:sp>
        <p:nvSpPr>
          <p:cNvPr id="19" name="Rectangle 1">
            <a:extLst>
              <a:ext uri="{FF2B5EF4-FFF2-40B4-BE49-F238E27FC236}">
                <a16:creationId xmlns:a16="http://schemas.microsoft.com/office/drawing/2014/main" id="{381D8680-4AE7-472C-BBDE-78AC272D7EA4}"/>
              </a:ext>
            </a:extLst>
          </p:cNvPr>
          <p:cNvSpPr>
            <a:spLocks noChangeArrowheads="1"/>
          </p:cNvSpPr>
          <p:nvPr/>
        </p:nvSpPr>
        <p:spPr bwMode="auto">
          <a:xfrm>
            <a:off x="6746875" y="2624138"/>
            <a:ext cx="2020888" cy="923925"/>
          </a:xfrm>
          <a:prstGeom prst="rect">
            <a:avLst/>
          </a:prstGeom>
          <a:noFill/>
          <a:ln>
            <a:noFill/>
          </a:ln>
        </p:spPr>
        <p:txBody>
          <a:bodyPr>
            <a:spAutoFit/>
          </a:bodyPr>
          <a:lstStyle>
            <a:lvl1pPr marL="39688">
              <a:defRPr>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defRPr/>
            </a:pPr>
            <a:r>
              <a:rPr lang="en-US" altLang="en-US" dirty="0">
                <a:solidFill>
                  <a:schemeClr val="bg1"/>
                </a:solidFill>
                <a:latin typeface="+mn-lt"/>
                <a:cs typeface="+mn-cs"/>
              </a:rPr>
              <a:t>   Bryce Hulett</a:t>
            </a:r>
          </a:p>
          <a:p>
            <a:pPr eaLnBrk="1" hangingPunct="1">
              <a:defRPr/>
            </a:pPr>
            <a:endParaRPr lang="en-US" altLang="en-US" dirty="0">
              <a:solidFill>
                <a:schemeClr val="bg1"/>
              </a:solidFill>
              <a:latin typeface="+mn-lt"/>
              <a:cs typeface="+mn-cs"/>
            </a:endParaRPr>
          </a:p>
          <a:p>
            <a:pPr eaLnBrk="1" hangingPunct="1">
              <a:defRPr/>
            </a:pPr>
            <a:r>
              <a:rPr lang="en-US" altLang="en-US" dirty="0">
                <a:solidFill>
                  <a:schemeClr val="bg1"/>
                </a:solidFill>
                <a:latin typeface="+mn-lt"/>
                <a:cs typeface="+mn-cs"/>
              </a:rPr>
              <a:t>41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iterate type="lt">
                                    <p:tmAbs val="300"/>
                                  </p:iterate>
                                  <p:childTnLst>
                                    <p:set>
                                      <p:cBhvr>
                                        <p:cTn id="22"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4CB0AE22-46A4-4DCA-A38F-F9B6FAB8FB25}"/>
              </a:ext>
            </a:extLst>
          </p:cNvPr>
          <p:cNvSpPr>
            <a:spLocks noGrp="1"/>
          </p:cNvSpPr>
          <p:nvPr>
            <p:ph type="sldNum" sz="quarter" idx="10"/>
          </p:nvPr>
        </p:nvSpPr>
        <p:spPr>
          <a:xfrm>
            <a:off x="5181600" y="5859463"/>
            <a:ext cx="207963" cy="1905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1B43EE46-B93C-4D96-AB1E-040673FDADD7}"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21</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38915" name="Group 1">
            <a:extLst>
              <a:ext uri="{FF2B5EF4-FFF2-40B4-BE49-F238E27FC236}">
                <a16:creationId xmlns:a16="http://schemas.microsoft.com/office/drawing/2014/main" id="{35DA90B6-1E87-442C-A055-699179C5E917}"/>
              </a:ext>
            </a:extLst>
          </p:cNvPr>
          <p:cNvGrpSpPr>
            <a:grpSpLocks/>
          </p:cNvGrpSpPr>
          <p:nvPr/>
        </p:nvGrpSpPr>
        <p:grpSpPr bwMode="auto">
          <a:xfrm>
            <a:off x="0" y="0"/>
            <a:ext cx="9144000" cy="1066800"/>
            <a:chOff x="0" y="0"/>
            <a:chExt cx="5760" cy="672"/>
          </a:xfrm>
        </p:grpSpPr>
        <p:sp>
          <p:nvSpPr>
            <p:cNvPr id="38933" name="AutoShape 2">
              <a:extLst>
                <a:ext uri="{FF2B5EF4-FFF2-40B4-BE49-F238E27FC236}">
                  <a16:creationId xmlns:a16="http://schemas.microsoft.com/office/drawing/2014/main" id="{E347D863-EBBF-4E8E-9B7C-D8F16F708371}"/>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38934" name="Rectangle 3">
              <a:extLst>
                <a:ext uri="{FF2B5EF4-FFF2-40B4-BE49-F238E27FC236}">
                  <a16:creationId xmlns:a16="http://schemas.microsoft.com/office/drawing/2014/main" id="{C0D4FD80-F221-4951-9B7B-ADFF279848D9}"/>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38916" name="Picture 4">
            <a:extLst>
              <a:ext uri="{FF2B5EF4-FFF2-40B4-BE49-F238E27FC236}">
                <a16:creationId xmlns:a16="http://schemas.microsoft.com/office/drawing/2014/main" id="{94A1BE0E-1D06-4713-9D21-165CC4E1D75E}"/>
              </a:ext>
            </a:extLst>
          </p:cNvPr>
          <p:cNvPicPr>
            <a:picLocks noChangeArrowheads="1"/>
          </p:cNvPicPr>
          <p:nvPr/>
        </p:nvPicPr>
        <p:blipFill>
          <a:blip r:embed="rId3">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8917" name="Rectangle 5">
            <a:extLst>
              <a:ext uri="{FF2B5EF4-FFF2-40B4-BE49-F238E27FC236}">
                <a16:creationId xmlns:a16="http://schemas.microsoft.com/office/drawing/2014/main" id="{FB699DA9-989E-4383-96F7-13EE2AFE5970}"/>
              </a:ext>
            </a:extLst>
          </p:cNvPr>
          <p:cNvSpPr>
            <a:spLocks noGrp="1" noChangeArrowheads="1"/>
          </p:cNvSpPr>
          <p:nvPr>
            <p:ph type="title"/>
          </p:nvPr>
        </p:nvSpPr>
        <p:spPr/>
        <p:txBody>
          <a:bodyPr rIns="132080"/>
          <a:lstStyle/>
          <a:p>
            <a:pPr indent="0" eaLnBrk="1" hangingPunct="1"/>
            <a:r>
              <a:rPr lang="en-US" altLang="en-US"/>
              <a:t>Input	</a:t>
            </a:r>
          </a:p>
        </p:txBody>
      </p:sp>
      <p:graphicFrame>
        <p:nvGraphicFramePr>
          <p:cNvPr id="17" name="Group 4">
            <a:extLst>
              <a:ext uri="{FF2B5EF4-FFF2-40B4-BE49-F238E27FC236}">
                <a16:creationId xmlns:a16="http://schemas.microsoft.com/office/drawing/2014/main" id="{1E8F742A-363B-4F56-A560-AC8D141D1E62}"/>
              </a:ext>
            </a:extLst>
          </p:cNvPr>
          <p:cNvGraphicFramePr>
            <a:graphicFrameLocks noGrp="1"/>
          </p:cNvGraphicFramePr>
          <p:nvPr>
            <p:extLst>
              <p:ext uri="{D42A27DB-BD31-4B8C-83A1-F6EECF244321}">
                <p14:modId xmlns:p14="http://schemas.microsoft.com/office/powerpoint/2010/main" val="2451724425"/>
              </p:ext>
            </p:extLst>
          </p:nvPr>
        </p:nvGraphicFramePr>
        <p:xfrm>
          <a:off x="1497013" y="1357313"/>
          <a:ext cx="6205537" cy="2871787"/>
        </p:xfrm>
        <a:graphic>
          <a:graphicData uri="http://schemas.openxmlformats.org/drawingml/2006/table">
            <a:tbl>
              <a:tblPr/>
              <a:tblGrid>
                <a:gridCol w="383501">
                  <a:extLst>
                    <a:ext uri="{9D8B030D-6E8A-4147-A177-3AD203B41FA5}">
                      <a16:colId xmlns:a16="http://schemas.microsoft.com/office/drawing/2014/main" val="20000"/>
                    </a:ext>
                  </a:extLst>
                </a:gridCol>
                <a:gridCol w="5822036">
                  <a:extLst>
                    <a:ext uri="{9D8B030D-6E8A-4147-A177-3AD203B41FA5}">
                      <a16:colId xmlns:a16="http://schemas.microsoft.com/office/drawing/2014/main" val="20001"/>
                    </a:ext>
                  </a:extLst>
                </a:gridCol>
              </a:tblGrid>
              <a:tr h="410055">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input2.py</a:t>
                      </a:r>
                    </a:p>
                  </a:txBody>
                  <a:tcPr marL="41472" marR="41472" marT="41476" marB="41476"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2461732">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6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1</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6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2</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6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3</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6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4</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6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5</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6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6</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6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7</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6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8</a:t>
                      </a:r>
                    </a:p>
                  </a:txBody>
                  <a:tcPr marL="41472" marR="82943" marT="207379" marB="207379"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name_1 = </a:t>
                      </a:r>
                      <a:r>
                        <a:rPr kumimoji="0" lang="en-US" altLang="en-US" sz="1600" b="0" i="0" u="none" strike="noStrike" cap="none" normalizeH="0" baseline="0" dirty="0">
                          <a:ln>
                            <a:noFill/>
                          </a:ln>
                          <a:solidFill>
                            <a:srgbClr val="7030A0"/>
                          </a:solidFill>
                          <a:effectLst/>
                          <a:latin typeface="+mn-lt"/>
                          <a:ea typeface="ＭＳ Ｐゴシック" panose="020B0600070205080204" pitchFamily="34" charset="-128"/>
                        </a:rPr>
                        <a:t>input</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1600" b="0" i="0" u="none" strike="noStrike" cap="none" normalizeH="0" baseline="0" dirty="0">
                          <a:ln>
                            <a:noFill/>
                          </a:ln>
                          <a:solidFill>
                            <a:srgbClr val="00B050"/>
                          </a:solidFill>
                          <a:effectLst/>
                          <a:latin typeface="+mn-lt"/>
                          <a:ea typeface="ＭＳ Ｐゴシック" panose="020B0600070205080204" pitchFamily="34" charset="-128"/>
                        </a:rPr>
                        <a:t>"Enter first name: "</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name_2 = </a:t>
                      </a:r>
                      <a:r>
                        <a:rPr kumimoji="0" lang="en-US" altLang="en-US" sz="1600" b="0" i="0" u="none" strike="noStrike" cap="none" normalizeH="0" baseline="0" dirty="0">
                          <a:ln>
                            <a:noFill/>
                          </a:ln>
                          <a:solidFill>
                            <a:srgbClr val="7030A0"/>
                          </a:solidFill>
                          <a:effectLst/>
                          <a:latin typeface="+mn-lt"/>
                          <a:ea typeface="ＭＳ Ｐゴシック" panose="020B0600070205080204" pitchFamily="34" charset="-128"/>
                        </a:rPr>
                        <a:t>input</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1600" b="0" i="0" u="none" strike="noStrike" cap="none" normalizeH="0" baseline="0" dirty="0">
                          <a:ln>
                            <a:noFill/>
                          </a:ln>
                          <a:solidFill>
                            <a:srgbClr val="00B050"/>
                          </a:solidFill>
                          <a:effectLst/>
                          <a:latin typeface="+mn-lt"/>
                          <a:ea typeface="ＭＳ Ｐゴシック" panose="020B0600070205080204" pitchFamily="34" charset="-128"/>
                        </a:rPr>
                        <a:t>"Enter second name: "</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earnings_1 = </a:t>
                      </a:r>
                      <a:r>
                        <a:rPr kumimoji="0" lang="en-US" altLang="en-US" sz="1600" b="0" i="0" u="none" strike="noStrike" cap="none" normalizeH="0" baseline="0" dirty="0">
                          <a:ln>
                            <a:noFill/>
                          </a:ln>
                          <a:solidFill>
                            <a:srgbClr val="7030A0"/>
                          </a:solidFill>
                          <a:effectLst/>
                          <a:latin typeface="+mn-lt"/>
                          <a:ea typeface="ＭＳ Ｐゴシック" panose="020B0600070205080204" pitchFamily="34" charset="-128"/>
                        </a:rPr>
                        <a:t>int</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1600" b="0" i="0" u="none" strike="noStrike" cap="none" normalizeH="0" baseline="0" dirty="0">
                          <a:ln>
                            <a:noFill/>
                          </a:ln>
                          <a:solidFill>
                            <a:srgbClr val="7030A0"/>
                          </a:solidFill>
                          <a:effectLst/>
                          <a:latin typeface="+mn-lt"/>
                          <a:ea typeface="ＭＳ Ｐゴシック" panose="020B0600070205080204" pitchFamily="34" charset="-128"/>
                        </a:rPr>
                        <a:t>input</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1600" b="0" i="0" u="none" strike="noStrike" cap="none" normalizeH="0" baseline="0" dirty="0">
                          <a:ln>
                            <a:noFill/>
                          </a:ln>
                          <a:solidFill>
                            <a:srgbClr val="00B050"/>
                          </a:solidFill>
                          <a:effectLst/>
                          <a:latin typeface="+mn-lt"/>
                          <a:ea typeface="ＭＳ Ｐゴシック" panose="020B0600070205080204" pitchFamily="34" charset="-128"/>
                        </a:rPr>
                        <a:t>"Enter "</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 + name_1 + </a:t>
                      </a:r>
                      <a:r>
                        <a:rPr kumimoji="0" lang="en-US" altLang="en-US" sz="1600" b="0" i="0" u="none" strike="noStrike" cap="none" normalizeH="0" baseline="0" dirty="0">
                          <a:ln>
                            <a:noFill/>
                          </a:ln>
                          <a:solidFill>
                            <a:srgbClr val="00B050"/>
                          </a:solidFill>
                          <a:effectLst/>
                          <a:latin typeface="+mn-lt"/>
                          <a:ea typeface="ＭＳ Ｐゴシック" panose="020B0600070205080204" pitchFamily="34" charset="-128"/>
                        </a:rPr>
                        <a:t>"'s earnings: "</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earnings_2 = </a:t>
                      </a:r>
                      <a:r>
                        <a:rPr kumimoji="0" lang="en-US" altLang="en-US" sz="1600" b="0" i="0" u="none" strike="noStrike" cap="none" normalizeH="0" baseline="0" dirty="0">
                          <a:ln>
                            <a:noFill/>
                          </a:ln>
                          <a:solidFill>
                            <a:srgbClr val="7030A0"/>
                          </a:solidFill>
                          <a:effectLst/>
                          <a:latin typeface="+mn-lt"/>
                          <a:ea typeface="ＭＳ Ｐゴシック" panose="020B0600070205080204" pitchFamily="34" charset="-128"/>
                        </a:rPr>
                        <a:t>int</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1600" b="0" i="0" u="none" strike="noStrike" cap="none" normalizeH="0" baseline="0" dirty="0">
                          <a:ln>
                            <a:noFill/>
                          </a:ln>
                          <a:solidFill>
                            <a:srgbClr val="7030A0"/>
                          </a:solidFill>
                          <a:effectLst/>
                          <a:latin typeface="+mn-lt"/>
                          <a:ea typeface="ＭＳ Ｐゴシック" panose="020B0600070205080204" pitchFamily="34" charset="-128"/>
                        </a:rPr>
                        <a:t>input</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1600" b="0" i="0" u="none" strike="noStrike" cap="none" normalizeH="0" baseline="0" dirty="0">
                          <a:ln>
                            <a:noFill/>
                          </a:ln>
                          <a:solidFill>
                            <a:srgbClr val="00B050"/>
                          </a:solidFill>
                          <a:effectLst/>
                          <a:latin typeface="+mn-lt"/>
                          <a:ea typeface="ＭＳ Ｐゴシック" panose="020B0600070205080204" pitchFamily="34" charset="-128"/>
                        </a:rPr>
                        <a:t>"Enter "</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 + name_2 + </a:t>
                      </a:r>
                      <a:r>
                        <a:rPr kumimoji="0" lang="en-US" altLang="en-US" sz="1600" b="0" i="0" u="none" strike="noStrike" cap="none" normalizeH="0" baseline="0" dirty="0">
                          <a:ln>
                            <a:noFill/>
                          </a:ln>
                          <a:solidFill>
                            <a:srgbClr val="00B050"/>
                          </a:solidFill>
                          <a:effectLst/>
                          <a:latin typeface="+mn-lt"/>
                          <a:ea typeface="ＭＳ Ｐゴシック" panose="020B0600070205080204" pitchFamily="34" charset="-128"/>
                        </a:rPr>
                        <a:t>"'s earnings: "</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6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(name_1 + </a:t>
                      </a:r>
                      <a:r>
                        <a:rPr kumimoji="0" lang="en-US" altLang="en-US" sz="1600" b="0" i="0" u="none" strike="noStrike" cap="none" normalizeH="0" baseline="0" dirty="0">
                          <a:ln>
                            <a:noFill/>
                          </a:ln>
                          <a:solidFill>
                            <a:srgbClr val="00B050"/>
                          </a:solidFill>
                          <a:effectLst/>
                          <a:latin typeface="+mn-lt"/>
                          <a:ea typeface="ＭＳ Ｐゴシック" panose="020B0600070205080204" pitchFamily="34" charset="-128"/>
                        </a:rPr>
                        <a:t>" \t\t= $"</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 + </a:t>
                      </a:r>
                      <a:r>
                        <a:rPr kumimoji="0" lang="en-US" altLang="en-US" sz="1600" b="0" i="0" u="none" strike="noStrike" cap="none" normalizeH="0" baseline="0" dirty="0">
                          <a:ln>
                            <a:noFill/>
                          </a:ln>
                          <a:solidFill>
                            <a:srgbClr val="7030A0"/>
                          </a:solidFill>
                          <a:effectLst/>
                          <a:latin typeface="+mn-lt"/>
                          <a:ea typeface="ＭＳ Ｐゴシック" panose="020B0600070205080204" pitchFamily="34" charset="-128"/>
                        </a:rPr>
                        <a:t>str</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(earnings_1) + </a:t>
                      </a:r>
                      <a:r>
                        <a:rPr kumimoji="0" lang="en-US" altLang="en-US" sz="1600" b="0" i="0" u="none" strike="noStrike" cap="none" normalizeH="0" baseline="0" dirty="0">
                          <a:ln>
                            <a:noFill/>
                          </a:ln>
                          <a:solidFill>
                            <a:srgbClr val="00B050"/>
                          </a:solidFill>
                          <a:effectLst/>
                          <a:latin typeface="+mn-lt"/>
                          <a:ea typeface="ＭＳ Ｐゴシック" panose="020B0600070205080204" pitchFamily="34" charset="-128"/>
                        </a:rPr>
                        <a:t>" million"</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6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(name_2 + </a:t>
                      </a:r>
                      <a:r>
                        <a:rPr kumimoji="0" lang="en-US" altLang="en-US" sz="1600" b="0" i="0" u="none" strike="noStrike" cap="none" normalizeH="0" baseline="0" dirty="0">
                          <a:ln>
                            <a:noFill/>
                          </a:ln>
                          <a:solidFill>
                            <a:srgbClr val="00B050"/>
                          </a:solidFill>
                          <a:effectLst/>
                          <a:latin typeface="+mn-lt"/>
                          <a:ea typeface="ＭＳ Ｐゴシック" panose="020B0600070205080204" pitchFamily="34" charset="-128"/>
                        </a:rPr>
                        <a:t>"  = $"</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 + </a:t>
                      </a:r>
                      <a:r>
                        <a:rPr kumimoji="0" lang="en-US" altLang="en-US" sz="1600" b="0" i="0" u="none" strike="noStrike" cap="none" normalizeH="0" baseline="0" dirty="0">
                          <a:ln>
                            <a:noFill/>
                          </a:ln>
                          <a:solidFill>
                            <a:srgbClr val="7030A0"/>
                          </a:solidFill>
                          <a:effectLst/>
                          <a:latin typeface="+mn-lt"/>
                          <a:ea typeface="ＭＳ Ｐゴシック" panose="020B0600070205080204" pitchFamily="34" charset="-128"/>
                        </a:rPr>
                        <a:t>str</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(earnings_2) + </a:t>
                      </a:r>
                      <a:r>
                        <a:rPr kumimoji="0" lang="en-US" altLang="en-US" sz="1600" b="0" i="0" u="none" strike="noStrike" cap="none" normalizeH="0" baseline="0" dirty="0">
                          <a:ln>
                            <a:noFill/>
                          </a:ln>
                          <a:solidFill>
                            <a:srgbClr val="00B050"/>
                          </a:solidFill>
                          <a:effectLst/>
                          <a:latin typeface="+mn-lt"/>
                          <a:ea typeface="ＭＳ Ｐゴシック" panose="020B0600070205080204" pitchFamily="34" charset="-128"/>
                        </a:rPr>
                        <a:t>" million"</a:t>
                      </a:r>
                      <a:r>
                        <a:rPr kumimoji="0" lang="en-US" altLang="en-US" sz="1600" b="0" i="0" u="none" strike="noStrike" cap="none" normalizeH="0" baseline="0" dirty="0">
                          <a:ln>
                            <a:noFill/>
                          </a:ln>
                          <a:solidFill>
                            <a:schemeClr val="tx1"/>
                          </a:solidFill>
                          <a:effectLst/>
                          <a:latin typeface="+mn-lt"/>
                          <a:ea typeface="ＭＳ Ｐゴシック" panose="020B0600070205080204" pitchFamily="34" charset="-128"/>
                        </a:rPr>
                        <a:t>)</a:t>
                      </a:r>
                    </a:p>
                  </a:txBody>
                  <a:tcPr marL="41472" marR="165888" marT="207379" marB="207379"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38927" name="Group 15">
            <a:extLst>
              <a:ext uri="{FF2B5EF4-FFF2-40B4-BE49-F238E27FC236}">
                <a16:creationId xmlns:a16="http://schemas.microsoft.com/office/drawing/2014/main" id="{379339B4-10F3-475D-BD51-8D70F9C65676}"/>
              </a:ext>
            </a:extLst>
          </p:cNvPr>
          <p:cNvGrpSpPr>
            <a:grpSpLocks/>
          </p:cNvGrpSpPr>
          <p:nvPr/>
        </p:nvGrpSpPr>
        <p:grpSpPr bwMode="auto">
          <a:xfrm>
            <a:off x="2646363" y="4394200"/>
            <a:ext cx="3906837" cy="2360613"/>
            <a:chOff x="4758792" y="3951135"/>
            <a:chExt cx="3657600" cy="1832317"/>
          </a:xfrm>
        </p:grpSpPr>
        <p:sp>
          <p:nvSpPr>
            <p:cNvPr id="38931" name="Rectangle 6">
              <a:extLst>
                <a:ext uri="{FF2B5EF4-FFF2-40B4-BE49-F238E27FC236}">
                  <a16:creationId xmlns:a16="http://schemas.microsoft.com/office/drawing/2014/main" id="{6A8F8F28-CB24-45A3-96A0-85E025C4CDD6}"/>
                </a:ext>
              </a:extLst>
            </p:cNvPr>
            <p:cNvSpPr>
              <a:spLocks noChangeArrowheads="1"/>
            </p:cNvSpPr>
            <p:nvPr/>
          </p:nvSpPr>
          <p:spPr bwMode="auto">
            <a:xfrm>
              <a:off x="4758792" y="3951135"/>
              <a:ext cx="3657600" cy="360674"/>
            </a:xfrm>
            <a:prstGeom prst="rect">
              <a:avLst/>
            </a:prstGeom>
            <a:solidFill>
              <a:schemeClr val="bg1"/>
            </a:solidFill>
            <a:ln w="12700" algn="ctr">
              <a:solidFill>
                <a:srgbClr val="000000"/>
              </a:solidFill>
              <a:round/>
              <a:headEnd/>
              <a:tailEnd/>
            </a:ln>
          </p:spPr>
          <p:txBody>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pPr eaLnBrk="1" hangingPunct="1"/>
              <a:r>
                <a:rPr lang="en-US" altLang="en-US"/>
                <a:t>   C:\Windows\py.exe</a:t>
              </a:r>
            </a:p>
          </p:txBody>
        </p:sp>
        <p:sp>
          <p:nvSpPr>
            <p:cNvPr id="38932" name="Rectangle 20">
              <a:extLst>
                <a:ext uri="{FF2B5EF4-FFF2-40B4-BE49-F238E27FC236}">
                  <a16:creationId xmlns:a16="http://schemas.microsoft.com/office/drawing/2014/main" id="{F9810556-5EB1-442E-A28E-E08FA6A66634}"/>
                </a:ext>
              </a:extLst>
            </p:cNvPr>
            <p:cNvSpPr>
              <a:spLocks noChangeArrowheads="1"/>
            </p:cNvSpPr>
            <p:nvPr/>
          </p:nvSpPr>
          <p:spPr bwMode="auto">
            <a:xfrm>
              <a:off x="4758792" y="4311809"/>
              <a:ext cx="3657600" cy="1471643"/>
            </a:xfrm>
            <a:prstGeom prst="rect">
              <a:avLst/>
            </a:prstGeom>
            <a:solidFill>
              <a:schemeClr val="tx1"/>
            </a:solidFill>
            <a:ln w="12700" algn="ctr">
              <a:solidFill>
                <a:schemeClr val="tx1"/>
              </a:solidFill>
              <a:round/>
              <a:headEnd/>
              <a:tailEnd/>
            </a:ln>
          </p:spPr>
          <p:txBody>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pPr eaLnBrk="1" hangingPunct="1"/>
              <a:endParaRPr lang="en-US" altLang="en-US">
                <a:solidFill>
                  <a:schemeClr val="bg1"/>
                </a:solidFill>
              </a:endParaRPr>
            </a:p>
            <a:p>
              <a:pPr eaLnBrk="1" hangingPunct="1"/>
              <a:endParaRPr lang="en-US" altLang="en-US">
                <a:solidFill>
                  <a:schemeClr val="bg1"/>
                </a:solidFill>
              </a:endParaRPr>
            </a:p>
            <a:p>
              <a:pPr eaLnBrk="1" hangingPunct="1"/>
              <a:endParaRPr lang="en-US" altLang="en-US">
                <a:solidFill>
                  <a:schemeClr val="bg1"/>
                </a:solidFill>
              </a:endParaRPr>
            </a:p>
          </p:txBody>
        </p:sp>
      </p:grpSp>
      <p:pic>
        <p:nvPicPr>
          <p:cNvPr id="38928" name="Picture 5">
            <a:extLst>
              <a:ext uri="{FF2B5EF4-FFF2-40B4-BE49-F238E27FC236}">
                <a16:creationId xmlns:a16="http://schemas.microsoft.com/office/drawing/2014/main" id="{BDC6886D-80A3-433B-A617-AAA820E524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238" y="4421188"/>
            <a:ext cx="2825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D784CDB1-EA44-47E9-B1BF-996598D97C80}"/>
              </a:ext>
            </a:extLst>
          </p:cNvPr>
          <p:cNvSpPr txBox="1">
            <a:spLocks noChangeArrowheads="1"/>
          </p:cNvSpPr>
          <p:nvPr/>
        </p:nvSpPr>
        <p:spPr bwMode="auto">
          <a:xfrm>
            <a:off x="2646363" y="4862513"/>
            <a:ext cx="3481387"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pPr eaLnBrk="1" hangingPunct="1"/>
            <a:r>
              <a:rPr lang="en-US" altLang="en-US">
                <a:solidFill>
                  <a:schemeClr val="bg1"/>
                </a:solidFill>
              </a:rPr>
              <a:t>Enter first name:  </a:t>
            </a:r>
          </a:p>
          <a:p>
            <a:pPr eaLnBrk="1" hangingPunct="1"/>
            <a:r>
              <a:rPr lang="en-US" altLang="en-US">
                <a:solidFill>
                  <a:schemeClr val="bg1"/>
                </a:solidFill>
              </a:rPr>
              <a:t>Enter second name: </a:t>
            </a:r>
          </a:p>
          <a:p>
            <a:pPr eaLnBrk="1" hangingPunct="1"/>
            <a:r>
              <a:rPr lang="en-US" altLang="en-US">
                <a:solidFill>
                  <a:schemeClr val="bg1"/>
                </a:solidFill>
              </a:rPr>
              <a:t>Enter Ninja's earnings:</a:t>
            </a:r>
          </a:p>
          <a:p>
            <a:pPr eaLnBrk="1" hangingPunct="1"/>
            <a:r>
              <a:rPr lang="en-US" altLang="en-US">
                <a:solidFill>
                  <a:schemeClr val="bg1"/>
                </a:solidFill>
              </a:rPr>
              <a:t>Enter PewDiePie's earnings:</a:t>
            </a:r>
          </a:p>
          <a:p>
            <a:pPr eaLnBrk="1" hangingPunct="1"/>
            <a:r>
              <a:rPr lang="en-US" altLang="en-US">
                <a:solidFill>
                  <a:schemeClr val="bg1"/>
                </a:solidFill>
              </a:rPr>
              <a:t>Ninja 	     = $17 million</a:t>
            </a:r>
          </a:p>
          <a:p>
            <a:pPr eaLnBrk="1" hangingPunct="1"/>
            <a:r>
              <a:rPr lang="en-US" altLang="en-US">
                <a:solidFill>
                  <a:schemeClr val="bg1"/>
                </a:solidFill>
              </a:rPr>
              <a:t>PewDiePie  = $15 million</a:t>
            </a:r>
          </a:p>
        </p:txBody>
      </p:sp>
      <p:sp>
        <p:nvSpPr>
          <p:cNvPr id="19" name="Rectangle 1">
            <a:extLst>
              <a:ext uri="{FF2B5EF4-FFF2-40B4-BE49-F238E27FC236}">
                <a16:creationId xmlns:a16="http://schemas.microsoft.com/office/drawing/2014/main" id="{294B6337-E35D-4115-83FF-D29D4394BAC8}"/>
              </a:ext>
            </a:extLst>
          </p:cNvPr>
          <p:cNvSpPr>
            <a:spLocks noChangeArrowheads="1"/>
          </p:cNvSpPr>
          <p:nvPr/>
        </p:nvSpPr>
        <p:spPr bwMode="auto">
          <a:xfrm>
            <a:off x="4341813" y="4862513"/>
            <a:ext cx="2022475" cy="1201737"/>
          </a:xfrm>
          <a:prstGeom prst="rect">
            <a:avLst/>
          </a:prstGeom>
          <a:noFill/>
          <a:ln>
            <a:noFill/>
          </a:ln>
        </p:spPr>
        <p:txBody>
          <a:bodyPr>
            <a:spAutoFit/>
          </a:bodyPr>
          <a:lstStyle>
            <a:lvl1pPr marL="39688">
              <a:defRPr>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defRPr/>
            </a:pPr>
            <a:r>
              <a:rPr lang="en-US" altLang="en-US" dirty="0">
                <a:solidFill>
                  <a:schemeClr val="bg1"/>
                </a:solidFill>
                <a:latin typeface="+mn-lt"/>
                <a:cs typeface="+mn-cs"/>
              </a:rPr>
              <a:t>Ninja</a:t>
            </a:r>
          </a:p>
          <a:p>
            <a:pPr eaLnBrk="1" hangingPunct="1">
              <a:defRPr/>
            </a:pPr>
            <a:r>
              <a:rPr lang="en-US" altLang="en-US" dirty="0">
                <a:solidFill>
                  <a:schemeClr val="bg1"/>
                </a:solidFill>
                <a:latin typeface="+mn-lt"/>
                <a:cs typeface="+mn-cs"/>
              </a:rPr>
              <a:t>     PewDiePie</a:t>
            </a:r>
          </a:p>
          <a:p>
            <a:pPr eaLnBrk="1" hangingPunct="1">
              <a:defRPr/>
            </a:pPr>
            <a:r>
              <a:rPr lang="en-US" altLang="en-US" dirty="0">
                <a:solidFill>
                  <a:schemeClr val="bg1"/>
                </a:solidFill>
                <a:latin typeface="+mn-lt"/>
                <a:cs typeface="+mn-cs"/>
              </a:rPr>
              <a:t>         17</a:t>
            </a:r>
          </a:p>
          <a:p>
            <a:pPr eaLnBrk="1" hangingPunct="1">
              <a:defRPr/>
            </a:pPr>
            <a:r>
              <a:rPr lang="en-US" altLang="en-US" dirty="0">
                <a:solidFill>
                  <a:schemeClr val="bg1"/>
                </a:solidFill>
                <a:latin typeface="+mn-lt"/>
                <a:cs typeface="+mn-cs"/>
              </a:rPr>
              <a:t>                 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iterate type="lt">
                                    <p:tmAbs val="300"/>
                                  </p:iterate>
                                  <p:childTnLst>
                                    <p:set>
                                      <p:cBhvr>
                                        <p:cTn id="2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iterate type="lt">
                                    <p:tmAbs val="300"/>
                                  </p:iterate>
                                  <p:childTnLst>
                                    <p:set>
                                      <p:cBhvr>
                                        <p:cTn id="34"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DD95358-F848-400C-B6D8-07CB507370EB}"/>
              </a:ext>
            </a:extLst>
          </p:cNvPr>
          <p:cNvSpPr>
            <a:spLocks noGrp="1" noChangeArrowheads="1"/>
          </p:cNvSpPr>
          <p:nvPr>
            <p:ph type="title"/>
          </p:nvPr>
        </p:nvSpPr>
        <p:spPr/>
        <p:txBody>
          <a:bodyPr/>
          <a:lstStyle/>
          <a:p>
            <a:pPr eaLnBrk="1" hangingPunct="1"/>
            <a:r>
              <a:rPr lang="en-US" altLang="en-US" dirty="0"/>
              <a:t>PEP 8 Style Guidelines</a:t>
            </a:r>
          </a:p>
        </p:txBody>
      </p:sp>
      <p:sp>
        <p:nvSpPr>
          <p:cNvPr id="40963" name="Rectangle 3">
            <a:extLst>
              <a:ext uri="{FF2B5EF4-FFF2-40B4-BE49-F238E27FC236}">
                <a16:creationId xmlns:a16="http://schemas.microsoft.com/office/drawing/2014/main" id="{A1E74270-0186-44DA-A674-3E74FE7492F5}"/>
              </a:ext>
            </a:extLst>
          </p:cNvPr>
          <p:cNvSpPr>
            <a:spLocks noGrp="1" noChangeArrowheads="1"/>
          </p:cNvSpPr>
          <p:nvPr>
            <p:ph type="body" idx="1"/>
          </p:nvPr>
        </p:nvSpPr>
        <p:spPr>
          <a:xfrm>
            <a:off x="228600" y="1295400"/>
            <a:ext cx="8686800" cy="533400"/>
          </a:xfrm>
        </p:spPr>
        <p:txBody>
          <a:bodyPr/>
          <a:lstStyle/>
          <a:p>
            <a:pPr marL="0" indent="0" eaLnBrk="1" hangingPunct="1">
              <a:buFontTx/>
              <a:buNone/>
            </a:pPr>
            <a:r>
              <a:rPr lang="en-US" altLang="en-US" sz="2000" dirty="0"/>
              <a:t>Use Whitespace Appropriately but Avoid Extraneous Whitespace</a:t>
            </a:r>
          </a:p>
          <a:p>
            <a:pPr marL="0" indent="0" eaLnBrk="1" hangingPunct="1">
              <a:buFontTx/>
              <a:buNone/>
            </a:pPr>
            <a:endParaRPr lang="en-US" altLang="en-US" sz="2800" dirty="0"/>
          </a:p>
          <a:p>
            <a:pPr marL="0" indent="0" eaLnBrk="1" hangingPunct="1">
              <a:buFontTx/>
              <a:buNone/>
            </a:pPr>
            <a:endParaRPr lang="en-US" altLang="en-US" sz="2800" dirty="0"/>
          </a:p>
        </p:txBody>
      </p:sp>
      <p:sp>
        <p:nvSpPr>
          <p:cNvPr id="9" name="TextBox 8">
            <a:extLst>
              <a:ext uri="{FF2B5EF4-FFF2-40B4-BE49-F238E27FC236}">
                <a16:creationId xmlns:a16="http://schemas.microsoft.com/office/drawing/2014/main" id="{D02D0525-CADE-4893-9325-6FF81E3DBA92}"/>
              </a:ext>
            </a:extLst>
          </p:cNvPr>
          <p:cNvSpPr txBox="1"/>
          <p:nvPr/>
        </p:nvSpPr>
        <p:spPr>
          <a:xfrm>
            <a:off x="838201" y="1981200"/>
            <a:ext cx="3432048" cy="3970318"/>
          </a:xfrm>
          <a:prstGeom prst="rect">
            <a:avLst/>
          </a:prstGeom>
          <a:noFill/>
          <a:ln>
            <a:solidFill>
              <a:schemeClr val="tx1"/>
            </a:solidFill>
          </a:ln>
        </p:spPr>
        <p:txBody>
          <a:bodyPr wrap="square">
            <a:spAutoFit/>
          </a:bodyPr>
          <a:lstStyle/>
          <a:p>
            <a:r>
              <a:rPr lang="en-US" dirty="0"/>
              <a:t>*One space around an assignment operator to align it with another:</a:t>
            </a:r>
          </a:p>
          <a:p>
            <a:endParaRPr lang="en-US" dirty="0"/>
          </a:p>
          <a:p>
            <a:r>
              <a:rPr lang="en-US" dirty="0"/>
              <a:t># Correct:</a:t>
            </a:r>
          </a:p>
          <a:p>
            <a:r>
              <a:rPr lang="en-US" dirty="0"/>
              <a:t>x = 1</a:t>
            </a:r>
          </a:p>
          <a:p>
            <a:r>
              <a:rPr lang="en-US" dirty="0"/>
              <a:t>y = 2</a:t>
            </a:r>
          </a:p>
          <a:p>
            <a:r>
              <a:rPr lang="en-US" dirty="0" err="1"/>
              <a:t>long_variable</a:t>
            </a:r>
            <a:r>
              <a:rPr lang="en-US" dirty="0"/>
              <a:t> = 3</a:t>
            </a:r>
          </a:p>
          <a:p>
            <a:endParaRPr lang="en-US" dirty="0"/>
          </a:p>
          <a:p>
            <a:r>
              <a:rPr lang="en-US" dirty="0"/>
              <a:t># Wrong:</a:t>
            </a:r>
          </a:p>
          <a:p>
            <a:r>
              <a:rPr lang="en-US" dirty="0"/>
              <a:t>x                     = 1</a:t>
            </a:r>
          </a:p>
          <a:p>
            <a:r>
              <a:rPr lang="en-US" dirty="0"/>
              <a:t>y                     = 2</a:t>
            </a:r>
          </a:p>
          <a:p>
            <a:r>
              <a:rPr lang="en-US" dirty="0" err="1"/>
              <a:t>long_variable</a:t>
            </a:r>
            <a:r>
              <a:rPr lang="en-US" dirty="0"/>
              <a:t> = 3</a:t>
            </a:r>
          </a:p>
          <a:p>
            <a:r>
              <a:rPr lang="en-US" dirty="0"/>
              <a:t>z=3</a:t>
            </a:r>
          </a:p>
        </p:txBody>
      </p:sp>
      <p:sp>
        <p:nvSpPr>
          <p:cNvPr id="11" name="TextBox 10">
            <a:extLst>
              <a:ext uri="{FF2B5EF4-FFF2-40B4-BE49-F238E27FC236}">
                <a16:creationId xmlns:a16="http://schemas.microsoft.com/office/drawing/2014/main" id="{D94707E6-CD51-4BA6-A1A2-FFF7BB36BF4F}"/>
              </a:ext>
            </a:extLst>
          </p:cNvPr>
          <p:cNvSpPr txBox="1"/>
          <p:nvPr/>
        </p:nvSpPr>
        <p:spPr>
          <a:xfrm>
            <a:off x="4873753" y="1981199"/>
            <a:ext cx="3432048" cy="3970318"/>
          </a:xfrm>
          <a:prstGeom prst="rect">
            <a:avLst/>
          </a:prstGeom>
          <a:noFill/>
          <a:ln>
            <a:solidFill>
              <a:schemeClr val="tx1"/>
            </a:solidFill>
          </a:ln>
        </p:spPr>
        <p:txBody>
          <a:bodyPr wrap="square">
            <a:spAutoFit/>
          </a:bodyPr>
          <a:lstStyle/>
          <a:p>
            <a:r>
              <a:rPr lang="en-US" dirty="0"/>
              <a:t>*Immediately before the open parenthesis that starts the argument list of a function call:</a:t>
            </a:r>
          </a:p>
          <a:p>
            <a:endParaRPr lang="en-US" dirty="0"/>
          </a:p>
          <a:p>
            <a:r>
              <a:rPr lang="en-US" dirty="0"/>
              <a:t># Correct:</a:t>
            </a:r>
          </a:p>
          <a:p>
            <a:r>
              <a:rPr lang="en-US" dirty="0"/>
              <a:t>int(1.9)</a:t>
            </a:r>
          </a:p>
          <a:p>
            <a:r>
              <a:rPr lang="en-US" dirty="0"/>
              <a:t>input("Name: ")</a:t>
            </a:r>
          </a:p>
          <a:p>
            <a:endParaRPr lang="en-US" dirty="0"/>
          </a:p>
          <a:p>
            <a:r>
              <a:rPr lang="en-US" dirty="0"/>
              <a:t># Wrong:</a:t>
            </a:r>
          </a:p>
          <a:p>
            <a:r>
              <a:rPr lang="en-US" dirty="0"/>
              <a:t>int (1.9)</a:t>
            </a:r>
          </a:p>
          <a:p>
            <a:r>
              <a:rPr lang="en-US" dirty="0"/>
              <a:t>input ("Name: ")</a:t>
            </a:r>
          </a:p>
          <a:p>
            <a:r>
              <a:rPr lang="en-US" dirty="0"/>
              <a:t>input ( "Name: " )</a:t>
            </a:r>
          </a:p>
          <a:p>
            <a:endParaRPr lang="en-US" dirty="0"/>
          </a:p>
          <a:p>
            <a:endParaRPr lang="en-US" dirty="0"/>
          </a:p>
        </p:txBody>
      </p:sp>
    </p:spTree>
    <p:extLst>
      <p:ext uri="{BB962C8B-B14F-4D97-AF65-F5344CB8AC3E}">
        <p14:creationId xmlns:p14="http://schemas.microsoft.com/office/powerpoint/2010/main" val="2366938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DD95358-F848-400C-B6D8-07CB507370EB}"/>
              </a:ext>
            </a:extLst>
          </p:cNvPr>
          <p:cNvSpPr>
            <a:spLocks noGrp="1" noChangeArrowheads="1"/>
          </p:cNvSpPr>
          <p:nvPr>
            <p:ph type="title"/>
          </p:nvPr>
        </p:nvSpPr>
        <p:spPr/>
        <p:txBody>
          <a:bodyPr/>
          <a:lstStyle/>
          <a:p>
            <a:pPr eaLnBrk="1" hangingPunct="1"/>
            <a:r>
              <a:rPr lang="en-US" altLang="en-US"/>
              <a:t>Reserved Words</a:t>
            </a:r>
          </a:p>
        </p:txBody>
      </p:sp>
      <p:sp>
        <p:nvSpPr>
          <p:cNvPr id="40963" name="Rectangle 3">
            <a:extLst>
              <a:ext uri="{FF2B5EF4-FFF2-40B4-BE49-F238E27FC236}">
                <a16:creationId xmlns:a16="http://schemas.microsoft.com/office/drawing/2014/main" id="{A1E74270-0186-44DA-A674-3E74FE7492F5}"/>
              </a:ext>
            </a:extLst>
          </p:cNvPr>
          <p:cNvSpPr>
            <a:spLocks noGrp="1" noChangeArrowheads="1"/>
          </p:cNvSpPr>
          <p:nvPr>
            <p:ph type="body" idx="1"/>
          </p:nvPr>
        </p:nvSpPr>
        <p:spPr>
          <a:xfrm>
            <a:off x="228600" y="1295400"/>
            <a:ext cx="8686800" cy="4953000"/>
          </a:xfrm>
        </p:spPr>
        <p:txBody>
          <a:bodyPr/>
          <a:lstStyle/>
          <a:p>
            <a:pPr marL="0" indent="0" eaLnBrk="1" hangingPunct="1">
              <a:buFontTx/>
              <a:buNone/>
            </a:pPr>
            <a:r>
              <a:rPr lang="en-US" altLang="en-US"/>
              <a:t>The following identifiers are used as reserved words, or </a:t>
            </a:r>
            <a:r>
              <a:rPr lang="en-US" altLang="en-US" i="1"/>
              <a:t>keywords</a:t>
            </a:r>
            <a:r>
              <a:rPr lang="en-US" altLang="en-US"/>
              <a:t> of the language, and cannot be used as ordinary identifiers. They must be spelled exactly as written here:</a:t>
            </a:r>
          </a:p>
          <a:p>
            <a:pPr marL="0" indent="0" eaLnBrk="1" hangingPunct="1">
              <a:buFontTx/>
              <a:buNone/>
            </a:pPr>
            <a:endParaRPr lang="en-US" altLang="en-US" sz="2800"/>
          </a:p>
        </p:txBody>
      </p:sp>
      <p:sp>
        <p:nvSpPr>
          <p:cNvPr id="51204" name="Rectangle 5">
            <a:extLst>
              <a:ext uri="{FF2B5EF4-FFF2-40B4-BE49-F238E27FC236}">
                <a16:creationId xmlns:a16="http://schemas.microsoft.com/office/drawing/2014/main" id="{EE4BC8B2-4787-42F3-99FA-1C582E561AC6}"/>
              </a:ext>
            </a:extLst>
          </p:cNvPr>
          <p:cNvSpPr>
            <a:spLocks noChangeArrowheads="1"/>
          </p:cNvSpPr>
          <p:nvPr/>
        </p:nvSpPr>
        <p:spPr bwMode="auto">
          <a:xfrm>
            <a:off x="1447800" y="2819400"/>
            <a:ext cx="6858000" cy="2862263"/>
          </a:xfrm>
          <a:prstGeom prst="rect">
            <a:avLst/>
          </a:prstGeom>
          <a:noFill/>
          <a:ln>
            <a:noFill/>
          </a:ln>
          <a:effectLst/>
        </p:spPr>
        <p:txBody>
          <a:bodyPr anchor="ct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defRPr/>
            </a:pPr>
            <a:r>
              <a:rPr lang="en-US" altLang="en-US" sz="2000">
                <a:solidFill>
                  <a:srgbClr val="000000"/>
                </a:solidFill>
                <a:latin typeface="Arial Unicode MS"/>
                <a:cs typeface="+mn-cs"/>
              </a:rPr>
              <a:t>False</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class</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from</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or</a:t>
            </a:r>
            <a:endParaRPr lang="en-US" altLang="en-US" sz="2000">
              <a:solidFill>
                <a:srgbClr val="000000"/>
              </a:solidFill>
              <a:latin typeface="Arial" panose="020B0604020202020204" pitchFamily="34" charset="0"/>
              <a:cs typeface="+mn-cs"/>
            </a:endParaRPr>
          </a:p>
          <a:p>
            <a:pPr>
              <a:spcBef>
                <a:spcPct val="0"/>
              </a:spcBef>
              <a:buFontTx/>
              <a:buNone/>
              <a:defRPr/>
            </a:pPr>
            <a:r>
              <a:rPr lang="en-US" altLang="en-US" sz="2000">
                <a:solidFill>
                  <a:srgbClr val="000000"/>
                </a:solidFill>
                <a:latin typeface="Arial Unicode MS"/>
                <a:cs typeface="+mn-cs"/>
              </a:rPr>
              <a:t>None</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continue</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global</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pass</a:t>
            </a:r>
            <a:endParaRPr lang="en-US" altLang="en-US" sz="2000">
              <a:solidFill>
                <a:srgbClr val="000000"/>
              </a:solidFill>
              <a:latin typeface="Arial" panose="020B0604020202020204" pitchFamily="34" charset="0"/>
              <a:cs typeface="+mn-cs"/>
            </a:endParaRPr>
          </a:p>
          <a:p>
            <a:pPr>
              <a:spcBef>
                <a:spcPct val="0"/>
              </a:spcBef>
              <a:buFontTx/>
              <a:buNone/>
              <a:defRPr/>
            </a:pPr>
            <a:r>
              <a:rPr lang="en-US" altLang="en-US" sz="2000">
                <a:solidFill>
                  <a:srgbClr val="000000"/>
                </a:solidFill>
                <a:latin typeface="Arial Unicode MS"/>
                <a:cs typeface="+mn-cs"/>
              </a:rPr>
              <a:t>True</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def</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if</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raise</a:t>
            </a:r>
            <a:endParaRPr lang="en-US" altLang="en-US" sz="2000">
              <a:solidFill>
                <a:srgbClr val="000000"/>
              </a:solidFill>
              <a:latin typeface="Arial" panose="020B0604020202020204" pitchFamily="34" charset="0"/>
              <a:cs typeface="+mn-cs"/>
            </a:endParaRPr>
          </a:p>
          <a:p>
            <a:pPr>
              <a:spcBef>
                <a:spcPct val="0"/>
              </a:spcBef>
              <a:buFontTx/>
              <a:buNone/>
              <a:defRPr/>
            </a:pPr>
            <a:r>
              <a:rPr lang="en-US" altLang="en-US" sz="2000">
                <a:solidFill>
                  <a:srgbClr val="000000"/>
                </a:solidFill>
                <a:latin typeface="Arial Unicode MS"/>
                <a:cs typeface="+mn-cs"/>
              </a:rPr>
              <a:t>and</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del</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import</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return</a:t>
            </a:r>
            <a:endParaRPr lang="en-US" altLang="en-US" sz="2000">
              <a:solidFill>
                <a:srgbClr val="000000"/>
              </a:solidFill>
              <a:latin typeface="Arial" panose="020B0604020202020204" pitchFamily="34" charset="0"/>
              <a:cs typeface="+mn-cs"/>
            </a:endParaRPr>
          </a:p>
          <a:p>
            <a:pPr>
              <a:spcBef>
                <a:spcPct val="0"/>
              </a:spcBef>
              <a:buFontTx/>
              <a:buNone/>
              <a:defRPr/>
            </a:pPr>
            <a:r>
              <a:rPr lang="en-US" altLang="en-US" sz="2000">
                <a:solidFill>
                  <a:srgbClr val="000000"/>
                </a:solidFill>
                <a:latin typeface="Arial Unicode MS"/>
                <a:cs typeface="+mn-cs"/>
              </a:rPr>
              <a:t>as</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 	elif</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in</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try</a:t>
            </a:r>
            <a:endParaRPr lang="en-US" altLang="en-US" sz="2000">
              <a:solidFill>
                <a:srgbClr val="000000"/>
              </a:solidFill>
              <a:latin typeface="Arial" panose="020B0604020202020204" pitchFamily="34" charset="0"/>
              <a:cs typeface="+mn-cs"/>
            </a:endParaRPr>
          </a:p>
          <a:p>
            <a:pPr>
              <a:spcBef>
                <a:spcPct val="0"/>
              </a:spcBef>
              <a:buFontTx/>
              <a:buNone/>
              <a:defRPr/>
            </a:pPr>
            <a:r>
              <a:rPr lang="en-US" altLang="en-US" sz="2000">
                <a:solidFill>
                  <a:srgbClr val="000000"/>
                </a:solidFill>
                <a:latin typeface="Arial Unicode MS"/>
                <a:cs typeface="+mn-cs"/>
              </a:rPr>
              <a:t>assert</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else</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is</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while</a:t>
            </a:r>
            <a:endParaRPr lang="en-US" altLang="en-US" sz="2000">
              <a:solidFill>
                <a:srgbClr val="000000"/>
              </a:solidFill>
              <a:latin typeface="Arial" panose="020B0604020202020204" pitchFamily="34" charset="0"/>
              <a:cs typeface="+mn-cs"/>
            </a:endParaRPr>
          </a:p>
          <a:p>
            <a:pPr>
              <a:spcBef>
                <a:spcPct val="0"/>
              </a:spcBef>
              <a:buFontTx/>
              <a:buNone/>
              <a:defRPr/>
            </a:pPr>
            <a:r>
              <a:rPr lang="en-US" altLang="en-US" sz="2000">
                <a:solidFill>
                  <a:srgbClr val="000000"/>
                </a:solidFill>
                <a:latin typeface="Arial Unicode MS"/>
                <a:cs typeface="+mn-cs"/>
              </a:rPr>
              <a:t>async</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except</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lambda</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with</a:t>
            </a:r>
            <a:endParaRPr lang="en-US" altLang="en-US" sz="2000">
              <a:solidFill>
                <a:srgbClr val="000000"/>
              </a:solidFill>
              <a:latin typeface="Arial" panose="020B0604020202020204" pitchFamily="34" charset="0"/>
              <a:cs typeface="+mn-cs"/>
            </a:endParaRPr>
          </a:p>
          <a:p>
            <a:pPr>
              <a:spcBef>
                <a:spcPct val="0"/>
              </a:spcBef>
              <a:buFontTx/>
              <a:buNone/>
              <a:defRPr/>
            </a:pPr>
            <a:r>
              <a:rPr lang="en-US" altLang="en-US" sz="2000">
                <a:solidFill>
                  <a:srgbClr val="000000"/>
                </a:solidFill>
                <a:latin typeface="Arial Unicode MS"/>
                <a:cs typeface="+mn-cs"/>
              </a:rPr>
              <a:t>await</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finally</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nonlocal</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 yield</a:t>
            </a:r>
            <a:endParaRPr lang="en-US" altLang="en-US" sz="2000">
              <a:solidFill>
                <a:srgbClr val="000000"/>
              </a:solidFill>
              <a:latin typeface="Arial" panose="020B0604020202020204" pitchFamily="34" charset="0"/>
              <a:cs typeface="+mn-cs"/>
            </a:endParaRPr>
          </a:p>
          <a:p>
            <a:pPr>
              <a:spcBef>
                <a:spcPct val="0"/>
              </a:spcBef>
              <a:buFontTx/>
              <a:buNone/>
              <a:defRPr/>
            </a:pPr>
            <a:r>
              <a:rPr lang="en-US" altLang="en-US" sz="2000">
                <a:solidFill>
                  <a:srgbClr val="000000"/>
                </a:solidFill>
                <a:latin typeface="Arial Unicode MS"/>
                <a:cs typeface="+mn-cs"/>
              </a:rPr>
              <a:t>break</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for</a:t>
            </a:r>
            <a:r>
              <a:rPr lang="en-US" altLang="en-US" sz="2000">
                <a:solidFill>
                  <a:srgbClr val="000000"/>
                </a:solidFill>
                <a:latin typeface="Arial" panose="020B0604020202020204" pitchFamily="34" charset="0"/>
                <a:cs typeface="+mn-cs"/>
              </a:rPr>
              <a:t>                 	</a:t>
            </a:r>
            <a:r>
              <a:rPr lang="en-US" altLang="en-US" sz="2000">
                <a:solidFill>
                  <a:srgbClr val="000000"/>
                </a:solidFill>
                <a:latin typeface="Arial Unicode MS"/>
                <a:cs typeface="+mn-cs"/>
              </a:rPr>
              <a:t>not</a:t>
            </a:r>
            <a:endParaRPr lang="en-US" altLang="en-US" sz="2000">
              <a:solidFill>
                <a:srgbClr val="000000"/>
              </a:solidFill>
              <a:latin typeface="Arial" panose="020B0604020202020204" pitchFamily="34" charset="0"/>
              <a:cs typeface="+mn-cs"/>
            </a:endParaRPr>
          </a:p>
        </p:txBody>
      </p:sp>
    </p:spTree>
    <p:extLst>
      <p:ext uri="{BB962C8B-B14F-4D97-AF65-F5344CB8AC3E}">
        <p14:creationId xmlns:p14="http://schemas.microsoft.com/office/powerpoint/2010/main" val="290552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C3362995-EB25-4FDE-95A5-52825B258562}"/>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9E582BF5-89D9-436B-99EB-C4EDC986D44A}"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24</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43011" name="Group 1">
            <a:extLst>
              <a:ext uri="{FF2B5EF4-FFF2-40B4-BE49-F238E27FC236}">
                <a16:creationId xmlns:a16="http://schemas.microsoft.com/office/drawing/2014/main" id="{49CFC517-B111-4EA0-AFA6-E110D569F721}"/>
              </a:ext>
            </a:extLst>
          </p:cNvPr>
          <p:cNvGrpSpPr>
            <a:grpSpLocks/>
          </p:cNvGrpSpPr>
          <p:nvPr/>
        </p:nvGrpSpPr>
        <p:grpSpPr bwMode="auto">
          <a:xfrm>
            <a:off x="0" y="0"/>
            <a:ext cx="9144000" cy="1066800"/>
            <a:chOff x="0" y="0"/>
            <a:chExt cx="5760" cy="672"/>
          </a:xfrm>
        </p:grpSpPr>
        <p:sp>
          <p:nvSpPr>
            <p:cNvPr id="43016" name="AutoShape 2">
              <a:extLst>
                <a:ext uri="{FF2B5EF4-FFF2-40B4-BE49-F238E27FC236}">
                  <a16:creationId xmlns:a16="http://schemas.microsoft.com/office/drawing/2014/main" id="{01D8030F-33ED-4D8E-B846-CF532FBC210C}"/>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43017" name="Rectangle 3">
              <a:extLst>
                <a:ext uri="{FF2B5EF4-FFF2-40B4-BE49-F238E27FC236}">
                  <a16:creationId xmlns:a16="http://schemas.microsoft.com/office/drawing/2014/main" id="{381EB9C5-BD53-426C-9B67-86B45D1A5A32}"/>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43012" name="Picture 4">
            <a:extLst>
              <a:ext uri="{FF2B5EF4-FFF2-40B4-BE49-F238E27FC236}">
                <a16:creationId xmlns:a16="http://schemas.microsoft.com/office/drawing/2014/main" id="{E1DBE3F6-A1A6-4808-9F6F-44F50FAC0DD4}"/>
              </a:ext>
            </a:extLst>
          </p:cNvPr>
          <p:cNvPicPr>
            <a:picLocks noChangeArrowheads="1"/>
          </p:cNvPicPr>
          <p:nvPr/>
        </p:nvPicPr>
        <p:blipFill>
          <a:blip r:embed="rId2">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3013" name="Rectangle 5">
            <a:extLst>
              <a:ext uri="{FF2B5EF4-FFF2-40B4-BE49-F238E27FC236}">
                <a16:creationId xmlns:a16="http://schemas.microsoft.com/office/drawing/2014/main" id="{A699E710-6BDB-4000-A221-EE84DF42B1F3}"/>
              </a:ext>
            </a:extLst>
          </p:cNvPr>
          <p:cNvSpPr>
            <a:spLocks noGrp="1" noChangeArrowheads="1"/>
          </p:cNvSpPr>
          <p:nvPr>
            <p:ph type="title"/>
          </p:nvPr>
        </p:nvSpPr>
        <p:spPr/>
        <p:txBody>
          <a:bodyPr rIns="132080"/>
          <a:lstStyle/>
          <a:p>
            <a:pPr indent="0" eaLnBrk="1" hangingPunct="1"/>
            <a:r>
              <a:rPr lang="en-US" altLang="en-US"/>
              <a:t>Summary	</a:t>
            </a:r>
          </a:p>
        </p:txBody>
      </p:sp>
      <p:sp>
        <p:nvSpPr>
          <p:cNvPr id="12" name="Rectangle 3">
            <a:extLst>
              <a:ext uri="{FF2B5EF4-FFF2-40B4-BE49-F238E27FC236}">
                <a16:creationId xmlns:a16="http://schemas.microsoft.com/office/drawing/2014/main" id="{6B2B05F1-252D-4851-8831-5D61C8F4A115}"/>
              </a:ext>
            </a:extLst>
          </p:cNvPr>
          <p:cNvSpPr txBox="1">
            <a:spLocks noChangeArrowheads="1"/>
          </p:cNvSpPr>
          <p:nvPr/>
        </p:nvSpPr>
        <p:spPr bwMode="auto">
          <a:xfrm>
            <a:off x="730250" y="1577975"/>
            <a:ext cx="7681913" cy="4953000"/>
          </a:xfrm>
          <a:prstGeom prst="rect">
            <a:avLst/>
          </a:prstGeom>
          <a:noFill/>
          <a:ln>
            <a:noFill/>
          </a:ln>
        </p:spPr>
        <p:txBody>
          <a:bodyPr lIns="50800" tIns="50800" bIns="50800"/>
          <a:lstStyle>
            <a:lvl1pPr marL="382588" indent="-342900" algn="l" rtl="0" eaLnBrk="0" fontAlgn="base" hangingPunct="0">
              <a:spcBef>
                <a:spcPts val="600"/>
              </a:spcBef>
              <a:spcAft>
                <a:spcPct val="0"/>
              </a:spcAft>
              <a:buSzPct val="100000"/>
              <a:buFont typeface="Tahoma" panose="020B0604030504040204" pitchFamily="34" charset="0"/>
              <a:buChar char="•"/>
              <a:defRPr sz="2400">
                <a:solidFill>
                  <a:schemeClr val="tx1"/>
                </a:solidFill>
                <a:latin typeface="+mn-lt"/>
                <a:ea typeface="+mn-ea"/>
                <a:cs typeface="+mn-cs"/>
                <a:sym typeface="Tahoma" panose="020B0604030504040204" pitchFamily="34" charset="0"/>
              </a:defRPr>
            </a:lvl1pPr>
            <a:lvl2pPr marL="731838" indent="-285750" algn="l" rtl="0" eaLnBrk="0" fontAlgn="base" hangingPunct="0">
              <a:spcBef>
                <a:spcPts val="500"/>
              </a:spcBef>
              <a:spcAft>
                <a:spcPct val="0"/>
              </a:spcAft>
              <a:buSzPct val="100000"/>
              <a:buFont typeface="Tahoma" panose="020B0604030504040204" pitchFamily="34" charset="0"/>
              <a:buChar char="–"/>
              <a:defRPr sz="2200">
                <a:solidFill>
                  <a:schemeClr val="tx1"/>
                </a:solidFill>
                <a:latin typeface="+mn-lt"/>
                <a:ea typeface="+mn-ea"/>
                <a:cs typeface="+mn-cs"/>
                <a:sym typeface="Tahoma" panose="020B0604030504040204" pitchFamily="34" charset="0"/>
              </a:defRPr>
            </a:lvl2pPr>
            <a:lvl3pPr marL="1131888" indent="-228600" algn="l" rtl="0" eaLnBrk="0" fontAlgn="base" hangingPunct="0">
              <a:spcBef>
                <a:spcPts val="5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3pPr>
            <a:lvl4pPr marL="15890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4pPr>
            <a:lvl5pPr marL="20462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5pPr>
            <a:lvl6pPr marL="25034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6pPr>
            <a:lvl7pPr marL="29606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7pPr>
            <a:lvl8pPr marL="34178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8pPr>
            <a:lvl9pPr marL="38750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9pPr>
          </a:lstStyle>
          <a:p>
            <a:pPr lvl="1" eaLnBrk="1" hangingPunct="1">
              <a:lnSpc>
                <a:spcPct val="57000"/>
              </a:lnSpc>
              <a:buFontTx/>
              <a:buNone/>
              <a:defRPr/>
            </a:pPr>
            <a:endParaRPr lang="en-US" altLang="en-US" b="1" i="1" kern="0" dirty="0">
              <a:ea typeface="ＭＳ Ｐゴシック" panose="020B0600070205080204" pitchFamily="34" charset="-128"/>
            </a:endParaRPr>
          </a:p>
        </p:txBody>
      </p:sp>
      <p:sp>
        <p:nvSpPr>
          <p:cNvPr id="11" name="Rectangle 3">
            <a:extLst>
              <a:ext uri="{FF2B5EF4-FFF2-40B4-BE49-F238E27FC236}">
                <a16:creationId xmlns:a16="http://schemas.microsoft.com/office/drawing/2014/main" id="{60973F58-A28D-4A49-8006-3798209F72C6}"/>
              </a:ext>
            </a:extLst>
          </p:cNvPr>
          <p:cNvSpPr txBox="1">
            <a:spLocks noChangeArrowheads="1"/>
          </p:cNvSpPr>
          <p:nvPr/>
        </p:nvSpPr>
        <p:spPr bwMode="auto">
          <a:xfrm>
            <a:off x="730250" y="1779588"/>
            <a:ext cx="8108950" cy="3297237"/>
          </a:xfrm>
          <a:prstGeom prst="rect">
            <a:avLst/>
          </a:prstGeom>
          <a:noFill/>
          <a:ln>
            <a:noFill/>
          </a:ln>
        </p:spPr>
        <p:txBody>
          <a:bodyPr lIns="50800" tIns="50800" bIns="50800"/>
          <a:lstStyle>
            <a:lvl1pPr marL="382588" indent="-342900" algn="l" rtl="0" eaLnBrk="0" fontAlgn="base" hangingPunct="0">
              <a:spcBef>
                <a:spcPts val="600"/>
              </a:spcBef>
              <a:spcAft>
                <a:spcPct val="0"/>
              </a:spcAft>
              <a:buSzPct val="100000"/>
              <a:buFont typeface="Tahoma" panose="020B0604030504040204" pitchFamily="34" charset="0"/>
              <a:buChar char="•"/>
              <a:defRPr sz="2400">
                <a:solidFill>
                  <a:schemeClr val="tx1"/>
                </a:solidFill>
                <a:latin typeface="+mn-lt"/>
                <a:ea typeface="+mn-ea"/>
                <a:cs typeface="+mn-cs"/>
                <a:sym typeface="Tahoma" panose="020B0604030504040204" pitchFamily="34" charset="0"/>
              </a:defRPr>
            </a:lvl1pPr>
            <a:lvl2pPr marL="731838" indent="-285750" algn="l" rtl="0" eaLnBrk="0" fontAlgn="base" hangingPunct="0">
              <a:spcBef>
                <a:spcPts val="500"/>
              </a:spcBef>
              <a:spcAft>
                <a:spcPct val="0"/>
              </a:spcAft>
              <a:buSzPct val="100000"/>
              <a:buFont typeface="Tahoma" panose="020B0604030504040204" pitchFamily="34" charset="0"/>
              <a:buChar char="–"/>
              <a:defRPr sz="2200">
                <a:solidFill>
                  <a:schemeClr val="tx1"/>
                </a:solidFill>
                <a:latin typeface="+mn-lt"/>
                <a:ea typeface="+mn-ea"/>
                <a:cs typeface="+mn-cs"/>
                <a:sym typeface="Tahoma" panose="020B0604030504040204" pitchFamily="34" charset="0"/>
              </a:defRPr>
            </a:lvl2pPr>
            <a:lvl3pPr marL="1131888" indent="-228600" algn="l" rtl="0" eaLnBrk="0" fontAlgn="base" hangingPunct="0">
              <a:spcBef>
                <a:spcPts val="5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3pPr>
            <a:lvl4pPr marL="15890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4pPr>
            <a:lvl5pPr marL="20462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5pPr>
            <a:lvl6pPr marL="25034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6pPr>
            <a:lvl7pPr marL="29606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7pPr>
            <a:lvl8pPr marL="34178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8pPr>
            <a:lvl9pPr marL="38750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9pPr>
          </a:lstStyle>
          <a:p>
            <a:pPr eaLnBrk="1" hangingPunct="1">
              <a:buFont typeface="Wingdings 2" charset="0"/>
              <a:buChar char=""/>
              <a:defRPr/>
            </a:pPr>
            <a:r>
              <a:rPr lang="en-US" dirty="0">
                <a:ea typeface="ＭＳ Ｐゴシック" charset="0"/>
                <a:cs typeface="ＭＳ Ｐゴシック" charset="0"/>
              </a:rPr>
              <a:t>Data types(int, float, str, etc.)</a:t>
            </a:r>
            <a:endParaRPr lang="en-US" dirty="0">
              <a:latin typeface="Courier New" charset="0"/>
              <a:ea typeface="ＭＳ Ｐゴシック" charset="0"/>
            </a:endParaRPr>
          </a:p>
          <a:p>
            <a:pPr eaLnBrk="1" hangingPunct="1">
              <a:buFont typeface="Wingdings 2" charset="0"/>
              <a:buChar char=""/>
              <a:defRPr/>
            </a:pPr>
            <a:r>
              <a:rPr lang="en-US" dirty="0">
                <a:ea typeface="ＭＳ Ｐゴシック" charset="0"/>
                <a:cs typeface="ＭＳ Ｐゴシック" charset="0"/>
              </a:rPr>
              <a:t>Expressions, arithmetic operations, and precedence</a:t>
            </a:r>
          </a:p>
          <a:p>
            <a:pPr eaLnBrk="1" hangingPunct="1">
              <a:buFont typeface="Wingdings 2" charset="0"/>
              <a:buChar char=""/>
              <a:defRPr/>
            </a:pPr>
            <a:r>
              <a:rPr lang="en-US" dirty="0">
                <a:ea typeface="ＭＳ Ｐゴシック" charset="0"/>
                <a:cs typeface="ＭＳ Ｐゴシック" charset="0"/>
              </a:rPr>
              <a:t>Use of variables (rules and binding via assignment)</a:t>
            </a:r>
          </a:p>
          <a:p>
            <a:pPr eaLnBrk="1" hangingPunct="1">
              <a:buFont typeface="Wingdings 2" charset="0"/>
              <a:buChar char=""/>
              <a:defRPr/>
            </a:pPr>
            <a:r>
              <a:rPr lang="en-US" dirty="0">
                <a:ea typeface="ＭＳ Ｐゴシック" charset="0"/>
                <a:cs typeface="ＭＳ Ｐゴシック" charset="0"/>
              </a:rPr>
              <a:t>Casting </a:t>
            </a:r>
          </a:p>
          <a:p>
            <a:pPr eaLnBrk="1" hangingPunct="1">
              <a:buFont typeface="Wingdings 2" charset="0"/>
              <a:buChar char=""/>
              <a:defRPr/>
            </a:pPr>
            <a:r>
              <a:rPr lang="en-US" dirty="0">
                <a:ea typeface="ＭＳ Ｐゴシック" charset="0"/>
                <a:cs typeface="ＭＳ Ｐゴシック" charset="0"/>
              </a:rPr>
              <a:t>Strings</a:t>
            </a:r>
          </a:p>
          <a:p>
            <a:pPr eaLnBrk="1" hangingPunct="1">
              <a:buFont typeface="Wingdings 2" charset="0"/>
              <a:buChar char=""/>
              <a:defRPr/>
            </a:pPr>
            <a:r>
              <a:rPr lang="en-US" altLang="en-US" dirty="0"/>
              <a:t>Input from the keyboard </a:t>
            </a:r>
          </a:p>
          <a:p>
            <a:pPr eaLnBrk="1" hangingPunct="1">
              <a:buFont typeface="Wingdings 2" charset="0"/>
              <a:buChar char=""/>
              <a:defRPr/>
            </a:pPr>
            <a:r>
              <a:rPr lang="en-US" altLang="en-US" dirty="0"/>
              <a:t>Ways in which programs can present and format output</a:t>
            </a:r>
            <a:endParaRPr lang="en-US" dirty="0">
              <a:ea typeface="ＭＳ Ｐゴシック" charset="0"/>
            </a:endParaRPr>
          </a:p>
          <a:p>
            <a:pPr lvl="1" eaLnBrk="1" hangingPunct="1">
              <a:lnSpc>
                <a:spcPct val="57000"/>
              </a:lnSpc>
              <a:buFontTx/>
              <a:buNone/>
              <a:defRPr/>
            </a:pPr>
            <a:endParaRPr lang="en-US" altLang="en-US" b="1" i="1" kern="0" dirty="0">
              <a:ea typeface="ＭＳ Ｐゴシック" panose="020B0600070205080204" pitchFamily="34" charset="-128"/>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F5C20FAF-C0B4-48EA-A4BE-2A90D3805752}"/>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F0EFB800-9160-4724-B915-44D844779CEF}"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3</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9219" name="Group 1">
            <a:extLst>
              <a:ext uri="{FF2B5EF4-FFF2-40B4-BE49-F238E27FC236}">
                <a16:creationId xmlns:a16="http://schemas.microsoft.com/office/drawing/2014/main" id="{55DED380-3EFA-4EFF-B0A4-E35CEBB1C6AB}"/>
              </a:ext>
            </a:extLst>
          </p:cNvPr>
          <p:cNvGrpSpPr>
            <a:grpSpLocks/>
          </p:cNvGrpSpPr>
          <p:nvPr/>
        </p:nvGrpSpPr>
        <p:grpSpPr bwMode="auto">
          <a:xfrm>
            <a:off x="0" y="0"/>
            <a:ext cx="9144000" cy="1066800"/>
            <a:chOff x="0" y="0"/>
            <a:chExt cx="5760" cy="672"/>
          </a:xfrm>
        </p:grpSpPr>
        <p:sp>
          <p:nvSpPr>
            <p:cNvPr id="9223" name="AutoShape 2">
              <a:extLst>
                <a:ext uri="{FF2B5EF4-FFF2-40B4-BE49-F238E27FC236}">
                  <a16:creationId xmlns:a16="http://schemas.microsoft.com/office/drawing/2014/main" id="{D626BA8D-222F-40BE-A71F-59A87FF2907A}"/>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9224" name="Rectangle 3">
              <a:extLst>
                <a:ext uri="{FF2B5EF4-FFF2-40B4-BE49-F238E27FC236}">
                  <a16:creationId xmlns:a16="http://schemas.microsoft.com/office/drawing/2014/main" id="{C41DE3B5-72D8-4CF7-A827-D999971CFB44}"/>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9220" name="Picture 4">
            <a:extLst>
              <a:ext uri="{FF2B5EF4-FFF2-40B4-BE49-F238E27FC236}">
                <a16:creationId xmlns:a16="http://schemas.microsoft.com/office/drawing/2014/main" id="{DEC3CD59-0E15-4A09-8833-C4120215FD2D}"/>
              </a:ext>
            </a:extLst>
          </p:cNvPr>
          <p:cNvPicPr>
            <a:picLocks noChangeArrowheads="1"/>
          </p:cNvPicPr>
          <p:nvPr/>
        </p:nvPicPr>
        <p:blipFill>
          <a:blip r:embed="rId3">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221" name="Rectangle 5">
            <a:extLst>
              <a:ext uri="{FF2B5EF4-FFF2-40B4-BE49-F238E27FC236}">
                <a16:creationId xmlns:a16="http://schemas.microsoft.com/office/drawing/2014/main" id="{9E370110-3E61-4367-979F-65C16557E294}"/>
              </a:ext>
            </a:extLst>
          </p:cNvPr>
          <p:cNvSpPr>
            <a:spLocks noGrp="1" noChangeArrowheads="1"/>
          </p:cNvSpPr>
          <p:nvPr>
            <p:ph type="title"/>
          </p:nvPr>
        </p:nvSpPr>
        <p:spPr/>
        <p:txBody>
          <a:bodyPr rIns="132080"/>
          <a:lstStyle/>
          <a:p>
            <a:pPr indent="0" eaLnBrk="1" hangingPunct="1"/>
            <a:r>
              <a:rPr lang="en-US" altLang="en-US"/>
              <a:t>Data Types</a:t>
            </a:r>
          </a:p>
        </p:txBody>
      </p:sp>
      <p:sp>
        <p:nvSpPr>
          <p:cNvPr id="5126" name="Rectangle 2">
            <a:extLst>
              <a:ext uri="{FF2B5EF4-FFF2-40B4-BE49-F238E27FC236}">
                <a16:creationId xmlns:a16="http://schemas.microsoft.com/office/drawing/2014/main" id="{C4D31B1A-2E5D-443A-9815-1583803E4B99}"/>
              </a:ext>
            </a:extLst>
          </p:cNvPr>
          <p:cNvSpPr>
            <a:spLocks noChangeArrowheads="1"/>
          </p:cNvSpPr>
          <p:nvPr/>
        </p:nvSpPr>
        <p:spPr bwMode="auto">
          <a:xfrm>
            <a:off x="912813" y="1524000"/>
            <a:ext cx="7316787"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pPr eaLnBrk="1" hangingPunct="1"/>
            <a:r>
              <a:rPr lang="en-US" altLang="en-US" sz="2800" u="sng"/>
              <a:t>Data types</a:t>
            </a:r>
            <a:r>
              <a:rPr lang="en-US" altLang="en-US" sz="2800"/>
              <a:t>: categorize value in memory</a:t>
            </a:r>
          </a:p>
          <a:p>
            <a:pPr lvl="1" eaLnBrk="1" hangingPunct="1"/>
            <a:r>
              <a:rPr lang="en-US" altLang="en-US" sz="2400"/>
              <a:t>e.g., int for integer, float for real number, str used for storing strings in memory</a:t>
            </a:r>
          </a:p>
          <a:p>
            <a:pPr eaLnBrk="1" hangingPunct="1"/>
            <a:endParaRPr lang="en-US" altLang="en-US" sz="2800" u="sng"/>
          </a:p>
          <a:p>
            <a:pPr eaLnBrk="1" hangingPunct="1"/>
            <a:r>
              <a:rPr lang="en-US" altLang="en-US" sz="2800" u="sng"/>
              <a:t>Numeric literal</a:t>
            </a:r>
            <a:r>
              <a:rPr lang="en-US" altLang="en-US" sz="2800"/>
              <a:t>: number written in a program</a:t>
            </a:r>
          </a:p>
          <a:p>
            <a:pPr lvl="1" eaLnBrk="1" hangingPunct="1"/>
            <a:r>
              <a:rPr lang="en-US" altLang="en-US" sz="2400"/>
              <a:t>No decimal point considered int, otherwise, considered float</a:t>
            </a:r>
          </a:p>
          <a:p>
            <a:pPr lvl="1" eaLnBrk="1" hangingPunct="1"/>
            <a:endParaRPr lang="en-US" altLang="en-US" sz="2400"/>
          </a:p>
          <a:p>
            <a:pPr eaLnBrk="1" hangingPunct="1"/>
            <a:r>
              <a:rPr lang="en-US" altLang="en-US" sz="2800"/>
              <a:t>Some operations behave differently depending on data type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E169EE86-2BA4-4789-951E-4C7E25A80BBC}"/>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81774589-8539-476F-BF0B-63F84568BFC3}"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4</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11267" name="Group 1">
            <a:extLst>
              <a:ext uri="{FF2B5EF4-FFF2-40B4-BE49-F238E27FC236}">
                <a16:creationId xmlns:a16="http://schemas.microsoft.com/office/drawing/2014/main" id="{26B4DF4C-1071-4605-870B-4CB818B946EA}"/>
              </a:ext>
            </a:extLst>
          </p:cNvPr>
          <p:cNvGrpSpPr>
            <a:grpSpLocks/>
          </p:cNvGrpSpPr>
          <p:nvPr/>
        </p:nvGrpSpPr>
        <p:grpSpPr bwMode="auto">
          <a:xfrm>
            <a:off x="0" y="0"/>
            <a:ext cx="9144000" cy="1066800"/>
            <a:chOff x="0" y="0"/>
            <a:chExt cx="5760" cy="672"/>
          </a:xfrm>
        </p:grpSpPr>
        <p:sp>
          <p:nvSpPr>
            <p:cNvPr id="11303" name="AutoShape 2">
              <a:extLst>
                <a:ext uri="{FF2B5EF4-FFF2-40B4-BE49-F238E27FC236}">
                  <a16:creationId xmlns:a16="http://schemas.microsoft.com/office/drawing/2014/main" id="{1ADA5D33-BA6B-498A-98DB-3767E1BC3448}"/>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11304" name="Rectangle 3">
              <a:extLst>
                <a:ext uri="{FF2B5EF4-FFF2-40B4-BE49-F238E27FC236}">
                  <a16:creationId xmlns:a16="http://schemas.microsoft.com/office/drawing/2014/main" id="{B827DF68-ACC5-42A8-8AF0-727D8E23BE2D}"/>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11268" name="Picture 4">
            <a:extLst>
              <a:ext uri="{FF2B5EF4-FFF2-40B4-BE49-F238E27FC236}">
                <a16:creationId xmlns:a16="http://schemas.microsoft.com/office/drawing/2014/main" id="{76C6983B-9D76-430B-A6B5-B7BB49DCA339}"/>
              </a:ext>
            </a:extLst>
          </p:cNvPr>
          <p:cNvPicPr>
            <a:picLocks noChangeArrowheads="1"/>
          </p:cNvPicPr>
          <p:nvPr/>
        </p:nvPicPr>
        <p:blipFill>
          <a:blip r:embed="rId3">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269" name="Rectangle 5">
            <a:extLst>
              <a:ext uri="{FF2B5EF4-FFF2-40B4-BE49-F238E27FC236}">
                <a16:creationId xmlns:a16="http://schemas.microsoft.com/office/drawing/2014/main" id="{3A4FBA50-D17F-40A8-8D82-EDF5AB14660F}"/>
              </a:ext>
            </a:extLst>
          </p:cNvPr>
          <p:cNvSpPr>
            <a:spLocks noGrp="1" noChangeArrowheads="1"/>
          </p:cNvSpPr>
          <p:nvPr>
            <p:ph type="title"/>
          </p:nvPr>
        </p:nvSpPr>
        <p:spPr/>
        <p:txBody>
          <a:bodyPr rIns="132080"/>
          <a:lstStyle/>
          <a:p>
            <a:pPr indent="0" eaLnBrk="1" hangingPunct="1"/>
            <a:r>
              <a:rPr lang="en-US" altLang="en-US"/>
              <a:t>Data Types</a:t>
            </a:r>
          </a:p>
        </p:txBody>
      </p:sp>
      <p:graphicFrame>
        <p:nvGraphicFramePr>
          <p:cNvPr id="2" name="Table 2">
            <a:extLst>
              <a:ext uri="{FF2B5EF4-FFF2-40B4-BE49-F238E27FC236}">
                <a16:creationId xmlns:a16="http://schemas.microsoft.com/office/drawing/2014/main" id="{7B7835B0-A448-4BAF-B95E-BF632595B97B}"/>
              </a:ext>
            </a:extLst>
          </p:cNvPr>
          <p:cNvGraphicFramePr>
            <a:graphicFrameLocks noGrp="1"/>
          </p:cNvGraphicFramePr>
          <p:nvPr/>
        </p:nvGraphicFramePr>
        <p:xfrm>
          <a:off x="1141413" y="1295400"/>
          <a:ext cx="6858000" cy="3662387"/>
        </p:xfrm>
        <a:graphic>
          <a:graphicData uri="http://schemas.openxmlformats.org/drawingml/2006/table">
            <a:tbl>
              <a:tblPr firstRow="1" bandRow="1">
                <a:tableStyleId>{5C22544A-7EE6-4342-B048-85BDC9FD1C3A}</a:tableStyleId>
              </a:tblPr>
              <a:tblGrid>
                <a:gridCol w="2896394">
                  <a:extLst>
                    <a:ext uri="{9D8B030D-6E8A-4147-A177-3AD203B41FA5}">
                      <a16:colId xmlns:a16="http://schemas.microsoft.com/office/drawing/2014/main" val="20000"/>
                    </a:ext>
                  </a:extLst>
                </a:gridCol>
                <a:gridCol w="3961606">
                  <a:extLst>
                    <a:ext uri="{9D8B030D-6E8A-4147-A177-3AD203B41FA5}">
                      <a16:colId xmlns:a16="http://schemas.microsoft.com/office/drawing/2014/main" val="20001"/>
                    </a:ext>
                  </a:extLst>
                </a:gridCol>
              </a:tblGrid>
              <a:tr h="370739">
                <a:tc>
                  <a:txBody>
                    <a:bodyPr/>
                    <a:lstStyle/>
                    <a:p>
                      <a:pPr algn="ctr"/>
                      <a:r>
                        <a:rPr lang="en-US" sz="1800" dirty="0"/>
                        <a:t>Type</a:t>
                      </a:r>
                    </a:p>
                  </a:txBody>
                  <a:tcPr marT="45708" marB="45708"/>
                </a:tc>
                <a:tc>
                  <a:txBody>
                    <a:bodyPr/>
                    <a:lstStyle/>
                    <a:p>
                      <a:pPr algn="ctr"/>
                      <a:r>
                        <a:rPr lang="en-US" sz="1800" dirty="0"/>
                        <a:t>Example</a:t>
                      </a:r>
                    </a:p>
                  </a:txBody>
                  <a:tcPr marT="45708" marB="45708"/>
                </a:tc>
                <a:extLst>
                  <a:ext uri="{0D108BD9-81ED-4DB2-BD59-A6C34878D82A}">
                    <a16:rowId xmlns:a16="http://schemas.microsoft.com/office/drawing/2014/main" val="10000"/>
                  </a:ext>
                </a:extLst>
              </a:tr>
              <a:tr h="411453">
                <a:tc>
                  <a:txBody>
                    <a:bodyPr/>
                    <a:lstStyle/>
                    <a:p>
                      <a:pPr algn="ctr"/>
                      <a:r>
                        <a:rPr lang="en-US" sz="2100" baseline="0" dirty="0"/>
                        <a:t>int</a:t>
                      </a:r>
                    </a:p>
                  </a:txBody>
                  <a:tcPr marT="45708" marB="45708"/>
                </a:tc>
                <a:tc>
                  <a:txBody>
                    <a:bodyPr/>
                    <a:lstStyle/>
                    <a:p>
                      <a:pPr algn="ctr"/>
                      <a:r>
                        <a:rPr lang="en-US" sz="2100" baseline="0" dirty="0"/>
                        <a:t>-4, 0, 3</a:t>
                      </a:r>
                    </a:p>
                  </a:txBody>
                  <a:tcPr marT="45708" marB="45708"/>
                </a:tc>
                <a:extLst>
                  <a:ext uri="{0D108BD9-81ED-4DB2-BD59-A6C34878D82A}">
                    <a16:rowId xmlns:a16="http://schemas.microsoft.com/office/drawing/2014/main" val="10001"/>
                  </a:ext>
                </a:extLst>
              </a:tr>
              <a:tr h="411453">
                <a:tc>
                  <a:txBody>
                    <a:bodyPr/>
                    <a:lstStyle/>
                    <a:p>
                      <a:pPr algn="ctr"/>
                      <a:r>
                        <a:rPr lang="en-US" sz="2100" baseline="0" dirty="0"/>
                        <a:t>float</a:t>
                      </a:r>
                    </a:p>
                  </a:txBody>
                  <a:tcPr marT="45708" marB="45708"/>
                </a:tc>
                <a:tc>
                  <a:txBody>
                    <a:bodyPr/>
                    <a:lstStyle/>
                    <a:p>
                      <a:pPr algn="ctr"/>
                      <a:r>
                        <a:rPr lang="en-US" sz="2100" baseline="0" dirty="0"/>
                        <a:t>4.5, 3.14</a:t>
                      </a:r>
                    </a:p>
                  </a:txBody>
                  <a:tcPr marT="45708" marB="45708"/>
                </a:tc>
                <a:extLst>
                  <a:ext uri="{0D108BD9-81ED-4DB2-BD59-A6C34878D82A}">
                    <a16:rowId xmlns:a16="http://schemas.microsoft.com/office/drawing/2014/main" val="10002"/>
                  </a:ext>
                </a:extLst>
              </a:tr>
              <a:tr h="411453">
                <a:tc>
                  <a:txBody>
                    <a:bodyPr/>
                    <a:lstStyle/>
                    <a:p>
                      <a:pPr algn="ctr"/>
                      <a:r>
                        <a:rPr lang="en-US" sz="2100" baseline="0" dirty="0"/>
                        <a:t>complex</a:t>
                      </a:r>
                    </a:p>
                  </a:txBody>
                  <a:tcPr marT="45708" marB="45708"/>
                </a:tc>
                <a:tc>
                  <a:txBody>
                    <a:bodyPr/>
                    <a:lstStyle/>
                    <a:p>
                      <a:pPr algn="ctr"/>
                      <a:r>
                        <a:rPr lang="en-US" sz="2100" baseline="0" dirty="0"/>
                        <a:t>2 + 3j</a:t>
                      </a:r>
                    </a:p>
                  </a:txBody>
                  <a:tcPr marT="45708" marB="45708"/>
                </a:tc>
                <a:extLst>
                  <a:ext uri="{0D108BD9-81ED-4DB2-BD59-A6C34878D82A}">
                    <a16:rowId xmlns:a16="http://schemas.microsoft.com/office/drawing/2014/main" val="10003"/>
                  </a:ext>
                </a:extLst>
              </a:tr>
              <a:tr h="411453">
                <a:tc>
                  <a:txBody>
                    <a:bodyPr/>
                    <a:lstStyle/>
                    <a:p>
                      <a:pPr algn="ctr"/>
                      <a:r>
                        <a:rPr lang="en-US" sz="2100" baseline="0" dirty="0" err="1"/>
                        <a:t>boolean</a:t>
                      </a:r>
                      <a:endParaRPr lang="en-US" sz="2100" baseline="0" dirty="0"/>
                    </a:p>
                  </a:txBody>
                  <a:tcPr marT="45708" marB="45708"/>
                </a:tc>
                <a:tc>
                  <a:txBody>
                    <a:bodyPr/>
                    <a:lstStyle/>
                    <a:p>
                      <a:pPr algn="ctr"/>
                      <a:r>
                        <a:rPr lang="en-US" sz="2100" baseline="0" dirty="0"/>
                        <a:t>True, False</a:t>
                      </a:r>
                    </a:p>
                  </a:txBody>
                  <a:tcPr marT="45708" marB="45708"/>
                </a:tc>
                <a:extLst>
                  <a:ext uri="{0D108BD9-81ED-4DB2-BD59-A6C34878D82A}">
                    <a16:rowId xmlns:a16="http://schemas.microsoft.com/office/drawing/2014/main" val="10004"/>
                  </a:ext>
                </a:extLst>
              </a:tr>
              <a:tr h="411453">
                <a:tc>
                  <a:txBody>
                    <a:bodyPr/>
                    <a:lstStyle/>
                    <a:p>
                      <a:pPr algn="ctr"/>
                      <a:r>
                        <a:rPr lang="en-US" sz="2100" baseline="0" dirty="0"/>
                        <a:t>string</a:t>
                      </a:r>
                    </a:p>
                  </a:txBody>
                  <a:tcPr marT="45708" marB="45708"/>
                </a:tc>
                <a:tc>
                  <a:txBody>
                    <a:bodyPr/>
                    <a:lstStyle/>
                    <a:p>
                      <a:pPr algn="ctr"/>
                      <a:r>
                        <a:rPr lang="en-US" sz="2100" baseline="0" dirty="0"/>
                        <a:t>"Hello"</a:t>
                      </a:r>
                    </a:p>
                  </a:txBody>
                  <a:tcPr marT="45708" marB="45708"/>
                </a:tc>
                <a:extLst>
                  <a:ext uri="{0D108BD9-81ED-4DB2-BD59-A6C34878D82A}">
                    <a16:rowId xmlns:a16="http://schemas.microsoft.com/office/drawing/2014/main" val="10005"/>
                  </a:ext>
                </a:extLst>
              </a:tr>
              <a:tr h="411453">
                <a:tc>
                  <a:txBody>
                    <a:bodyPr/>
                    <a:lstStyle/>
                    <a:p>
                      <a:pPr algn="ctr"/>
                      <a:r>
                        <a:rPr lang="en-US" sz="2100" baseline="0" dirty="0"/>
                        <a:t>list</a:t>
                      </a:r>
                    </a:p>
                  </a:txBody>
                  <a:tcPr marT="45708" marB="45708"/>
                </a:tc>
                <a:tc>
                  <a:txBody>
                    <a:bodyPr/>
                    <a:lstStyle/>
                    <a:p>
                      <a:pPr algn="ctr"/>
                      <a:r>
                        <a:rPr lang="en-US" sz="2100" baseline="0" dirty="0"/>
                        <a:t>["apple", "banana", "cherry"]</a:t>
                      </a:r>
                    </a:p>
                  </a:txBody>
                  <a:tcPr marT="45708" marB="45708"/>
                </a:tc>
                <a:extLst>
                  <a:ext uri="{0D108BD9-81ED-4DB2-BD59-A6C34878D82A}">
                    <a16:rowId xmlns:a16="http://schemas.microsoft.com/office/drawing/2014/main" val="10006"/>
                  </a:ext>
                </a:extLst>
              </a:tr>
              <a:tr h="411453">
                <a:tc>
                  <a:txBody>
                    <a:bodyPr/>
                    <a:lstStyle/>
                    <a:p>
                      <a:pPr algn="ctr"/>
                      <a:r>
                        <a:rPr lang="en-US" sz="2100" baseline="0" dirty="0"/>
                        <a:t>tuple</a:t>
                      </a:r>
                    </a:p>
                  </a:txBody>
                  <a:tcPr marT="45708" marB="45708"/>
                </a:tc>
                <a:tc>
                  <a:txBody>
                    <a:bodyPr/>
                    <a:lstStyle/>
                    <a:p>
                      <a:pPr algn="ctr"/>
                      <a:r>
                        <a:rPr lang="en-US" sz="2100" baseline="0" dirty="0"/>
                        <a:t>("kiwi", "mango")</a:t>
                      </a:r>
                    </a:p>
                  </a:txBody>
                  <a:tcPr marT="45708" marB="45708"/>
                </a:tc>
                <a:extLst>
                  <a:ext uri="{0D108BD9-81ED-4DB2-BD59-A6C34878D82A}">
                    <a16:rowId xmlns:a16="http://schemas.microsoft.com/office/drawing/2014/main" val="10007"/>
                  </a:ext>
                </a:extLst>
              </a:tr>
              <a:tr h="411453">
                <a:tc>
                  <a:txBody>
                    <a:bodyPr/>
                    <a:lstStyle/>
                    <a:p>
                      <a:pPr algn="ctr"/>
                      <a:r>
                        <a:rPr lang="en-US" sz="2100" baseline="0" dirty="0" err="1"/>
                        <a:t>NoneType</a:t>
                      </a:r>
                      <a:endParaRPr lang="en-US" sz="2100" baseline="0" dirty="0"/>
                    </a:p>
                  </a:txBody>
                  <a:tcPr marT="45708" marB="45708"/>
                </a:tc>
                <a:tc>
                  <a:txBody>
                    <a:bodyPr/>
                    <a:lstStyle/>
                    <a:p>
                      <a:pPr algn="ctr"/>
                      <a:r>
                        <a:rPr lang="en-US" sz="2100" baseline="0" dirty="0"/>
                        <a:t>None (special has 1 value)</a:t>
                      </a:r>
                    </a:p>
                  </a:txBody>
                  <a:tcPr marT="45708" marB="45708"/>
                </a:tc>
                <a:extLst>
                  <a:ext uri="{0D108BD9-81ED-4DB2-BD59-A6C34878D82A}">
                    <a16:rowId xmlns:a16="http://schemas.microsoft.com/office/drawing/2014/main" val="10008"/>
                  </a:ext>
                </a:extLst>
              </a:tr>
            </a:tbl>
          </a:graphicData>
        </a:graphic>
      </p:graphicFrame>
      <p:sp>
        <p:nvSpPr>
          <p:cNvPr id="6182" name="Rectangle 12">
            <a:extLst>
              <a:ext uri="{FF2B5EF4-FFF2-40B4-BE49-F238E27FC236}">
                <a16:creationId xmlns:a16="http://schemas.microsoft.com/office/drawing/2014/main" id="{F9DDC339-3DBB-4823-8686-251E6DF24D51}"/>
              </a:ext>
            </a:extLst>
          </p:cNvPr>
          <p:cNvSpPr>
            <a:spLocks noChangeArrowheads="1"/>
          </p:cNvSpPr>
          <p:nvPr/>
        </p:nvSpPr>
        <p:spPr bwMode="auto">
          <a:xfrm>
            <a:off x="1141413" y="5078413"/>
            <a:ext cx="6858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1pPr>
            <a:lvl2pPr marL="742950" indent="-28575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2pPr>
            <a:lvl3pPr marL="11430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3pPr>
            <a:lvl4pPr marL="16002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4pPr>
            <a:lvl5pPr marL="2057400" indent="-228600">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ヒラギノ角ゴ ProN W3"/>
                <a:cs typeface="ヒラギノ角ゴ ProN W3"/>
                <a:sym typeface="Arial" panose="020B0604020202020204" pitchFamily="34" charset="0"/>
              </a:defRPr>
            </a:lvl9pPr>
          </a:lstStyle>
          <a:p>
            <a:pPr eaLnBrk="1" hangingPunct="1"/>
            <a:r>
              <a:rPr lang="en-US" altLang="en-US" sz="2000" b="1">
                <a:solidFill>
                  <a:srgbClr val="FF0000"/>
                </a:solidFill>
                <a:latin typeface="Courier New" panose="02070309020205020404" pitchFamily="49" charset="0"/>
                <a:cs typeface="Courier New" panose="02070309020205020404" pitchFamily="49" charset="0"/>
              </a:rPr>
              <a:t># Can use type() to see the type of object</a:t>
            </a:r>
          </a:p>
          <a:p>
            <a:pPr eaLnBrk="1" hangingPunct="1"/>
            <a:r>
              <a:rPr lang="en-US" altLang="en-US" sz="2000" b="1">
                <a:solidFill>
                  <a:srgbClr val="008080"/>
                </a:solidFill>
                <a:latin typeface="Courier New" panose="02070309020205020404" pitchFamily="49" charset="0"/>
                <a:cs typeface="Courier New" panose="02070309020205020404" pitchFamily="49" charset="0"/>
              </a:rPr>
              <a:t>&gt;&gt;&gt;</a:t>
            </a:r>
            <a:r>
              <a:rPr lang="en-US" altLang="en-US" sz="2000" b="1">
                <a:latin typeface="Courier New" panose="02070309020205020404" pitchFamily="49" charset="0"/>
                <a:cs typeface="Courier New" panose="02070309020205020404" pitchFamily="49" charset="0"/>
              </a:rPr>
              <a:t> </a:t>
            </a:r>
            <a:r>
              <a:rPr lang="en-US" altLang="en-US" sz="2000" b="1">
                <a:solidFill>
                  <a:srgbClr val="7030A0"/>
                </a:solidFill>
                <a:latin typeface="Courier New" panose="02070309020205020404" pitchFamily="49" charset="0"/>
                <a:cs typeface="Courier New" panose="02070309020205020404" pitchFamily="49" charset="0"/>
              </a:rPr>
              <a:t>type</a:t>
            </a:r>
            <a:r>
              <a:rPr lang="en-US" altLang="en-US" sz="2000" b="1">
                <a:latin typeface="Courier New" panose="02070309020205020404" pitchFamily="49" charset="0"/>
                <a:cs typeface="Courier New" panose="02070309020205020404" pitchFamily="49" charset="0"/>
              </a:rPr>
              <a:t>(3.5)</a:t>
            </a:r>
          </a:p>
          <a:p>
            <a:pPr eaLnBrk="1" hangingPunct="1"/>
            <a:r>
              <a:rPr lang="en-US" altLang="en-US" sz="2000" b="1">
                <a:solidFill>
                  <a:srgbClr val="00B0F0"/>
                </a:solidFill>
                <a:latin typeface="Courier New" panose="02070309020205020404" pitchFamily="49" charset="0"/>
                <a:cs typeface="Courier New" panose="02070309020205020404" pitchFamily="49" charset="0"/>
              </a:rPr>
              <a:t>&lt;class 'float'&gt;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EB004FD7-EB67-43FE-9FFA-2138D586E37C}"/>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8816A887-9674-47BF-BDED-91CC39D7FC3F}"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5</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13315" name="Group 1">
            <a:extLst>
              <a:ext uri="{FF2B5EF4-FFF2-40B4-BE49-F238E27FC236}">
                <a16:creationId xmlns:a16="http://schemas.microsoft.com/office/drawing/2014/main" id="{2227192D-E69D-4438-9DA1-BC5D4E301EDE}"/>
              </a:ext>
            </a:extLst>
          </p:cNvPr>
          <p:cNvGrpSpPr>
            <a:grpSpLocks/>
          </p:cNvGrpSpPr>
          <p:nvPr/>
        </p:nvGrpSpPr>
        <p:grpSpPr bwMode="auto">
          <a:xfrm>
            <a:off x="0" y="0"/>
            <a:ext cx="9144000" cy="1066800"/>
            <a:chOff x="0" y="0"/>
            <a:chExt cx="5760" cy="672"/>
          </a:xfrm>
        </p:grpSpPr>
        <p:sp>
          <p:nvSpPr>
            <p:cNvPr id="13319" name="AutoShape 2">
              <a:extLst>
                <a:ext uri="{FF2B5EF4-FFF2-40B4-BE49-F238E27FC236}">
                  <a16:creationId xmlns:a16="http://schemas.microsoft.com/office/drawing/2014/main" id="{537DAFBA-F571-4C43-BE4C-50983CC6ABD8}"/>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13320" name="Rectangle 3">
              <a:extLst>
                <a:ext uri="{FF2B5EF4-FFF2-40B4-BE49-F238E27FC236}">
                  <a16:creationId xmlns:a16="http://schemas.microsoft.com/office/drawing/2014/main" id="{C651122C-9AA1-4761-842B-881F253D3365}"/>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13316" name="Picture 4">
            <a:extLst>
              <a:ext uri="{FF2B5EF4-FFF2-40B4-BE49-F238E27FC236}">
                <a16:creationId xmlns:a16="http://schemas.microsoft.com/office/drawing/2014/main" id="{4E1C7CF7-8783-44DA-854E-223E9DD1E4C0}"/>
              </a:ext>
            </a:extLst>
          </p:cNvPr>
          <p:cNvPicPr>
            <a:picLocks noChangeArrowheads="1"/>
          </p:cNvPicPr>
          <p:nvPr/>
        </p:nvPicPr>
        <p:blipFill>
          <a:blip r:embed="rId3">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17" name="Rectangle 5">
            <a:extLst>
              <a:ext uri="{FF2B5EF4-FFF2-40B4-BE49-F238E27FC236}">
                <a16:creationId xmlns:a16="http://schemas.microsoft.com/office/drawing/2014/main" id="{C447E4FE-3C96-4CFC-92B8-A47AC7BC91EA}"/>
              </a:ext>
            </a:extLst>
          </p:cNvPr>
          <p:cNvSpPr>
            <a:spLocks noGrp="1" noChangeArrowheads="1"/>
          </p:cNvSpPr>
          <p:nvPr>
            <p:ph type="title"/>
          </p:nvPr>
        </p:nvSpPr>
        <p:spPr/>
        <p:txBody>
          <a:bodyPr rIns="132080"/>
          <a:lstStyle/>
          <a:p>
            <a:pPr indent="0" eaLnBrk="1" hangingPunct="1"/>
            <a:r>
              <a:rPr lang="en-US" altLang="en-US"/>
              <a:t>Expressions	</a:t>
            </a:r>
          </a:p>
        </p:txBody>
      </p:sp>
      <p:sp>
        <p:nvSpPr>
          <p:cNvPr id="12" name="Rectangle 3">
            <a:extLst>
              <a:ext uri="{FF2B5EF4-FFF2-40B4-BE49-F238E27FC236}">
                <a16:creationId xmlns:a16="http://schemas.microsoft.com/office/drawing/2014/main" id="{7FF88450-72E0-4A49-8E71-6F4C11412091}"/>
              </a:ext>
            </a:extLst>
          </p:cNvPr>
          <p:cNvSpPr txBox="1">
            <a:spLocks noChangeArrowheads="1"/>
          </p:cNvSpPr>
          <p:nvPr/>
        </p:nvSpPr>
        <p:spPr bwMode="auto">
          <a:xfrm>
            <a:off x="379413" y="1219200"/>
            <a:ext cx="8382000" cy="4953000"/>
          </a:xfrm>
          <a:prstGeom prst="rect">
            <a:avLst/>
          </a:prstGeom>
          <a:noFill/>
          <a:ln>
            <a:noFill/>
          </a:ln>
        </p:spPr>
        <p:txBody>
          <a:bodyPr lIns="50800" tIns="50800" bIns="50800"/>
          <a:lstStyle>
            <a:lvl1pPr marL="382588" indent="-342900" algn="l" rtl="0" eaLnBrk="0" fontAlgn="base" hangingPunct="0">
              <a:spcBef>
                <a:spcPts val="600"/>
              </a:spcBef>
              <a:spcAft>
                <a:spcPct val="0"/>
              </a:spcAft>
              <a:buSzPct val="100000"/>
              <a:buFont typeface="Tahoma" panose="020B0604030504040204" pitchFamily="34" charset="0"/>
              <a:buChar char="•"/>
              <a:defRPr sz="2400">
                <a:solidFill>
                  <a:schemeClr val="tx1"/>
                </a:solidFill>
                <a:latin typeface="+mn-lt"/>
                <a:ea typeface="+mn-ea"/>
                <a:cs typeface="+mn-cs"/>
                <a:sym typeface="Tahoma" panose="020B0604030504040204" pitchFamily="34" charset="0"/>
              </a:defRPr>
            </a:lvl1pPr>
            <a:lvl2pPr marL="731838" indent="-285750" algn="l" rtl="0" eaLnBrk="0" fontAlgn="base" hangingPunct="0">
              <a:spcBef>
                <a:spcPts val="500"/>
              </a:spcBef>
              <a:spcAft>
                <a:spcPct val="0"/>
              </a:spcAft>
              <a:buSzPct val="100000"/>
              <a:buFont typeface="Tahoma" panose="020B0604030504040204" pitchFamily="34" charset="0"/>
              <a:buChar char="–"/>
              <a:defRPr sz="2200">
                <a:solidFill>
                  <a:schemeClr val="tx1"/>
                </a:solidFill>
                <a:latin typeface="+mn-lt"/>
                <a:ea typeface="+mn-ea"/>
                <a:cs typeface="+mn-cs"/>
                <a:sym typeface="Tahoma" panose="020B0604030504040204" pitchFamily="34" charset="0"/>
              </a:defRPr>
            </a:lvl2pPr>
            <a:lvl3pPr marL="1131888" indent="-228600" algn="l" rtl="0" eaLnBrk="0" fontAlgn="base" hangingPunct="0">
              <a:spcBef>
                <a:spcPts val="5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3pPr>
            <a:lvl4pPr marL="15890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4pPr>
            <a:lvl5pPr marL="20462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5pPr>
            <a:lvl6pPr marL="25034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6pPr>
            <a:lvl7pPr marL="29606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7pPr>
            <a:lvl8pPr marL="34178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8pPr>
            <a:lvl9pPr marL="38750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9pPr>
          </a:lstStyle>
          <a:p>
            <a:pPr>
              <a:tabLst>
                <a:tab pos="1376363" algn="l"/>
                <a:tab pos="2514600" algn="l"/>
              </a:tabLst>
              <a:defRPr/>
            </a:pPr>
            <a:r>
              <a:rPr lang="en-US" b="1" dirty="0"/>
              <a:t>expression</a:t>
            </a:r>
            <a:r>
              <a:rPr lang="en-US" dirty="0"/>
              <a:t>: A value or operation that computes a value.</a:t>
            </a:r>
          </a:p>
          <a:p>
            <a:pPr lvl="1">
              <a:tabLst>
                <a:tab pos="1376363" algn="l"/>
                <a:tab pos="2514600" algn="l"/>
              </a:tabLst>
              <a:defRPr/>
            </a:pPr>
            <a:endParaRPr lang="en-US" sz="800" dirty="0"/>
          </a:p>
          <a:p>
            <a:pPr lvl="1">
              <a:buFontTx/>
              <a:buChar char="•"/>
              <a:tabLst>
                <a:tab pos="1376363" algn="l"/>
                <a:tab pos="2514600" algn="l"/>
              </a:tabLst>
              <a:defRPr/>
            </a:pPr>
            <a:r>
              <a:rPr lang="en-US" dirty="0"/>
              <a:t>Examples:	</a:t>
            </a:r>
            <a:r>
              <a:rPr lang="en-US" dirty="0">
                <a:latin typeface="Courier New" panose="02070309020205020404" pitchFamily="49" charset="0"/>
              </a:rPr>
              <a:t>1 + 4 * 5</a:t>
            </a:r>
          </a:p>
          <a:p>
            <a:pPr lvl="1">
              <a:buFont typeface="Tahoma" panose="020B0604030504040204" pitchFamily="34" charset="0"/>
              <a:buNone/>
              <a:tabLst>
                <a:tab pos="1376363" algn="l"/>
                <a:tab pos="2514600" algn="l"/>
              </a:tabLst>
              <a:defRPr/>
            </a:pPr>
            <a:r>
              <a:rPr lang="en-US" dirty="0">
                <a:latin typeface="Courier New" panose="02070309020205020404" pitchFamily="49" charset="0"/>
              </a:rPr>
              <a:t>			(7 + 2) * 6 / 3</a:t>
            </a:r>
          </a:p>
          <a:p>
            <a:pPr lvl="1">
              <a:buFont typeface="Tahoma" panose="020B0604030504040204" pitchFamily="34" charset="0"/>
              <a:buNone/>
              <a:tabLst>
                <a:tab pos="1376363" algn="l"/>
                <a:tab pos="2514600" algn="l"/>
              </a:tabLst>
              <a:defRPr/>
            </a:pPr>
            <a:r>
              <a:rPr lang="en-US" dirty="0">
                <a:latin typeface="Courier New" panose="02070309020205020404" pitchFamily="49" charset="0"/>
              </a:rPr>
              <a:t>			42.0</a:t>
            </a:r>
            <a:endParaRPr lang="en-US" sz="800" dirty="0"/>
          </a:p>
          <a:p>
            <a:pPr lvl="1">
              <a:tabLst>
                <a:tab pos="1376363" algn="l"/>
                <a:tab pos="2514600" algn="l"/>
              </a:tabLst>
              <a:defRPr/>
            </a:pPr>
            <a:r>
              <a:rPr lang="en-US" dirty="0"/>
              <a:t>The simplest expression is a </a:t>
            </a:r>
            <a:r>
              <a:rPr lang="en-US" i="1" dirty="0"/>
              <a:t>literal value</a:t>
            </a:r>
            <a:r>
              <a:rPr lang="en-US" dirty="0"/>
              <a:t>.</a:t>
            </a:r>
          </a:p>
          <a:p>
            <a:pPr lvl="1">
              <a:tabLst>
                <a:tab pos="1376363" algn="l"/>
                <a:tab pos="2514600" algn="l"/>
              </a:tabLst>
              <a:defRPr/>
            </a:pPr>
            <a:endParaRPr lang="en-US" dirty="0"/>
          </a:p>
          <a:p>
            <a:pPr>
              <a:defRPr/>
            </a:pPr>
            <a:r>
              <a:rPr lang="en-US" b="1" dirty="0"/>
              <a:t>combine objects and operators </a:t>
            </a:r>
            <a:r>
              <a:rPr lang="en-US" dirty="0"/>
              <a:t>to form expressions</a:t>
            </a:r>
          </a:p>
          <a:p>
            <a:pPr>
              <a:defRPr/>
            </a:pPr>
            <a:r>
              <a:rPr lang="en-US" dirty="0"/>
              <a:t>an expression has a </a:t>
            </a:r>
            <a:r>
              <a:rPr lang="en-US" b="1" dirty="0"/>
              <a:t>value</a:t>
            </a:r>
            <a:r>
              <a:rPr lang="en-US" dirty="0"/>
              <a:t>, which has a type</a:t>
            </a:r>
          </a:p>
          <a:p>
            <a:pPr>
              <a:defRPr/>
            </a:pPr>
            <a:r>
              <a:rPr lang="en-US" dirty="0"/>
              <a:t>syntax for a simple expression</a:t>
            </a:r>
          </a:p>
          <a:p>
            <a:pPr marL="39688" indent="0">
              <a:buFont typeface="Tahoma" panose="020B0604030504040204" pitchFamily="34" charset="0"/>
              <a:buNone/>
              <a:defRPr/>
            </a:pPr>
            <a:r>
              <a:rPr lang="en-US" dirty="0"/>
              <a:t>	&lt;object&gt; &lt;operator&gt; &lt;object&gt; </a:t>
            </a:r>
          </a:p>
          <a:p>
            <a:pPr eaLnBrk="1" hangingPunct="1">
              <a:defRPr/>
            </a:pPr>
            <a:endParaRPr lang="en-US" altLang="en-US" b="1" i="1" kern="0" dirty="0">
              <a:ea typeface="ＭＳ Ｐゴシック" panose="020B0600070205080204" pitchFamily="34"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86461D1F-B0C7-4ECD-8F17-C04050743DB4}"/>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31FB6976-85FE-4900-8E82-C503CD39273E}"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6</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15363" name="Group 1">
            <a:extLst>
              <a:ext uri="{FF2B5EF4-FFF2-40B4-BE49-F238E27FC236}">
                <a16:creationId xmlns:a16="http://schemas.microsoft.com/office/drawing/2014/main" id="{0861582F-4B1F-413F-B7B4-C44526E92050}"/>
              </a:ext>
            </a:extLst>
          </p:cNvPr>
          <p:cNvGrpSpPr>
            <a:grpSpLocks/>
          </p:cNvGrpSpPr>
          <p:nvPr/>
        </p:nvGrpSpPr>
        <p:grpSpPr bwMode="auto">
          <a:xfrm>
            <a:off x="0" y="0"/>
            <a:ext cx="9144000" cy="1066800"/>
            <a:chOff x="0" y="0"/>
            <a:chExt cx="5760" cy="672"/>
          </a:xfrm>
        </p:grpSpPr>
        <p:sp>
          <p:nvSpPr>
            <p:cNvPr id="15367" name="AutoShape 2">
              <a:extLst>
                <a:ext uri="{FF2B5EF4-FFF2-40B4-BE49-F238E27FC236}">
                  <a16:creationId xmlns:a16="http://schemas.microsoft.com/office/drawing/2014/main" id="{7BDC9F44-0959-4BC2-ABC0-F61978468BFE}"/>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15368" name="Rectangle 3">
              <a:extLst>
                <a:ext uri="{FF2B5EF4-FFF2-40B4-BE49-F238E27FC236}">
                  <a16:creationId xmlns:a16="http://schemas.microsoft.com/office/drawing/2014/main" id="{39E2725F-13BD-4F34-9B9E-44FF62DD0B09}"/>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15364" name="Picture 4">
            <a:extLst>
              <a:ext uri="{FF2B5EF4-FFF2-40B4-BE49-F238E27FC236}">
                <a16:creationId xmlns:a16="http://schemas.microsoft.com/office/drawing/2014/main" id="{313F9F3B-FBE9-4D8F-87FA-26C14EB1EFEC}"/>
              </a:ext>
            </a:extLst>
          </p:cNvPr>
          <p:cNvPicPr>
            <a:picLocks noChangeArrowheads="1"/>
          </p:cNvPicPr>
          <p:nvPr/>
        </p:nvPicPr>
        <p:blipFill>
          <a:blip r:embed="rId2">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365" name="Rectangle 5">
            <a:extLst>
              <a:ext uri="{FF2B5EF4-FFF2-40B4-BE49-F238E27FC236}">
                <a16:creationId xmlns:a16="http://schemas.microsoft.com/office/drawing/2014/main" id="{5EAB97A9-9B08-4DD9-B337-35274AB8212A}"/>
              </a:ext>
            </a:extLst>
          </p:cNvPr>
          <p:cNvSpPr>
            <a:spLocks noGrp="1" noChangeArrowheads="1"/>
          </p:cNvSpPr>
          <p:nvPr>
            <p:ph type="title"/>
          </p:nvPr>
        </p:nvSpPr>
        <p:spPr/>
        <p:txBody>
          <a:bodyPr rIns="132080"/>
          <a:lstStyle/>
          <a:p>
            <a:pPr indent="0" eaLnBrk="1" hangingPunct="1"/>
            <a:r>
              <a:rPr lang="en-US" altLang="en-US"/>
              <a:t>Expressions	</a:t>
            </a:r>
          </a:p>
        </p:txBody>
      </p:sp>
      <p:sp>
        <p:nvSpPr>
          <p:cNvPr id="12" name="Rectangle 3">
            <a:extLst>
              <a:ext uri="{FF2B5EF4-FFF2-40B4-BE49-F238E27FC236}">
                <a16:creationId xmlns:a16="http://schemas.microsoft.com/office/drawing/2014/main" id="{F526D6EC-0262-4EE3-A714-BA4BFB81DC52}"/>
              </a:ext>
            </a:extLst>
          </p:cNvPr>
          <p:cNvSpPr txBox="1">
            <a:spLocks noChangeArrowheads="1"/>
          </p:cNvSpPr>
          <p:nvPr/>
        </p:nvSpPr>
        <p:spPr bwMode="auto">
          <a:xfrm>
            <a:off x="730250" y="1577975"/>
            <a:ext cx="7681913" cy="4953000"/>
          </a:xfrm>
          <a:prstGeom prst="rect">
            <a:avLst/>
          </a:prstGeom>
          <a:noFill/>
          <a:ln>
            <a:noFill/>
          </a:ln>
        </p:spPr>
        <p:txBody>
          <a:bodyPr lIns="50800" tIns="50800" bIns="50800"/>
          <a:lstStyle>
            <a:lvl1pPr marL="382588" indent="-342900" algn="l" rtl="0" eaLnBrk="0" fontAlgn="base" hangingPunct="0">
              <a:spcBef>
                <a:spcPts val="600"/>
              </a:spcBef>
              <a:spcAft>
                <a:spcPct val="0"/>
              </a:spcAft>
              <a:buSzPct val="100000"/>
              <a:buFont typeface="Tahoma" panose="020B0604030504040204" pitchFamily="34" charset="0"/>
              <a:buChar char="•"/>
              <a:defRPr sz="2400">
                <a:solidFill>
                  <a:schemeClr val="tx1"/>
                </a:solidFill>
                <a:latin typeface="+mn-lt"/>
                <a:ea typeface="+mn-ea"/>
                <a:cs typeface="+mn-cs"/>
                <a:sym typeface="Tahoma" panose="020B0604030504040204" pitchFamily="34" charset="0"/>
              </a:defRPr>
            </a:lvl1pPr>
            <a:lvl2pPr marL="731838" indent="-285750" algn="l" rtl="0" eaLnBrk="0" fontAlgn="base" hangingPunct="0">
              <a:spcBef>
                <a:spcPts val="500"/>
              </a:spcBef>
              <a:spcAft>
                <a:spcPct val="0"/>
              </a:spcAft>
              <a:buSzPct val="100000"/>
              <a:buFont typeface="Tahoma" panose="020B0604030504040204" pitchFamily="34" charset="0"/>
              <a:buChar char="–"/>
              <a:defRPr sz="2200">
                <a:solidFill>
                  <a:schemeClr val="tx1"/>
                </a:solidFill>
                <a:latin typeface="+mn-lt"/>
                <a:ea typeface="+mn-ea"/>
                <a:cs typeface="+mn-cs"/>
                <a:sym typeface="Tahoma" panose="020B0604030504040204" pitchFamily="34" charset="0"/>
              </a:defRPr>
            </a:lvl2pPr>
            <a:lvl3pPr marL="1131888" indent="-228600" algn="l" rtl="0" eaLnBrk="0" fontAlgn="base" hangingPunct="0">
              <a:spcBef>
                <a:spcPts val="5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3pPr>
            <a:lvl4pPr marL="15890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4pPr>
            <a:lvl5pPr marL="20462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5pPr>
            <a:lvl6pPr marL="25034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6pPr>
            <a:lvl7pPr marL="29606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7pPr>
            <a:lvl8pPr marL="34178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8pPr>
            <a:lvl9pPr marL="38750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9pPr>
          </a:lstStyle>
          <a:p>
            <a:pPr>
              <a:tabLst>
                <a:tab pos="1376363" algn="l"/>
              </a:tabLst>
              <a:defRPr/>
            </a:pPr>
            <a:r>
              <a:rPr lang="en-US" b="1" dirty="0"/>
              <a:t>operator</a:t>
            </a:r>
            <a:r>
              <a:rPr lang="en-US" dirty="0"/>
              <a:t>: Combines multiple values or expressions.</a:t>
            </a:r>
          </a:p>
          <a:p>
            <a:pPr lvl="1">
              <a:buFont typeface="Tahoma" panose="020B0604030504040204" pitchFamily="34" charset="0"/>
              <a:buNone/>
              <a:tabLst>
                <a:tab pos="1376363" algn="l"/>
              </a:tabLst>
              <a:defRPr/>
            </a:pPr>
            <a:endParaRPr lang="en-US" sz="800" dirty="0"/>
          </a:p>
          <a:p>
            <a:pPr lvl="1">
              <a:buClr>
                <a:schemeClr val="bg1"/>
              </a:buClr>
              <a:tabLst>
                <a:tab pos="1376363" algn="l"/>
              </a:tabLst>
              <a:defRPr/>
            </a:pPr>
            <a:r>
              <a:rPr lang="en-US" dirty="0">
                <a:latin typeface="Courier New" panose="02070309020205020404" pitchFamily="49" charset="0"/>
              </a:rPr>
              <a:t>+</a:t>
            </a:r>
            <a:r>
              <a:rPr lang="en-US" dirty="0"/>
              <a:t>	addition</a:t>
            </a:r>
          </a:p>
          <a:p>
            <a:pPr lvl="1">
              <a:buClr>
                <a:schemeClr val="bg1"/>
              </a:buClr>
              <a:tabLst>
                <a:tab pos="1376363" algn="l"/>
              </a:tabLst>
              <a:defRPr/>
            </a:pPr>
            <a:r>
              <a:rPr lang="en-US" dirty="0">
                <a:latin typeface="Courier New" panose="02070309020205020404" pitchFamily="49" charset="0"/>
              </a:rPr>
              <a:t>-</a:t>
            </a:r>
            <a:r>
              <a:rPr lang="en-US" dirty="0"/>
              <a:t> 	subtraction (or negation)</a:t>
            </a:r>
          </a:p>
          <a:p>
            <a:pPr lvl="1">
              <a:buClr>
                <a:schemeClr val="bg1"/>
              </a:buClr>
              <a:tabLst>
                <a:tab pos="1376363" algn="l"/>
              </a:tabLst>
              <a:defRPr/>
            </a:pPr>
            <a:r>
              <a:rPr lang="en-US" dirty="0">
                <a:latin typeface="Courier New" panose="02070309020205020404" pitchFamily="49" charset="0"/>
              </a:rPr>
              <a:t>*</a:t>
            </a:r>
            <a:r>
              <a:rPr lang="en-US" dirty="0"/>
              <a:t>	multiplication</a:t>
            </a:r>
          </a:p>
          <a:p>
            <a:pPr lvl="1">
              <a:buClr>
                <a:schemeClr val="bg1"/>
              </a:buClr>
              <a:tabLst>
                <a:tab pos="1376363" algn="l"/>
              </a:tabLst>
              <a:defRPr/>
            </a:pPr>
            <a:r>
              <a:rPr lang="en-US" dirty="0">
                <a:latin typeface="Courier New" panose="02070309020205020404" pitchFamily="49" charset="0"/>
              </a:rPr>
              <a:t>/</a:t>
            </a:r>
            <a:r>
              <a:rPr lang="en-US" dirty="0"/>
              <a:t> 	division</a:t>
            </a:r>
          </a:p>
          <a:p>
            <a:pPr lvl="1">
              <a:buClr>
                <a:schemeClr val="bg1"/>
              </a:buClr>
              <a:tabLst>
                <a:tab pos="1376363" algn="l"/>
              </a:tabLst>
              <a:defRPr/>
            </a:pPr>
            <a:r>
              <a:rPr lang="en-US" dirty="0"/>
              <a:t>// 	integer division (a.k.a. leave off any remainder)</a:t>
            </a:r>
          </a:p>
          <a:p>
            <a:pPr lvl="1">
              <a:buClr>
                <a:schemeClr val="bg1"/>
              </a:buClr>
              <a:tabLst>
                <a:tab pos="1376363" algn="l"/>
              </a:tabLst>
              <a:defRPr/>
            </a:pPr>
            <a:r>
              <a:rPr lang="en-US" dirty="0">
                <a:latin typeface="Courier New" panose="02070309020205020404" pitchFamily="49" charset="0"/>
              </a:rPr>
              <a:t>%</a:t>
            </a:r>
            <a:r>
              <a:rPr lang="en-US" dirty="0"/>
              <a:t> 	modulus (a.k.a. remainder)</a:t>
            </a:r>
          </a:p>
          <a:p>
            <a:pPr lvl="1">
              <a:buClr>
                <a:schemeClr val="bg1"/>
              </a:buClr>
              <a:tabLst>
                <a:tab pos="1376363" algn="l"/>
              </a:tabLst>
              <a:defRPr/>
            </a:pPr>
            <a:r>
              <a:rPr lang="en-US" dirty="0"/>
              <a:t>** 	exponent</a:t>
            </a:r>
          </a:p>
          <a:p>
            <a:pPr eaLnBrk="1" hangingPunct="1">
              <a:defRPr/>
            </a:pPr>
            <a:endParaRPr lang="en-US" altLang="en-US" b="1" i="1" kern="0" dirty="0">
              <a:ea typeface="ＭＳ Ｐゴシック" panose="020B0600070205080204" pitchFamily="34" charset="-128"/>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7088BB50-2A11-4134-B888-ACCDEBB5BF9E}"/>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0D4C13F7-D581-4E41-BA8F-3186B7073E5C}"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7</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16387" name="Group 1">
            <a:extLst>
              <a:ext uri="{FF2B5EF4-FFF2-40B4-BE49-F238E27FC236}">
                <a16:creationId xmlns:a16="http://schemas.microsoft.com/office/drawing/2014/main" id="{60513A45-47E0-402D-8DE4-9927D38FCB9A}"/>
              </a:ext>
            </a:extLst>
          </p:cNvPr>
          <p:cNvGrpSpPr>
            <a:grpSpLocks/>
          </p:cNvGrpSpPr>
          <p:nvPr/>
        </p:nvGrpSpPr>
        <p:grpSpPr bwMode="auto">
          <a:xfrm>
            <a:off x="0" y="0"/>
            <a:ext cx="9144000" cy="1066800"/>
            <a:chOff x="0" y="0"/>
            <a:chExt cx="5760" cy="672"/>
          </a:xfrm>
        </p:grpSpPr>
        <p:sp>
          <p:nvSpPr>
            <p:cNvPr id="16391" name="AutoShape 2">
              <a:extLst>
                <a:ext uri="{FF2B5EF4-FFF2-40B4-BE49-F238E27FC236}">
                  <a16:creationId xmlns:a16="http://schemas.microsoft.com/office/drawing/2014/main" id="{04AD69E0-2EA1-40FB-B999-59501D8D097E}"/>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16392" name="Rectangle 3">
              <a:extLst>
                <a:ext uri="{FF2B5EF4-FFF2-40B4-BE49-F238E27FC236}">
                  <a16:creationId xmlns:a16="http://schemas.microsoft.com/office/drawing/2014/main" id="{70DADD51-6FB8-4E21-96D5-93292A08BB75}"/>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16388" name="Picture 4">
            <a:extLst>
              <a:ext uri="{FF2B5EF4-FFF2-40B4-BE49-F238E27FC236}">
                <a16:creationId xmlns:a16="http://schemas.microsoft.com/office/drawing/2014/main" id="{D984657C-65B3-4A00-A9E8-DA0EF15D858A}"/>
              </a:ext>
            </a:extLst>
          </p:cNvPr>
          <p:cNvPicPr>
            <a:picLocks noChangeArrowheads="1"/>
          </p:cNvPicPr>
          <p:nvPr/>
        </p:nvPicPr>
        <p:blipFill>
          <a:blip r:embed="rId2">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89" name="Rectangle 5">
            <a:extLst>
              <a:ext uri="{FF2B5EF4-FFF2-40B4-BE49-F238E27FC236}">
                <a16:creationId xmlns:a16="http://schemas.microsoft.com/office/drawing/2014/main" id="{937EA945-7322-486C-A847-84BBCABFF179}"/>
              </a:ext>
            </a:extLst>
          </p:cNvPr>
          <p:cNvSpPr>
            <a:spLocks noGrp="1" noChangeArrowheads="1"/>
          </p:cNvSpPr>
          <p:nvPr>
            <p:ph type="title"/>
          </p:nvPr>
        </p:nvSpPr>
        <p:spPr/>
        <p:txBody>
          <a:bodyPr rIns="132080"/>
          <a:lstStyle/>
          <a:p>
            <a:pPr indent="0" eaLnBrk="1" hangingPunct="1"/>
            <a:r>
              <a:rPr lang="en-US" altLang="en-US"/>
              <a:t>Expressions	</a:t>
            </a:r>
          </a:p>
        </p:txBody>
      </p:sp>
      <p:sp>
        <p:nvSpPr>
          <p:cNvPr id="12" name="Rectangle 3">
            <a:extLst>
              <a:ext uri="{FF2B5EF4-FFF2-40B4-BE49-F238E27FC236}">
                <a16:creationId xmlns:a16="http://schemas.microsoft.com/office/drawing/2014/main" id="{CD4C8756-4C5E-4492-BD29-F5D65DB45245}"/>
              </a:ext>
            </a:extLst>
          </p:cNvPr>
          <p:cNvSpPr txBox="1">
            <a:spLocks noChangeArrowheads="1"/>
          </p:cNvSpPr>
          <p:nvPr/>
        </p:nvSpPr>
        <p:spPr bwMode="auto">
          <a:xfrm>
            <a:off x="730250" y="1577975"/>
            <a:ext cx="7681913" cy="4953000"/>
          </a:xfrm>
          <a:prstGeom prst="rect">
            <a:avLst/>
          </a:prstGeom>
          <a:noFill/>
          <a:ln>
            <a:noFill/>
          </a:ln>
        </p:spPr>
        <p:txBody>
          <a:bodyPr lIns="50800" tIns="50800" bIns="50800"/>
          <a:lstStyle>
            <a:lvl1pPr marL="382588" indent="-342900" algn="l" rtl="0" eaLnBrk="0" fontAlgn="base" hangingPunct="0">
              <a:spcBef>
                <a:spcPts val="600"/>
              </a:spcBef>
              <a:spcAft>
                <a:spcPct val="0"/>
              </a:spcAft>
              <a:buSzPct val="100000"/>
              <a:buFont typeface="Tahoma" panose="020B0604030504040204" pitchFamily="34" charset="0"/>
              <a:buChar char="•"/>
              <a:defRPr sz="2400">
                <a:solidFill>
                  <a:schemeClr val="tx1"/>
                </a:solidFill>
                <a:latin typeface="+mn-lt"/>
                <a:ea typeface="+mn-ea"/>
                <a:cs typeface="+mn-cs"/>
                <a:sym typeface="Tahoma" panose="020B0604030504040204" pitchFamily="34" charset="0"/>
              </a:defRPr>
            </a:lvl1pPr>
            <a:lvl2pPr marL="731838" indent="-285750" algn="l" rtl="0" eaLnBrk="0" fontAlgn="base" hangingPunct="0">
              <a:spcBef>
                <a:spcPts val="500"/>
              </a:spcBef>
              <a:spcAft>
                <a:spcPct val="0"/>
              </a:spcAft>
              <a:buSzPct val="100000"/>
              <a:buFont typeface="Tahoma" panose="020B0604030504040204" pitchFamily="34" charset="0"/>
              <a:buChar char="–"/>
              <a:defRPr sz="2200">
                <a:solidFill>
                  <a:schemeClr val="tx1"/>
                </a:solidFill>
                <a:latin typeface="+mn-lt"/>
                <a:ea typeface="+mn-ea"/>
                <a:cs typeface="+mn-cs"/>
                <a:sym typeface="Tahoma" panose="020B0604030504040204" pitchFamily="34" charset="0"/>
              </a:defRPr>
            </a:lvl2pPr>
            <a:lvl3pPr marL="1131888" indent="-228600" algn="l" rtl="0" eaLnBrk="0" fontAlgn="base" hangingPunct="0">
              <a:spcBef>
                <a:spcPts val="5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3pPr>
            <a:lvl4pPr marL="15890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4pPr>
            <a:lvl5pPr marL="20462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5pPr>
            <a:lvl6pPr marL="25034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6pPr>
            <a:lvl7pPr marL="29606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7pPr>
            <a:lvl8pPr marL="34178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8pPr>
            <a:lvl9pPr marL="38750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9pPr>
          </a:lstStyle>
          <a:p>
            <a:pPr eaLnBrk="1" hangingPunct="1">
              <a:defRPr/>
            </a:pPr>
            <a:r>
              <a:rPr lang="en-US" altLang="en-US" sz="2800" dirty="0"/>
              <a:t>Python operator precedence:</a:t>
            </a:r>
          </a:p>
          <a:p>
            <a:pPr marL="971550" lvl="1" indent="-514350" eaLnBrk="1" hangingPunct="1">
              <a:buFontTx/>
              <a:buAutoNum type="arabicPeriod"/>
              <a:defRPr/>
            </a:pPr>
            <a:r>
              <a:rPr lang="en-US" altLang="en-US" sz="2400" dirty="0"/>
              <a:t>Operations enclosed in parentheses</a:t>
            </a:r>
          </a:p>
          <a:p>
            <a:pPr marL="1371600" lvl="2" indent="-514350" eaLnBrk="1" hangingPunct="1">
              <a:defRPr/>
            </a:pPr>
            <a:r>
              <a:rPr lang="en-US" altLang="en-US" dirty="0"/>
              <a:t>Force's operations to be performed before others</a:t>
            </a:r>
          </a:p>
          <a:p>
            <a:pPr marL="971550" lvl="1" indent="-514350" eaLnBrk="1" hangingPunct="1">
              <a:buFontTx/>
              <a:buAutoNum type="arabicPeriod"/>
              <a:defRPr/>
            </a:pPr>
            <a:r>
              <a:rPr lang="en-US" altLang="en-US" sz="2400" dirty="0"/>
              <a:t>Exponentiation (**)</a:t>
            </a:r>
          </a:p>
          <a:p>
            <a:pPr marL="971550" lvl="1" indent="-514350" eaLnBrk="1" hangingPunct="1">
              <a:buFontTx/>
              <a:buAutoNum type="arabicPeriod"/>
              <a:defRPr/>
            </a:pPr>
            <a:r>
              <a:rPr lang="en-US" altLang="en-US" sz="2400" dirty="0"/>
              <a:t>Multiplication (*), division (/ and //), and remainder (%)</a:t>
            </a:r>
          </a:p>
          <a:p>
            <a:pPr marL="971550" lvl="1" indent="-514350" eaLnBrk="1" hangingPunct="1">
              <a:buFontTx/>
              <a:buAutoNum type="arabicPeriod"/>
              <a:defRPr/>
            </a:pPr>
            <a:r>
              <a:rPr lang="en-US" altLang="en-US" sz="2400" dirty="0"/>
              <a:t>Addition (+) and subtraction (-)</a:t>
            </a:r>
          </a:p>
          <a:p>
            <a:pPr eaLnBrk="1" hangingPunct="1">
              <a:defRPr/>
            </a:pPr>
            <a:r>
              <a:rPr lang="en-US" altLang="en-US" sz="2800" dirty="0"/>
              <a:t>Higher precedence performed first</a:t>
            </a:r>
          </a:p>
          <a:p>
            <a:pPr lvl="1" eaLnBrk="1" hangingPunct="1">
              <a:defRPr/>
            </a:pPr>
            <a:r>
              <a:rPr lang="en-US" altLang="en-US" sz="2400" dirty="0"/>
              <a:t>Same precedence operators execute from left to right</a:t>
            </a:r>
          </a:p>
          <a:p>
            <a:pPr eaLnBrk="1" hangingPunct="1">
              <a:defRPr/>
            </a:pPr>
            <a:endParaRPr lang="en-US" altLang="en-US" b="1" i="1" kern="0" dirty="0">
              <a:ea typeface="ＭＳ Ｐゴシック" panose="020B0600070205080204" pitchFamily="34" charset="-128"/>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09584072-4C16-4D0E-A78F-2DA06AA46951}"/>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BC814904-4E4D-4A33-BB4E-8490C1746375}"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8</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17411" name="Group 1">
            <a:extLst>
              <a:ext uri="{FF2B5EF4-FFF2-40B4-BE49-F238E27FC236}">
                <a16:creationId xmlns:a16="http://schemas.microsoft.com/office/drawing/2014/main" id="{75C69FAA-E4F7-45F6-AEFA-3F5CDBC135D5}"/>
              </a:ext>
            </a:extLst>
          </p:cNvPr>
          <p:cNvGrpSpPr>
            <a:grpSpLocks/>
          </p:cNvGrpSpPr>
          <p:nvPr/>
        </p:nvGrpSpPr>
        <p:grpSpPr bwMode="auto">
          <a:xfrm>
            <a:off x="0" y="0"/>
            <a:ext cx="9144000" cy="1066800"/>
            <a:chOff x="0" y="0"/>
            <a:chExt cx="5760" cy="672"/>
          </a:xfrm>
        </p:grpSpPr>
        <p:sp>
          <p:nvSpPr>
            <p:cNvPr id="17415" name="AutoShape 2">
              <a:extLst>
                <a:ext uri="{FF2B5EF4-FFF2-40B4-BE49-F238E27FC236}">
                  <a16:creationId xmlns:a16="http://schemas.microsoft.com/office/drawing/2014/main" id="{BDBEF4B1-7695-49C1-BFC1-AC6DA9403B99}"/>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17416" name="Rectangle 3">
              <a:extLst>
                <a:ext uri="{FF2B5EF4-FFF2-40B4-BE49-F238E27FC236}">
                  <a16:creationId xmlns:a16="http://schemas.microsoft.com/office/drawing/2014/main" id="{3B07C9B2-402A-4978-BB82-8B6FD18AA1BE}"/>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17412" name="Picture 4">
            <a:extLst>
              <a:ext uri="{FF2B5EF4-FFF2-40B4-BE49-F238E27FC236}">
                <a16:creationId xmlns:a16="http://schemas.microsoft.com/office/drawing/2014/main" id="{0C441546-0C0B-402F-9998-45D920075BD9}"/>
              </a:ext>
            </a:extLst>
          </p:cNvPr>
          <p:cNvPicPr>
            <a:picLocks noChangeArrowheads="1"/>
          </p:cNvPicPr>
          <p:nvPr/>
        </p:nvPicPr>
        <p:blipFill>
          <a:blip r:embed="rId2">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413" name="Rectangle 5">
            <a:extLst>
              <a:ext uri="{FF2B5EF4-FFF2-40B4-BE49-F238E27FC236}">
                <a16:creationId xmlns:a16="http://schemas.microsoft.com/office/drawing/2014/main" id="{3208B900-EE2F-4B59-BD3E-68A9A6F473DF}"/>
              </a:ext>
            </a:extLst>
          </p:cNvPr>
          <p:cNvSpPr>
            <a:spLocks noGrp="1" noChangeArrowheads="1"/>
          </p:cNvSpPr>
          <p:nvPr>
            <p:ph type="title"/>
          </p:nvPr>
        </p:nvSpPr>
        <p:spPr/>
        <p:txBody>
          <a:bodyPr rIns="132080"/>
          <a:lstStyle/>
          <a:p>
            <a:pPr indent="0" eaLnBrk="1" hangingPunct="1"/>
            <a:r>
              <a:rPr lang="en-US" altLang="en-US"/>
              <a:t>Expressions	</a:t>
            </a:r>
          </a:p>
        </p:txBody>
      </p:sp>
      <p:sp>
        <p:nvSpPr>
          <p:cNvPr id="12" name="Rectangle 3">
            <a:extLst>
              <a:ext uri="{FF2B5EF4-FFF2-40B4-BE49-F238E27FC236}">
                <a16:creationId xmlns:a16="http://schemas.microsoft.com/office/drawing/2014/main" id="{29282B71-2F93-4895-81A0-F87927592399}"/>
              </a:ext>
            </a:extLst>
          </p:cNvPr>
          <p:cNvSpPr txBox="1">
            <a:spLocks noChangeArrowheads="1"/>
          </p:cNvSpPr>
          <p:nvPr/>
        </p:nvSpPr>
        <p:spPr bwMode="auto">
          <a:xfrm>
            <a:off x="730250" y="1382713"/>
            <a:ext cx="7681913" cy="4953000"/>
          </a:xfrm>
          <a:prstGeom prst="rect">
            <a:avLst/>
          </a:prstGeom>
          <a:noFill/>
          <a:ln>
            <a:noFill/>
          </a:ln>
        </p:spPr>
        <p:txBody>
          <a:bodyPr lIns="50800" tIns="50800" bIns="50800"/>
          <a:lstStyle>
            <a:lvl1pPr marL="382588" indent="-342900" algn="l" rtl="0" eaLnBrk="0" fontAlgn="base" hangingPunct="0">
              <a:spcBef>
                <a:spcPts val="600"/>
              </a:spcBef>
              <a:spcAft>
                <a:spcPct val="0"/>
              </a:spcAft>
              <a:buSzPct val="100000"/>
              <a:buFont typeface="Tahoma" panose="020B0604030504040204" pitchFamily="34" charset="0"/>
              <a:buChar char="•"/>
              <a:defRPr sz="2400">
                <a:solidFill>
                  <a:schemeClr val="tx1"/>
                </a:solidFill>
                <a:latin typeface="+mn-lt"/>
                <a:ea typeface="+mn-ea"/>
                <a:cs typeface="+mn-cs"/>
                <a:sym typeface="Tahoma" panose="020B0604030504040204" pitchFamily="34" charset="0"/>
              </a:defRPr>
            </a:lvl1pPr>
            <a:lvl2pPr marL="731838" indent="-285750" algn="l" rtl="0" eaLnBrk="0" fontAlgn="base" hangingPunct="0">
              <a:spcBef>
                <a:spcPts val="500"/>
              </a:spcBef>
              <a:spcAft>
                <a:spcPct val="0"/>
              </a:spcAft>
              <a:buSzPct val="100000"/>
              <a:buFont typeface="Tahoma" panose="020B0604030504040204" pitchFamily="34" charset="0"/>
              <a:buChar char="–"/>
              <a:defRPr sz="2200">
                <a:solidFill>
                  <a:schemeClr val="tx1"/>
                </a:solidFill>
                <a:latin typeface="+mn-lt"/>
                <a:ea typeface="+mn-ea"/>
                <a:cs typeface="+mn-cs"/>
                <a:sym typeface="Tahoma" panose="020B0604030504040204" pitchFamily="34" charset="0"/>
              </a:defRPr>
            </a:lvl2pPr>
            <a:lvl3pPr marL="1131888" indent="-228600" algn="l" rtl="0" eaLnBrk="0" fontAlgn="base" hangingPunct="0">
              <a:spcBef>
                <a:spcPts val="5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3pPr>
            <a:lvl4pPr marL="15890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4pPr>
            <a:lvl5pPr marL="2046288" indent="-228600" algn="l" rtl="0" eaLnBrk="0" fontAlgn="base" hangingPunct="0">
              <a:spcBef>
                <a:spcPts val="400"/>
              </a:spcBef>
              <a:spcAft>
                <a:spcPct val="0"/>
              </a:spcAft>
              <a:buSzPct val="100000"/>
              <a:buFont typeface="Tahoma" panose="020B0604030504040204" pitchFamily="34" charset="0"/>
              <a:buChar char="»"/>
              <a:defRPr sz="2000">
                <a:solidFill>
                  <a:schemeClr val="tx1"/>
                </a:solidFill>
                <a:latin typeface="+mn-lt"/>
                <a:ea typeface="+mn-ea"/>
                <a:cs typeface="+mn-cs"/>
                <a:sym typeface="Tahoma" panose="020B0604030504040204" pitchFamily="34" charset="0"/>
              </a:defRPr>
            </a:lvl5pPr>
            <a:lvl6pPr marL="25034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6pPr>
            <a:lvl7pPr marL="29606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7pPr>
            <a:lvl8pPr marL="34178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8pPr>
            <a:lvl9pPr marL="3875088" indent="-228600" algn="l" rtl="0" fontAlgn="base">
              <a:spcBef>
                <a:spcPts val="400"/>
              </a:spcBef>
              <a:spcAft>
                <a:spcPct val="0"/>
              </a:spcAft>
              <a:buSzPct val="100000"/>
              <a:buFont typeface="Tahoma" charset="0"/>
              <a:buChar char="»"/>
              <a:defRPr>
                <a:solidFill>
                  <a:schemeClr val="tx1"/>
                </a:solidFill>
                <a:latin typeface="+mn-lt"/>
                <a:ea typeface="+mn-ea"/>
                <a:cs typeface="+mn-cs"/>
                <a:sym typeface="Tahoma" charset="0"/>
              </a:defRPr>
            </a:lvl9pPr>
          </a:lstStyle>
          <a:p>
            <a:pPr eaLnBrk="1" hangingPunct="1">
              <a:defRPr/>
            </a:pPr>
            <a:r>
              <a:rPr lang="en-US" u="sng" dirty="0"/>
              <a:t>Exponent operator (</a:t>
            </a:r>
            <a:r>
              <a:rPr lang="en-US" u="sng" dirty="0">
                <a:latin typeface="Courier New" pitchFamily="49" charset="0"/>
                <a:cs typeface="Courier New" pitchFamily="49" charset="0"/>
              </a:rPr>
              <a:t>**</a:t>
            </a:r>
            <a:r>
              <a:rPr lang="en-US" u="sng" dirty="0"/>
              <a:t>)</a:t>
            </a:r>
            <a:r>
              <a:rPr lang="en-US" dirty="0"/>
              <a:t>: Raises a number to a power</a:t>
            </a:r>
          </a:p>
          <a:p>
            <a:pPr lvl="1" eaLnBrk="1" hangingPunct="1">
              <a:defRPr/>
            </a:pPr>
            <a:r>
              <a:rPr lang="en-US" dirty="0">
                <a:latin typeface="Courier New" pitchFamily="49" charset="0"/>
                <a:cs typeface="Courier New" pitchFamily="49" charset="0"/>
              </a:rPr>
              <a:t>3 ** 5 == 3</a:t>
            </a:r>
            <a:r>
              <a:rPr lang="en-US" baseline="30000" dirty="0">
                <a:latin typeface="Courier New" pitchFamily="49" charset="0"/>
                <a:cs typeface="Courier New" pitchFamily="49" charset="0"/>
              </a:rPr>
              <a:t>5</a:t>
            </a:r>
            <a:endParaRPr lang="en-US" baseline="30000" dirty="0"/>
          </a:p>
          <a:p>
            <a:pPr eaLnBrk="1" hangingPunct="1">
              <a:defRPr/>
            </a:pPr>
            <a:r>
              <a:rPr lang="en-US" u="sng" dirty="0">
                <a:cs typeface="Courier New" pitchFamily="49" charset="0"/>
              </a:rPr>
              <a:t>Integer division operator(//): </a:t>
            </a:r>
            <a:r>
              <a:rPr lang="en-US" dirty="0">
                <a:cs typeface="Courier New" pitchFamily="49" charset="0"/>
              </a:rPr>
              <a:t>Performs division and rounds down</a:t>
            </a:r>
            <a:endParaRPr lang="en-US" dirty="0"/>
          </a:p>
          <a:p>
            <a:pPr lvl="1" eaLnBrk="1" hangingPunct="1">
              <a:defRPr/>
            </a:pPr>
            <a:r>
              <a:rPr lang="en-US" dirty="0">
                <a:latin typeface="Courier New" pitchFamily="49" charset="0"/>
                <a:cs typeface="Courier New" pitchFamily="49" charset="0"/>
              </a:rPr>
              <a:t>37 // 10 == 3 </a:t>
            </a:r>
            <a:endParaRPr lang="en-US" dirty="0">
              <a:cs typeface="Courier New" pitchFamily="49" charset="0"/>
            </a:endParaRPr>
          </a:p>
          <a:p>
            <a:pPr eaLnBrk="1" hangingPunct="1">
              <a:defRPr/>
            </a:pPr>
            <a:r>
              <a:rPr lang="en-US" u="sng" dirty="0">
                <a:cs typeface="Courier New" pitchFamily="49" charset="0"/>
              </a:rPr>
              <a:t>Remainder operator (</a:t>
            </a:r>
            <a:r>
              <a:rPr lang="en-US" u="sng" dirty="0">
                <a:latin typeface="Courier New" pitchFamily="49" charset="0"/>
                <a:cs typeface="Courier New" pitchFamily="49" charset="0"/>
              </a:rPr>
              <a:t>%</a:t>
            </a:r>
            <a:r>
              <a:rPr lang="en-US" u="sng" dirty="0">
                <a:cs typeface="Courier New" pitchFamily="49" charset="0"/>
              </a:rPr>
              <a:t>): </a:t>
            </a:r>
            <a:r>
              <a:rPr lang="en-US" dirty="0">
                <a:cs typeface="Courier New" pitchFamily="49" charset="0"/>
              </a:rPr>
              <a:t>Performs division and returns the remainder</a:t>
            </a:r>
          </a:p>
          <a:p>
            <a:pPr lvl="1" eaLnBrk="1" hangingPunct="1">
              <a:defRPr/>
            </a:pPr>
            <a:r>
              <a:rPr lang="en-US" dirty="0">
                <a:cs typeface="Courier New" pitchFamily="49" charset="0"/>
              </a:rPr>
              <a:t>a.k.a. modulus operator</a:t>
            </a:r>
          </a:p>
          <a:p>
            <a:pPr lvl="1" eaLnBrk="1" hangingPunct="1">
              <a:defRPr/>
            </a:pPr>
            <a:r>
              <a:rPr lang="en-US" dirty="0">
                <a:cs typeface="Courier New" pitchFamily="49" charset="0"/>
              </a:rPr>
              <a:t>e.g., </a:t>
            </a:r>
            <a:r>
              <a:rPr lang="en-US" dirty="0">
                <a:latin typeface="Courier New" pitchFamily="49" charset="0"/>
                <a:cs typeface="Courier New" pitchFamily="49" charset="0"/>
              </a:rPr>
              <a:t>7 % 5 == 2, 3 % 5 == 3</a:t>
            </a:r>
          </a:p>
          <a:p>
            <a:pPr lvl="1" eaLnBrk="1" hangingPunct="1">
              <a:defRPr/>
            </a:pPr>
            <a:r>
              <a:rPr lang="en-US" dirty="0">
                <a:cs typeface="Courier New" pitchFamily="49" charset="0"/>
              </a:rPr>
              <a:t>Useful for converting times/distances and odd/even numbers</a:t>
            </a:r>
          </a:p>
          <a:p>
            <a:pPr lvl="1" eaLnBrk="1" hangingPunct="1">
              <a:buFont typeface="Arial" panose="020B0604020202020204" pitchFamily="34" charset="0"/>
              <a:buChar char="•"/>
              <a:defRPr/>
            </a:pPr>
            <a:endParaRPr lang="en-US" dirty="0">
              <a:cs typeface="Courier New" pitchFamily="49" charset="0"/>
            </a:endParaRPr>
          </a:p>
          <a:p>
            <a:pPr eaLnBrk="1" hangingPunct="1">
              <a:defRPr/>
            </a:pPr>
            <a:endParaRPr lang="en-US" altLang="en-US" b="1" i="1" kern="0" dirty="0">
              <a:ea typeface="ＭＳ Ｐゴシック" panose="020B0600070205080204" pitchFamily="34" charset="-128"/>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F8D903F6-8DDC-430E-92D4-119D241599A1}"/>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a:spcBef>
                <a:spcPct val="0"/>
              </a:spcBef>
              <a:buSzTx/>
              <a:buFontTx/>
              <a:buNone/>
            </a:pPr>
            <a:fld id="{7E8553D7-7C55-4443-BB4A-92CC42E02C3D}" type="slidenum">
              <a:rPr lang="en-US" altLang="en-US" sz="1200" smtClean="0">
                <a:solidFill>
                  <a:srgbClr val="424242"/>
                </a:solidFill>
                <a:latin typeface="Verdana" panose="020B0604030504040204" pitchFamily="34" charset="0"/>
                <a:sym typeface="Verdana" panose="020B0604030504040204" pitchFamily="34" charset="0"/>
              </a:rPr>
              <a:pPr>
                <a:spcBef>
                  <a:spcPct val="0"/>
                </a:spcBef>
                <a:buSzTx/>
                <a:buFontTx/>
                <a:buNone/>
              </a:pPr>
              <a:t>9</a:t>
            </a:fld>
            <a:endParaRPr lang="en-US" altLang="en-US" sz="1200">
              <a:solidFill>
                <a:srgbClr val="424242"/>
              </a:solidFill>
              <a:latin typeface="Verdana" panose="020B0604030504040204" pitchFamily="34" charset="0"/>
              <a:sym typeface="Verdana" panose="020B0604030504040204" pitchFamily="34" charset="0"/>
            </a:endParaRPr>
          </a:p>
        </p:txBody>
      </p:sp>
      <p:grpSp>
        <p:nvGrpSpPr>
          <p:cNvPr id="18435" name="Group 1">
            <a:extLst>
              <a:ext uri="{FF2B5EF4-FFF2-40B4-BE49-F238E27FC236}">
                <a16:creationId xmlns:a16="http://schemas.microsoft.com/office/drawing/2014/main" id="{90CE96A9-D2D3-4D6D-8B3C-593E4AE3699F}"/>
              </a:ext>
            </a:extLst>
          </p:cNvPr>
          <p:cNvGrpSpPr>
            <a:grpSpLocks/>
          </p:cNvGrpSpPr>
          <p:nvPr/>
        </p:nvGrpSpPr>
        <p:grpSpPr bwMode="auto">
          <a:xfrm>
            <a:off x="0" y="0"/>
            <a:ext cx="9144000" cy="1066800"/>
            <a:chOff x="0" y="0"/>
            <a:chExt cx="5760" cy="672"/>
          </a:xfrm>
        </p:grpSpPr>
        <p:sp>
          <p:nvSpPr>
            <p:cNvPr id="18466" name="AutoShape 2">
              <a:extLst>
                <a:ext uri="{FF2B5EF4-FFF2-40B4-BE49-F238E27FC236}">
                  <a16:creationId xmlns:a16="http://schemas.microsoft.com/office/drawing/2014/main" id="{CC5991B7-C69F-449A-B099-7BC7A2906EB0}"/>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sp>
          <p:nvSpPr>
            <p:cNvPr id="18467" name="Rectangle 3">
              <a:extLst>
                <a:ext uri="{FF2B5EF4-FFF2-40B4-BE49-F238E27FC236}">
                  <a16:creationId xmlns:a16="http://schemas.microsoft.com/office/drawing/2014/main" id="{DB309890-E0F5-42B8-A936-A67257177501}"/>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ts val="600"/>
                </a:spcBef>
                <a:buSzPct val="100000"/>
                <a:buFont typeface="Tahoma" panose="020B0604030504040204" pitchFamily="34" charset="0"/>
                <a:buChar char="•"/>
                <a:defRPr sz="2400">
                  <a:solidFill>
                    <a:schemeClr val="tx1"/>
                  </a:solidFill>
                  <a:latin typeface="Tahoma" panose="020B0604030504040204" pitchFamily="34" charset="0"/>
                  <a:ea typeface="ヒラギノ角ゴ ProN W3"/>
                  <a:cs typeface="ヒラギノ角ゴ ProN W3"/>
                  <a:sym typeface="Tahoma" panose="020B0604030504040204" pitchFamily="34" charset="0"/>
                </a:defRPr>
              </a:lvl1pPr>
              <a:lvl2pPr marL="37931725" indent="-37474525">
                <a:spcBef>
                  <a:spcPts val="500"/>
                </a:spcBef>
                <a:buSzPct val="100000"/>
                <a:buFont typeface="Tahoma" panose="020B0604030504040204" pitchFamily="34" charset="0"/>
                <a:buChar char="–"/>
                <a:defRPr sz="2200">
                  <a:solidFill>
                    <a:schemeClr val="tx1"/>
                  </a:solidFill>
                  <a:latin typeface="Tahoma" panose="020B0604030504040204" pitchFamily="34" charset="0"/>
                  <a:ea typeface="ヒラギノ角ゴ ProN W3"/>
                  <a:cs typeface="ヒラギノ角ゴ ProN W3"/>
                  <a:sym typeface="Tahoma" panose="020B0604030504040204" pitchFamily="34" charset="0"/>
                </a:defRPr>
              </a:lvl2pPr>
              <a:lvl3pPr marL="1131888" indent="-228600">
                <a:spcBef>
                  <a:spcPts val="5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3pPr>
              <a:lvl4pPr marL="15890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4pPr>
              <a:lvl5pPr marL="2046288" indent="-228600">
                <a:spcBef>
                  <a:spcPts val="400"/>
                </a:spcBef>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5pPr>
              <a:lvl6pPr marL="25034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6pPr>
              <a:lvl7pPr marL="29606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7pPr>
              <a:lvl8pPr marL="34178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8pPr>
              <a:lvl9pPr marL="3875088" indent="-228600" eaLnBrk="0" fontAlgn="base" hangingPunct="0">
                <a:spcBef>
                  <a:spcPts val="400"/>
                </a:spcBef>
                <a:spcAft>
                  <a:spcPct val="0"/>
                </a:spcAft>
                <a:buSzPct val="100000"/>
                <a:buFont typeface="Tahoma" panose="020B0604030504040204" pitchFamily="34" charset="0"/>
                <a:buChar char="»"/>
                <a:defRPr sz="2000">
                  <a:solidFill>
                    <a:schemeClr val="tx1"/>
                  </a:solidFill>
                  <a:latin typeface="Tahoma" panose="020B0604030504040204" pitchFamily="34" charset="0"/>
                  <a:ea typeface="ヒラギノ角ゴ ProN W3"/>
                  <a:cs typeface="ヒラギノ角ゴ ProN W3"/>
                  <a:sym typeface="Tahoma" panose="020B0604030504040204" pitchFamily="34" charset="0"/>
                </a:defRPr>
              </a:lvl9pPr>
            </a:lstStyle>
            <a:p>
              <a:pPr eaLnBrk="1" hangingPunct="1">
                <a:spcBef>
                  <a:spcPct val="0"/>
                </a:spcBef>
                <a:buSzTx/>
                <a:buFontTx/>
                <a:buNone/>
              </a:pPr>
              <a:endParaRPr lang="en-US" altLang="en-US" sz="1800">
                <a:solidFill>
                  <a:srgbClr val="000000"/>
                </a:solidFill>
                <a:latin typeface="Arial" panose="020B0604020202020204" pitchFamily="34" charset="0"/>
                <a:sym typeface="Arial" panose="020B0604020202020204" pitchFamily="34" charset="0"/>
              </a:endParaRPr>
            </a:p>
          </p:txBody>
        </p:sp>
      </p:grpSp>
      <p:pic>
        <p:nvPicPr>
          <p:cNvPr id="18436" name="Picture 4">
            <a:extLst>
              <a:ext uri="{FF2B5EF4-FFF2-40B4-BE49-F238E27FC236}">
                <a16:creationId xmlns:a16="http://schemas.microsoft.com/office/drawing/2014/main" id="{20C62235-DFC3-48DB-9EB9-124AA86D2F78}"/>
              </a:ext>
            </a:extLst>
          </p:cNvPr>
          <p:cNvPicPr>
            <a:picLocks noChangeArrowheads="1"/>
          </p:cNvPicPr>
          <p:nvPr/>
        </p:nvPicPr>
        <p:blipFill>
          <a:blip r:embed="rId2">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37" name="Rectangle 5">
            <a:extLst>
              <a:ext uri="{FF2B5EF4-FFF2-40B4-BE49-F238E27FC236}">
                <a16:creationId xmlns:a16="http://schemas.microsoft.com/office/drawing/2014/main" id="{39AAEC21-FE66-4959-881A-D1E220EA1397}"/>
              </a:ext>
            </a:extLst>
          </p:cNvPr>
          <p:cNvSpPr>
            <a:spLocks noGrp="1" noChangeArrowheads="1"/>
          </p:cNvSpPr>
          <p:nvPr>
            <p:ph type="title"/>
          </p:nvPr>
        </p:nvSpPr>
        <p:spPr/>
        <p:txBody>
          <a:bodyPr rIns="132080"/>
          <a:lstStyle/>
          <a:p>
            <a:pPr indent="0" eaLnBrk="1" hangingPunct="1"/>
            <a:r>
              <a:rPr lang="en-US" altLang="en-US"/>
              <a:t>Modulus Operator	</a:t>
            </a:r>
          </a:p>
        </p:txBody>
      </p:sp>
      <p:sp>
        <p:nvSpPr>
          <p:cNvPr id="9" name="Rectangle 2">
            <a:extLst>
              <a:ext uri="{FF2B5EF4-FFF2-40B4-BE49-F238E27FC236}">
                <a16:creationId xmlns:a16="http://schemas.microsoft.com/office/drawing/2014/main" id="{90744B9B-F729-4172-A906-78C37A64BB27}"/>
              </a:ext>
            </a:extLst>
          </p:cNvPr>
          <p:cNvSpPr>
            <a:spLocks noChangeArrowheads="1"/>
          </p:cNvSpPr>
          <p:nvPr/>
        </p:nvSpPr>
        <p:spPr bwMode="auto">
          <a:xfrm>
            <a:off x="1295400" y="1447800"/>
            <a:ext cx="2266950" cy="523875"/>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b="1" dirty="0">
                <a:solidFill>
                  <a:srgbClr val="000000"/>
                </a:solidFill>
                <a:latin typeface="Tahoma" panose="020B0604030504040204" pitchFamily="34" charset="0"/>
                <a:ea typeface="+mn-ea"/>
                <a:cs typeface="+mn-cs"/>
              </a:rPr>
              <a:t>5 % 4 == </a:t>
            </a:r>
          </a:p>
        </p:txBody>
      </p:sp>
      <p:sp>
        <p:nvSpPr>
          <p:cNvPr id="10" name="Rectangle 9">
            <a:extLst>
              <a:ext uri="{FF2B5EF4-FFF2-40B4-BE49-F238E27FC236}">
                <a16:creationId xmlns:a16="http://schemas.microsoft.com/office/drawing/2014/main" id="{254C0F4F-7C0E-421C-BB26-DCBED7B00A2D}"/>
              </a:ext>
            </a:extLst>
          </p:cNvPr>
          <p:cNvSpPr>
            <a:spLocks noChangeArrowheads="1"/>
          </p:cNvSpPr>
          <p:nvPr/>
        </p:nvSpPr>
        <p:spPr bwMode="auto">
          <a:xfrm>
            <a:off x="1314450" y="2022475"/>
            <a:ext cx="1981200" cy="523875"/>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b="1" dirty="0">
                <a:solidFill>
                  <a:srgbClr val="000000"/>
                </a:solidFill>
                <a:latin typeface="Tahoma" panose="020B0604030504040204" pitchFamily="34" charset="0"/>
                <a:ea typeface="+mn-ea"/>
                <a:cs typeface="+mn-cs"/>
              </a:rPr>
              <a:t>1 % 3 ==</a:t>
            </a:r>
          </a:p>
        </p:txBody>
      </p:sp>
      <p:sp>
        <p:nvSpPr>
          <p:cNvPr id="11" name="Rectangle 2">
            <a:extLst>
              <a:ext uri="{FF2B5EF4-FFF2-40B4-BE49-F238E27FC236}">
                <a16:creationId xmlns:a16="http://schemas.microsoft.com/office/drawing/2014/main" id="{45367F90-0D66-471F-9AF1-E4EC2295E0B8}"/>
              </a:ext>
            </a:extLst>
          </p:cNvPr>
          <p:cNvSpPr>
            <a:spLocks noChangeArrowheads="1"/>
          </p:cNvSpPr>
          <p:nvPr/>
        </p:nvSpPr>
        <p:spPr bwMode="auto">
          <a:xfrm>
            <a:off x="1314450" y="2598738"/>
            <a:ext cx="2266950" cy="522287"/>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b="1" dirty="0">
                <a:solidFill>
                  <a:srgbClr val="000000"/>
                </a:solidFill>
                <a:latin typeface="Tahoma" panose="020B0604030504040204" pitchFamily="34" charset="0"/>
                <a:ea typeface="+mn-ea"/>
                <a:cs typeface="+mn-cs"/>
              </a:rPr>
              <a:t>3 % 57 ==</a:t>
            </a:r>
          </a:p>
        </p:txBody>
      </p:sp>
      <p:sp>
        <p:nvSpPr>
          <p:cNvPr id="13" name="Rectangle 2">
            <a:extLst>
              <a:ext uri="{FF2B5EF4-FFF2-40B4-BE49-F238E27FC236}">
                <a16:creationId xmlns:a16="http://schemas.microsoft.com/office/drawing/2014/main" id="{D066E92D-3F81-4D2E-9F79-BA401403C65E}"/>
              </a:ext>
            </a:extLst>
          </p:cNvPr>
          <p:cNvSpPr>
            <a:spLocks noChangeArrowheads="1"/>
          </p:cNvSpPr>
          <p:nvPr/>
        </p:nvSpPr>
        <p:spPr bwMode="auto">
          <a:xfrm>
            <a:off x="1338263" y="3254375"/>
            <a:ext cx="1981200" cy="523875"/>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b="1" dirty="0">
                <a:solidFill>
                  <a:srgbClr val="000000"/>
                </a:solidFill>
                <a:latin typeface="Tahoma" panose="020B0604030504040204" pitchFamily="34" charset="0"/>
                <a:ea typeface="+mn-ea"/>
                <a:cs typeface="+mn-cs"/>
              </a:rPr>
              <a:t>4 % 4 ==</a:t>
            </a:r>
          </a:p>
        </p:txBody>
      </p:sp>
      <p:sp>
        <p:nvSpPr>
          <p:cNvPr id="14" name="Rectangle 2">
            <a:extLst>
              <a:ext uri="{FF2B5EF4-FFF2-40B4-BE49-F238E27FC236}">
                <a16:creationId xmlns:a16="http://schemas.microsoft.com/office/drawing/2014/main" id="{2BC7A00F-73B3-4280-B4AD-FB4B07DC5AC7}"/>
              </a:ext>
            </a:extLst>
          </p:cNvPr>
          <p:cNvSpPr>
            <a:spLocks noChangeArrowheads="1"/>
          </p:cNvSpPr>
          <p:nvPr/>
        </p:nvSpPr>
        <p:spPr bwMode="auto">
          <a:xfrm>
            <a:off x="1338263" y="3852863"/>
            <a:ext cx="1981200" cy="523875"/>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b="1" dirty="0">
                <a:solidFill>
                  <a:srgbClr val="000000"/>
                </a:solidFill>
                <a:latin typeface="Tahoma" panose="020B0604030504040204" pitchFamily="34" charset="0"/>
                <a:ea typeface="+mn-ea"/>
                <a:cs typeface="+mn-cs"/>
              </a:rPr>
              <a:t>6 % 4 ==</a:t>
            </a:r>
          </a:p>
        </p:txBody>
      </p:sp>
      <p:sp>
        <p:nvSpPr>
          <p:cNvPr id="15" name="Rectangle 2">
            <a:extLst>
              <a:ext uri="{FF2B5EF4-FFF2-40B4-BE49-F238E27FC236}">
                <a16:creationId xmlns:a16="http://schemas.microsoft.com/office/drawing/2014/main" id="{C5189770-500E-4D54-8974-EE7BF99D7B53}"/>
              </a:ext>
            </a:extLst>
          </p:cNvPr>
          <p:cNvSpPr>
            <a:spLocks noChangeArrowheads="1"/>
          </p:cNvSpPr>
          <p:nvPr/>
        </p:nvSpPr>
        <p:spPr bwMode="auto">
          <a:xfrm>
            <a:off x="1338263" y="4451350"/>
            <a:ext cx="2243137" cy="523875"/>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b="1" dirty="0">
                <a:solidFill>
                  <a:srgbClr val="000000"/>
                </a:solidFill>
                <a:latin typeface="Tahoma" panose="020B0604030504040204" pitchFamily="34" charset="0"/>
                <a:ea typeface="+mn-ea"/>
                <a:cs typeface="+mn-cs"/>
              </a:rPr>
              <a:t>17 % 3 ==</a:t>
            </a:r>
          </a:p>
        </p:txBody>
      </p:sp>
      <p:sp>
        <p:nvSpPr>
          <p:cNvPr id="16" name="Rectangle 2">
            <a:extLst>
              <a:ext uri="{FF2B5EF4-FFF2-40B4-BE49-F238E27FC236}">
                <a16:creationId xmlns:a16="http://schemas.microsoft.com/office/drawing/2014/main" id="{46F7CC00-F1FD-4E21-BBFA-F0A6864897D2}"/>
              </a:ext>
            </a:extLst>
          </p:cNvPr>
          <p:cNvSpPr>
            <a:spLocks noChangeArrowheads="1"/>
          </p:cNvSpPr>
          <p:nvPr/>
        </p:nvSpPr>
        <p:spPr bwMode="auto">
          <a:xfrm>
            <a:off x="1362075" y="5078413"/>
            <a:ext cx="2524125" cy="523875"/>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b="1" dirty="0">
                <a:solidFill>
                  <a:srgbClr val="000000"/>
                </a:solidFill>
                <a:latin typeface="Tahoma" panose="020B0604030504040204" pitchFamily="34" charset="0"/>
                <a:ea typeface="+mn-ea"/>
                <a:cs typeface="+mn-cs"/>
              </a:rPr>
              <a:t>626 % 5 ==</a:t>
            </a:r>
          </a:p>
        </p:txBody>
      </p:sp>
      <p:sp>
        <p:nvSpPr>
          <p:cNvPr id="17" name="Rectangle 2">
            <a:extLst>
              <a:ext uri="{FF2B5EF4-FFF2-40B4-BE49-F238E27FC236}">
                <a16:creationId xmlns:a16="http://schemas.microsoft.com/office/drawing/2014/main" id="{221E476E-0C41-4424-93AA-C5BF8E3106E9}"/>
              </a:ext>
            </a:extLst>
          </p:cNvPr>
          <p:cNvSpPr>
            <a:spLocks noChangeArrowheads="1"/>
          </p:cNvSpPr>
          <p:nvPr/>
        </p:nvSpPr>
        <p:spPr bwMode="auto">
          <a:xfrm>
            <a:off x="3429000" y="1447800"/>
            <a:ext cx="1981200" cy="523875"/>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b="1">
                <a:solidFill>
                  <a:srgbClr val="FF0000"/>
                </a:solidFill>
                <a:latin typeface="Tahoma" panose="020B0604030504040204" pitchFamily="34" charset="0"/>
                <a:ea typeface="+mn-ea"/>
                <a:cs typeface="+mn-cs"/>
              </a:rPr>
              <a:t> 1</a:t>
            </a:r>
          </a:p>
        </p:txBody>
      </p:sp>
      <p:sp>
        <p:nvSpPr>
          <p:cNvPr id="18" name="Rectangle 2">
            <a:extLst>
              <a:ext uri="{FF2B5EF4-FFF2-40B4-BE49-F238E27FC236}">
                <a16:creationId xmlns:a16="http://schemas.microsoft.com/office/drawing/2014/main" id="{FCB30D6C-690D-44D7-91D2-0101BE069445}"/>
              </a:ext>
            </a:extLst>
          </p:cNvPr>
          <p:cNvSpPr>
            <a:spLocks noChangeArrowheads="1"/>
          </p:cNvSpPr>
          <p:nvPr/>
        </p:nvSpPr>
        <p:spPr bwMode="auto">
          <a:xfrm>
            <a:off x="3443288" y="2033588"/>
            <a:ext cx="1981200" cy="522287"/>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b="1">
                <a:solidFill>
                  <a:srgbClr val="FF0000"/>
                </a:solidFill>
                <a:latin typeface="Tahoma" panose="020B0604030504040204" pitchFamily="34" charset="0"/>
                <a:ea typeface="+mn-ea"/>
                <a:cs typeface="+mn-cs"/>
              </a:rPr>
              <a:t> 1</a:t>
            </a:r>
          </a:p>
        </p:txBody>
      </p:sp>
      <p:sp>
        <p:nvSpPr>
          <p:cNvPr id="19" name="Rectangle 2">
            <a:extLst>
              <a:ext uri="{FF2B5EF4-FFF2-40B4-BE49-F238E27FC236}">
                <a16:creationId xmlns:a16="http://schemas.microsoft.com/office/drawing/2014/main" id="{20301F2E-BDDF-4D1D-8BBF-0A2FA9DA99AB}"/>
              </a:ext>
            </a:extLst>
          </p:cNvPr>
          <p:cNvSpPr>
            <a:spLocks noChangeArrowheads="1"/>
          </p:cNvSpPr>
          <p:nvPr/>
        </p:nvSpPr>
        <p:spPr bwMode="auto">
          <a:xfrm>
            <a:off x="3443288" y="2598738"/>
            <a:ext cx="1981200" cy="522287"/>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b="1">
                <a:solidFill>
                  <a:srgbClr val="FF0000"/>
                </a:solidFill>
                <a:latin typeface="Tahoma" panose="020B0604030504040204" pitchFamily="34" charset="0"/>
                <a:ea typeface="+mn-ea"/>
                <a:cs typeface="+mn-cs"/>
              </a:rPr>
              <a:t> 3</a:t>
            </a:r>
          </a:p>
        </p:txBody>
      </p:sp>
      <p:sp>
        <p:nvSpPr>
          <p:cNvPr id="20" name="Rectangle 2">
            <a:extLst>
              <a:ext uri="{FF2B5EF4-FFF2-40B4-BE49-F238E27FC236}">
                <a16:creationId xmlns:a16="http://schemas.microsoft.com/office/drawing/2014/main" id="{05773934-5497-48D8-887A-FAE329DA37C7}"/>
              </a:ext>
            </a:extLst>
          </p:cNvPr>
          <p:cNvSpPr>
            <a:spLocks noChangeArrowheads="1"/>
          </p:cNvSpPr>
          <p:nvPr/>
        </p:nvSpPr>
        <p:spPr bwMode="auto">
          <a:xfrm>
            <a:off x="3443288" y="3254375"/>
            <a:ext cx="1981200" cy="523875"/>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b="1">
                <a:solidFill>
                  <a:srgbClr val="FF0000"/>
                </a:solidFill>
                <a:latin typeface="Tahoma" panose="020B0604030504040204" pitchFamily="34" charset="0"/>
                <a:ea typeface="+mn-ea"/>
                <a:cs typeface="+mn-cs"/>
              </a:rPr>
              <a:t> 0</a:t>
            </a:r>
          </a:p>
        </p:txBody>
      </p:sp>
      <p:sp>
        <p:nvSpPr>
          <p:cNvPr id="21" name="Rectangle 2">
            <a:extLst>
              <a:ext uri="{FF2B5EF4-FFF2-40B4-BE49-F238E27FC236}">
                <a16:creationId xmlns:a16="http://schemas.microsoft.com/office/drawing/2014/main" id="{A5AC71DB-7DF9-4E51-A131-E5AB4DAFCEC9}"/>
              </a:ext>
            </a:extLst>
          </p:cNvPr>
          <p:cNvSpPr>
            <a:spLocks noChangeArrowheads="1"/>
          </p:cNvSpPr>
          <p:nvPr/>
        </p:nvSpPr>
        <p:spPr bwMode="auto">
          <a:xfrm>
            <a:off x="3443288" y="3856038"/>
            <a:ext cx="1981200" cy="523875"/>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b="1">
                <a:solidFill>
                  <a:srgbClr val="FF0000"/>
                </a:solidFill>
                <a:latin typeface="Tahoma" panose="020B0604030504040204" pitchFamily="34" charset="0"/>
                <a:ea typeface="+mn-ea"/>
                <a:cs typeface="+mn-cs"/>
              </a:rPr>
              <a:t> 2</a:t>
            </a:r>
          </a:p>
        </p:txBody>
      </p:sp>
      <p:sp>
        <p:nvSpPr>
          <p:cNvPr id="22" name="Rectangle 2">
            <a:extLst>
              <a:ext uri="{FF2B5EF4-FFF2-40B4-BE49-F238E27FC236}">
                <a16:creationId xmlns:a16="http://schemas.microsoft.com/office/drawing/2014/main" id="{2DE77B85-7A0C-4B0A-B822-1857A1A67D36}"/>
              </a:ext>
            </a:extLst>
          </p:cNvPr>
          <p:cNvSpPr>
            <a:spLocks noChangeArrowheads="1"/>
          </p:cNvSpPr>
          <p:nvPr/>
        </p:nvSpPr>
        <p:spPr bwMode="auto">
          <a:xfrm>
            <a:off x="3443288" y="4459288"/>
            <a:ext cx="1981200" cy="522287"/>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b="1">
                <a:solidFill>
                  <a:srgbClr val="FF0000"/>
                </a:solidFill>
                <a:latin typeface="Tahoma" panose="020B0604030504040204" pitchFamily="34" charset="0"/>
                <a:ea typeface="+mn-ea"/>
                <a:cs typeface="+mn-cs"/>
              </a:rPr>
              <a:t> 2</a:t>
            </a:r>
          </a:p>
        </p:txBody>
      </p:sp>
      <p:sp>
        <p:nvSpPr>
          <p:cNvPr id="23" name="Rectangle 2">
            <a:extLst>
              <a:ext uri="{FF2B5EF4-FFF2-40B4-BE49-F238E27FC236}">
                <a16:creationId xmlns:a16="http://schemas.microsoft.com/office/drawing/2014/main" id="{AE6FB619-B4D8-4A1F-8EE8-5C11F8F0C6CF}"/>
              </a:ext>
            </a:extLst>
          </p:cNvPr>
          <p:cNvSpPr>
            <a:spLocks noChangeArrowheads="1"/>
          </p:cNvSpPr>
          <p:nvPr/>
        </p:nvSpPr>
        <p:spPr bwMode="auto">
          <a:xfrm>
            <a:off x="3886200" y="5078413"/>
            <a:ext cx="1981200" cy="523875"/>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sz="2800" b="1">
                <a:solidFill>
                  <a:srgbClr val="FF0000"/>
                </a:solidFill>
                <a:latin typeface="Tahoma" panose="020B0604030504040204" pitchFamily="34" charset="0"/>
                <a:ea typeface="+mn-ea"/>
                <a:cs typeface="+mn-cs"/>
              </a:rPr>
              <a:t>1</a:t>
            </a:r>
          </a:p>
        </p:txBody>
      </p:sp>
      <p:pic>
        <p:nvPicPr>
          <p:cNvPr id="24" name="Picture 23">
            <a:extLst>
              <a:ext uri="{FF2B5EF4-FFF2-40B4-BE49-F238E27FC236}">
                <a16:creationId xmlns:a16="http://schemas.microsoft.com/office/drawing/2014/main" id="{E8F28565-15C5-4D29-AF1E-8455983C6F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665288"/>
            <a:ext cx="33623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a:extLst>
              <a:ext uri="{FF2B5EF4-FFF2-40B4-BE49-F238E27FC236}">
                <a16:creationId xmlns:a16="http://schemas.microsoft.com/office/drawing/2014/main" id="{EE9250A0-89A1-4622-8391-3288D314DCF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2943225"/>
            <a:ext cx="14382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a:extLst>
              <a:ext uri="{FF2B5EF4-FFF2-40B4-BE49-F238E27FC236}">
                <a16:creationId xmlns:a16="http://schemas.microsoft.com/office/drawing/2014/main" id="{78AB2683-3E0F-4879-80AD-B7862AAEFE7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690688"/>
            <a:ext cx="30670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a:extLst>
              <a:ext uri="{FF2B5EF4-FFF2-40B4-BE49-F238E27FC236}">
                <a16:creationId xmlns:a16="http://schemas.microsoft.com/office/drawing/2014/main" id="{64115B6B-F5ED-431E-A0E3-C1326A38068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2960688"/>
            <a:ext cx="13335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a:extLst>
              <a:ext uri="{FF2B5EF4-FFF2-40B4-BE49-F238E27FC236}">
                <a16:creationId xmlns:a16="http://schemas.microsoft.com/office/drawing/2014/main" id="{642A4928-F11A-44A0-B457-62B89B5D817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14925" y="1679575"/>
            <a:ext cx="30670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a:extLst>
              <a:ext uri="{FF2B5EF4-FFF2-40B4-BE49-F238E27FC236}">
                <a16:creationId xmlns:a16="http://schemas.microsoft.com/office/drawing/2014/main" id="{B07BCCBA-9BBE-4991-BDDA-943E91D474B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2960688"/>
            <a:ext cx="13811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a:extLst>
              <a:ext uri="{FF2B5EF4-FFF2-40B4-BE49-F238E27FC236}">
                <a16:creationId xmlns:a16="http://schemas.microsoft.com/office/drawing/2014/main" id="{669F06D4-E7A2-461E-A25F-0FB803D26517}"/>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086350" y="1668463"/>
            <a:ext cx="3057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a:extLst>
              <a:ext uri="{FF2B5EF4-FFF2-40B4-BE49-F238E27FC236}">
                <a16:creationId xmlns:a16="http://schemas.microsoft.com/office/drawing/2014/main" id="{D245D0C7-5B0E-4951-8FB8-09FFB1490C44}"/>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2943225"/>
            <a:ext cx="13811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a:extLst>
              <a:ext uri="{FF2B5EF4-FFF2-40B4-BE49-F238E27FC236}">
                <a16:creationId xmlns:a16="http://schemas.microsoft.com/office/drawing/2014/main" id="{D8A39DCD-2735-4479-9B4D-38A1160984A9}"/>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067300" y="1666875"/>
            <a:ext cx="30670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a:extLst>
              <a:ext uri="{FF2B5EF4-FFF2-40B4-BE49-F238E27FC236}">
                <a16:creationId xmlns:a16="http://schemas.microsoft.com/office/drawing/2014/main" id="{2E64B830-986D-475F-AD7D-6383A93DF461}"/>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149850" y="2941638"/>
            <a:ext cx="138112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a:extLst>
              <a:ext uri="{FF2B5EF4-FFF2-40B4-BE49-F238E27FC236}">
                <a16:creationId xmlns:a16="http://schemas.microsoft.com/office/drawing/2014/main" id="{B8DA6751-9A1B-4C87-B0B3-BEC245765EB7}"/>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038725" y="1676400"/>
            <a:ext cx="30384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a:extLst>
              <a:ext uri="{FF2B5EF4-FFF2-40B4-BE49-F238E27FC236}">
                <a16:creationId xmlns:a16="http://schemas.microsoft.com/office/drawing/2014/main" id="{4A16FFC3-523E-499C-A5C9-B61B0D05A12E}"/>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5038725" y="3557588"/>
            <a:ext cx="138112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a:extLst>
              <a:ext uri="{FF2B5EF4-FFF2-40B4-BE49-F238E27FC236}">
                <a16:creationId xmlns:a16="http://schemas.microsoft.com/office/drawing/2014/main" id="{AF9A26E4-E1B6-4C81-A096-224418A5E417}"/>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048250" y="1671638"/>
            <a:ext cx="36004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a:extLst>
              <a:ext uri="{FF2B5EF4-FFF2-40B4-BE49-F238E27FC236}">
                <a16:creationId xmlns:a16="http://schemas.microsoft.com/office/drawing/2014/main" id="{D8271D0E-3AE5-4C48-B590-14B8830437BC}"/>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5037138" y="3554413"/>
            <a:ext cx="135255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2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7"/>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8"/>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30"/>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31"/>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15">
                                            <p:txEl>
                                              <p:pRg st="0" end="0"/>
                                            </p:txEl>
                                          </p:spTgt>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32"/>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33"/>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35"/>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34"/>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6" grpId="0"/>
      <p:bldP spid="17" grpId="0"/>
      <p:bldP spid="18" grpId="0"/>
      <p:bldP spid="19" grpId="0"/>
      <p:bldP spid="20" grpId="0"/>
      <p:bldP spid="21" grpId="0"/>
      <p:bldP spid="22" grpId="0"/>
      <p:bldP spid="23" grpId="0"/>
    </p:bldLst>
  </p:timing>
</p:sld>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Tahoma Bold"/>
        <a:ea typeface="ヒラギノ角ゴ ProN W6"/>
        <a:cs typeface="ヒラギノ角ゴ ProN W6"/>
      </a:majorFont>
      <a:minorFont>
        <a:latin typeface="Tahoma"/>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a:themeElements>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ahoma Bold"/>
        <a:ea typeface="ヒラギノ角ゴ ProN W6"/>
        <a:cs typeface="ヒラギノ角ゴ ProN W6"/>
      </a:majorFont>
      <a:minorFont>
        <a:latin typeface="Tahoma"/>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Arial" charset="0"/>
            <a:ea typeface="ヒラギノ角ゴ ProN W3" charset="0"/>
            <a:cs typeface="ヒラギノ角ゴ ProN W3" charset="0"/>
            <a:sym typeface="Arial"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4768</TotalTime>
  <Pages>0</Pages>
  <Words>2420</Words>
  <Characters>0</Characters>
  <Application>Microsoft Office PowerPoint</Application>
  <PresentationFormat>On-screen Show (4:3)</PresentationFormat>
  <Lines>0</Lines>
  <Paragraphs>411</Paragraphs>
  <Slides>24</Slides>
  <Notes>15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24</vt:i4>
      </vt:variant>
    </vt:vector>
  </HeadingPairs>
  <TitlesOfParts>
    <vt:vector size="37" baseType="lpstr">
      <vt:lpstr>Andale Mono</vt:lpstr>
      <vt:lpstr>Arial</vt:lpstr>
      <vt:lpstr>Arial Unicode MS</vt:lpstr>
      <vt:lpstr>Calibri</vt:lpstr>
      <vt:lpstr>Courier New</vt:lpstr>
      <vt:lpstr>Tahoma</vt:lpstr>
      <vt:lpstr>Tahoma Bold</vt:lpstr>
      <vt:lpstr>Verdana</vt:lpstr>
      <vt:lpstr>Wingdings</vt:lpstr>
      <vt:lpstr>Wingdings 2</vt:lpstr>
      <vt:lpstr>Title &amp; Subtitle</vt:lpstr>
      <vt:lpstr>Title &amp; Bullets</vt:lpstr>
      <vt:lpstr>Default Design</vt:lpstr>
      <vt:lpstr>Variables/Expressions/Input</vt:lpstr>
      <vt:lpstr>Data Types</vt:lpstr>
      <vt:lpstr>Data Types</vt:lpstr>
      <vt:lpstr>Data Types</vt:lpstr>
      <vt:lpstr>Expressions </vt:lpstr>
      <vt:lpstr>Expressions </vt:lpstr>
      <vt:lpstr>Expressions </vt:lpstr>
      <vt:lpstr>Expressions </vt:lpstr>
      <vt:lpstr>Modulus Operator </vt:lpstr>
      <vt:lpstr>Variables </vt:lpstr>
      <vt:lpstr>Variables </vt:lpstr>
      <vt:lpstr>Variables </vt:lpstr>
      <vt:lpstr>Variables </vt:lpstr>
      <vt:lpstr>Variable Binding </vt:lpstr>
      <vt:lpstr>String Variables </vt:lpstr>
      <vt:lpstr>Variable Casting </vt:lpstr>
      <vt:lpstr>Variable Casting </vt:lpstr>
      <vt:lpstr>Variables </vt:lpstr>
      <vt:lpstr>Input </vt:lpstr>
      <vt:lpstr>Input </vt:lpstr>
      <vt:lpstr>Input </vt:lpstr>
      <vt:lpstr>PEP 8 Style Guidelines</vt:lpstr>
      <vt:lpstr>Reserved Words</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subject/>
  <dc:creator>Marty Stepp</dc:creator>
  <cp:keywords>Python</cp:keywords>
  <dc:description>Slides used in the University of Washington's CSE 142 Python sessions.</dc:description>
  <cp:lastModifiedBy>Bryce Hulett</cp:lastModifiedBy>
  <cp:revision>133</cp:revision>
  <dcterms:modified xsi:type="dcterms:W3CDTF">2022-12-08T14:53:17Z</dcterms:modified>
</cp:coreProperties>
</file>