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4"/>
  </p:notesMasterIdLst>
  <p:sldIdLst>
    <p:sldId id="273" r:id="rId2"/>
    <p:sldId id="29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7F7"/>
    <a:srgbClr val="52A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972" autoAdjust="0"/>
  </p:normalViewPr>
  <p:slideViewPr>
    <p:cSldViewPr snapToGrid="0">
      <p:cViewPr varScale="1">
        <p:scale>
          <a:sx n="69" d="100"/>
          <a:sy n="69" d="100"/>
        </p:scale>
        <p:origin x="181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87C51-CB7C-4595-A268-5574548392B2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F3B22-CEB6-4DEB-8810-C26EE2FC3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66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Ammar Waraich.  I am a physician, a professional medical educator, and a tech enthusiast.   </a:t>
            </a:r>
          </a:p>
          <a:p>
            <a:r>
              <a:rPr lang="en-US" dirty="0"/>
              <a:t>Today, I am pitching </a:t>
            </a:r>
            <a:r>
              <a:rPr lang="en-US" dirty="0" err="1"/>
              <a:t>Humaine</a:t>
            </a:r>
            <a:r>
              <a:rPr lang="en-US" dirty="0"/>
              <a:t>, a medical </a:t>
            </a:r>
            <a:r>
              <a:rPr lang="en-US" dirty="0" err="1"/>
              <a:t>edtech</a:t>
            </a:r>
            <a:r>
              <a:rPr lang="en-US" dirty="0"/>
              <a:t> company.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F3B22-CEB6-4DEB-8810-C26EE2FC37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0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0C0817-A112-4847-8014-A94B7D2A4EA3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7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FA2B21-3FCD-4721-B95C-427943F6112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408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FA2B21-3FCD-4721-B95C-427943F6112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54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52A4EF"/>
                </a:solidFill>
                <a:latin typeface="Futura-Medium" panose="020B060000000000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D7F7"/>
                </a:solidFill>
                <a:latin typeface="Futura light"/>
              </a:defRPr>
            </a:lvl1pPr>
            <a:lvl2pPr>
              <a:defRPr>
                <a:solidFill>
                  <a:srgbClr val="52A4EF"/>
                </a:solidFill>
              </a:defRPr>
            </a:lvl2pPr>
            <a:lvl3pPr>
              <a:defRPr>
                <a:solidFill>
                  <a:srgbClr val="8CD7F7"/>
                </a:solidFill>
              </a:defRPr>
            </a:lvl3pPr>
            <a:lvl4pPr>
              <a:defRPr>
                <a:solidFill>
                  <a:srgbClr val="52A4EF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FA2B21-3FCD-4721-B95C-427943F6112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D4EF2-FB1B-44EC-AB57-50B459ED15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8213" y="136524"/>
            <a:ext cx="1622259" cy="6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5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646AA-F36E-4540-911D-FFFC0A0EF24A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4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FA2B21-3FCD-4721-B95C-427943F61125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14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FA2B21-3FCD-4721-B95C-427943F61125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42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A96C99-B8F8-4528-BD05-0E16E943DC09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3636942-C211-4B28-8DBD-C953E00AF71B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FA2B21-3FCD-4721-B95C-427943F61125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5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78CE86-875F-4587-BCF6-FA054AFC0D53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55A92668-0197-423C-B4F9-F2DAF6796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8" y="4914004"/>
            <a:ext cx="7885044" cy="180210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52A4EF"/>
                </a:solidFill>
                <a:latin typeface="Futura light"/>
              </a:rPr>
              <a:t>Simulated Digital Patients</a:t>
            </a:r>
          </a:p>
          <a:p>
            <a:r>
              <a:rPr lang="en-US" sz="2300" dirty="0">
                <a:solidFill>
                  <a:srgbClr val="8CD7F7"/>
                </a:solidFill>
                <a:latin typeface="Futura light"/>
              </a:rPr>
              <a:t>…for the deliberate practice of medical history taking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FC547A-CDE2-49FE-B94C-1A708A07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401601"/>
            <a:ext cx="81280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65A8-D290-4956-B350-0DE5C174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2240"/>
          </a:xfrm>
        </p:spPr>
        <p:txBody>
          <a:bodyPr/>
          <a:lstStyle/>
          <a:p>
            <a:r>
              <a:rPr lang="en-US" dirty="0"/>
              <a:t>Technical Highlights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AC401-CF7C-4D9A-90D5-2DB711B6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0" y="1208073"/>
            <a:ext cx="3940601" cy="1970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7FC77-2934-4D2A-B949-D65614D546BA}"/>
              </a:ext>
            </a:extLst>
          </p:cNvPr>
          <p:cNvSpPr txBox="1"/>
          <p:nvPr/>
        </p:nvSpPr>
        <p:spPr>
          <a:xfrm>
            <a:off x="4913471" y="1470330"/>
            <a:ext cx="344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Sentiment Analysis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00417-E12D-453B-966A-FDB4F3FD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4" y="3429000"/>
            <a:ext cx="3331391" cy="2220927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3FF1021-B5F4-463F-8917-D88FC7ED1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51" y="2228250"/>
            <a:ext cx="3901778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3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51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Futura light</vt:lpstr>
      <vt:lpstr>Futura-Medium</vt:lpstr>
      <vt:lpstr>Arial</vt:lpstr>
      <vt:lpstr>Calibri</vt:lpstr>
      <vt:lpstr>Calibri Light</vt:lpstr>
      <vt:lpstr>Office Theme</vt:lpstr>
      <vt:lpstr>PowerPoint Presentation</vt:lpstr>
      <vt:lpstr>Technical Highlights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Waraich</dc:creator>
  <cp:lastModifiedBy>Stephen Zhewen Lu</cp:lastModifiedBy>
  <cp:revision>165</cp:revision>
  <dcterms:created xsi:type="dcterms:W3CDTF">2019-10-07T02:32:07Z</dcterms:created>
  <dcterms:modified xsi:type="dcterms:W3CDTF">2019-10-20T14:19:57Z</dcterms:modified>
</cp:coreProperties>
</file>