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99"/>
  </p:normalViewPr>
  <p:slideViewPr>
    <p:cSldViewPr snapToGrid="0" snapToObjects="1">
      <p:cViewPr>
        <p:scale>
          <a:sx n="80" d="100"/>
          <a:sy n="80" d="100"/>
        </p:scale>
        <p:origin x="135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20AD-7F92-D648-ABD1-0E5EA5871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FBC88-3282-A049-8F1D-2F298306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47D7-9D1E-3342-8458-C3FB6F25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B061-3FEE-9740-AB10-048B69C5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4B8F2-265E-5E44-A9EA-2FFC23EA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6F4E-FF87-8847-89D8-321FA563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98B6F-A497-8748-B0C0-CC98011B7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B47D-9F78-564A-A540-4F5A8688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9BFF-D10A-6A42-A4FB-A8BC881F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0049-3E46-EE4B-B5E4-C6746AA9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67A06-51CC-744E-97A5-CEA424F62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AF111-9673-B44B-9EC1-0DB07B81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AE01-BE37-D24F-9DAA-43BC29BB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48B9-5372-5D47-91FE-ABA5F35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3885-45A4-1C44-94AF-591D4A30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D857-0BD8-FA4F-B433-625356C9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DE98-6E79-E64A-96E0-671A065F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7432-BAB9-7947-926A-7CA6C0E4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B004-CB5A-434D-885F-D8F596A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F0CA-FFB5-2A49-80E5-A4EA8A00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E74-EF7D-614A-8F61-8D7765C7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40555-FF58-E24F-88D2-8DC3D1E6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A89F-5098-B245-91DE-047C5D11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D7B9-8A6C-8140-9611-F6998F94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152F-FDC2-8B42-B547-67201A08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F41E-1D5E-2E43-9A5C-D9396A83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7AC4-6737-1449-9EB8-C7CD6F66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24C32-B9C8-6945-8367-E7F07438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16116-F9A1-634D-9FF0-89AAA6D6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6FDF-CE3C-BC45-B2FC-ECEF07A9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F400-C363-974C-BCCD-67B7DC0B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A82-CF83-A542-9D6E-7169AFA8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31DF6-C515-CC47-ADFB-4377B26F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2000" b="1"/>
            </a:lvl2pPr>
            <a:lvl3pPr marL="914372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7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7682-8534-F444-A1E5-DEBC19F26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379B9-0C0E-B642-AF66-1E9604227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2000" b="1"/>
            </a:lvl2pPr>
            <a:lvl3pPr marL="914372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7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F3021-5C47-6D49-A6A2-C037E907B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1C036-8D74-8C48-AC7B-83E498DD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79DD0-9EF9-FD46-BCC1-B15C5961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F51BD-14FC-324A-9EDA-CA0DFD57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CD76-044F-5742-A4CA-6069754E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FD152-99AF-6241-8A50-5173E4A9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04189-5A06-F948-8037-1604D2A6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F2626-0A89-E54D-BF59-665E3D9C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88635-36CB-914D-8EC7-342B0B5B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B74E3-3138-3C4F-9647-703F2940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1778F-C885-3847-A91C-CD9953D0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DEA6-C8A8-244A-B626-C777799A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E98-8373-8542-9951-8E4A6A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E63C-BB5E-F042-818E-A0B400340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6" indent="0">
              <a:buNone/>
              <a:defRPr sz="1401"/>
            </a:lvl2pPr>
            <a:lvl3pPr marL="914372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7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E0E5-19AB-9041-99EF-FB78DDA5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BA498-ECEF-EE49-AA55-086A6756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A4DA-F737-9B4C-B2CA-21D76F29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B447-BF81-6740-BC80-46E33E8C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10E5F-FFF9-3E49-AA3B-595D2970C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6" indent="0">
              <a:buNone/>
              <a:defRPr sz="2800"/>
            </a:lvl2pPr>
            <a:lvl3pPr marL="914372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7" indent="0">
              <a:buNone/>
              <a:defRPr sz="2000"/>
            </a:lvl8pPr>
            <a:lvl9pPr marL="365749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5D22C-11F9-1242-BC01-6F24FC8D5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6" indent="0">
              <a:buNone/>
              <a:defRPr sz="1401"/>
            </a:lvl2pPr>
            <a:lvl3pPr marL="914372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7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D611-5326-D249-9691-5DEED619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B3751-78EE-E143-9297-48D9A80D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BE8C2-3653-3944-9D87-C2EABB51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EAC5E-C3AC-A845-8AC2-32F33C4E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B6B4-8969-FD47-A732-42D65CBA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F2C9-0B49-9348-81E5-916878A4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652C-BBA6-AC40-A7B9-8AF94FE64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6500-16B2-2646-8B62-55363375D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7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3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6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6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6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3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0D3420-E4DC-C24B-BB86-6C49C397DED7}"/>
              </a:ext>
            </a:extLst>
          </p:cNvPr>
          <p:cNvSpPr/>
          <p:nvPr/>
        </p:nvSpPr>
        <p:spPr>
          <a:xfrm>
            <a:off x="4602772" y="2227549"/>
            <a:ext cx="1981200" cy="104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findMoves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62BFA7-3624-D240-BE7E-6ED6304CBE0D}"/>
              </a:ext>
            </a:extLst>
          </p:cNvPr>
          <p:cNvSpPr/>
          <p:nvPr/>
        </p:nvSpPr>
        <p:spPr>
          <a:xfrm>
            <a:off x="787651" y="2249482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reservesToColumns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6F484D-9D3B-4045-B6E7-87CB05167FCB}"/>
              </a:ext>
            </a:extLst>
          </p:cNvPr>
          <p:cNvSpPr/>
          <p:nvPr/>
        </p:nvSpPr>
        <p:spPr>
          <a:xfrm>
            <a:off x="8417892" y="2249482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columnsToReserves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1FB040-F9E5-AF4F-83C8-05C349DF4F7D}"/>
              </a:ext>
            </a:extLst>
          </p:cNvPr>
          <p:cNvSpPr/>
          <p:nvPr/>
        </p:nvSpPr>
        <p:spPr>
          <a:xfrm>
            <a:off x="4602772" y="263770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columnSwitcher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D9240-C82A-6644-B6D3-BA5AD61B0C48}"/>
              </a:ext>
            </a:extLst>
          </p:cNvPr>
          <p:cNvCxnSpPr>
            <a:cxnSpLocks/>
          </p:cNvCxnSpPr>
          <p:nvPr/>
        </p:nvCxnSpPr>
        <p:spPr>
          <a:xfrm flipH="1" flipV="1">
            <a:off x="2768851" y="2847360"/>
            <a:ext cx="1833922" cy="22915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8B237C-F91F-064A-BF42-E13DA780AD1F}"/>
              </a:ext>
            </a:extLst>
          </p:cNvPr>
          <p:cNvCxnSpPr>
            <a:cxnSpLocks/>
          </p:cNvCxnSpPr>
          <p:nvPr/>
        </p:nvCxnSpPr>
        <p:spPr>
          <a:xfrm flipH="1">
            <a:off x="2768853" y="2249480"/>
            <a:ext cx="1871934" cy="16626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94C148-58B9-D34D-B43D-75B904DF7C81}"/>
              </a:ext>
            </a:extLst>
          </p:cNvPr>
          <p:cNvCxnSpPr>
            <a:cxnSpLocks/>
          </p:cNvCxnSpPr>
          <p:nvPr/>
        </p:nvCxnSpPr>
        <p:spPr>
          <a:xfrm flipH="1">
            <a:off x="2784542" y="2618780"/>
            <a:ext cx="1818229" cy="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BC581A-6D9B-F843-A814-9FA99664C616}"/>
              </a:ext>
            </a:extLst>
          </p:cNvPr>
          <p:cNvSpPr txBox="1"/>
          <p:nvPr/>
        </p:nvSpPr>
        <p:spPr>
          <a:xfrm>
            <a:off x="3180667" y="2532531"/>
            <a:ext cx="1048300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C2550E-0DE5-4249-9C56-876FE2604AC1}"/>
              </a:ext>
            </a:extLst>
          </p:cNvPr>
          <p:cNvSpPr txBox="1"/>
          <p:nvPr/>
        </p:nvSpPr>
        <p:spPr>
          <a:xfrm>
            <a:off x="3219980" y="2861093"/>
            <a:ext cx="931665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01083-72DC-4745-A752-71911EA1999A}"/>
              </a:ext>
            </a:extLst>
          </p:cNvPr>
          <p:cNvSpPr txBox="1"/>
          <p:nvPr/>
        </p:nvSpPr>
        <p:spPr>
          <a:xfrm>
            <a:off x="3162720" y="2162835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30B26-B046-584C-8B85-F438BFBC6A2A}"/>
              </a:ext>
            </a:extLst>
          </p:cNvPr>
          <p:cNvCxnSpPr>
            <a:cxnSpLocks/>
          </p:cNvCxnSpPr>
          <p:nvPr/>
        </p:nvCxnSpPr>
        <p:spPr>
          <a:xfrm flipV="1">
            <a:off x="4884126" y="861645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FFF7B0-A31B-4C48-A32E-C05D37D2087D}"/>
              </a:ext>
            </a:extLst>
          </p:cNvPr>
          <p:cNvCxnSpPr>
            <a:cxnSpLocks/>
          </p:cNvCxnSpPr>
          <p:nvPr/>
        </p:nvCxnSpPr>
        <p:spPr>
          <a:xfrm flipV="1">
            <a:off x="6185388" y="861645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CDF385-CCF8-E04E-938A-4C1475D24547}"/>
              </a:ext>
            </a:extLst>
          </p:cNvPr>
          <p:cNvCxnSpPr>
            <a:cxnSpLocks/>
          </p:cNvCxnSpPr>
          <p:nvPr/>
        </p:nvCxnSpPr>
        <p:spPr>
          <a:xfrm>
            <a:off x="5504298" y="861647"/>
            <a:ext cx="2" cy="1358713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B10CD5-C9C9-A54F-A2E2-C2CE0803A649}"/>
              </a:ext>
            </a:extLst>
          </p:cNvPr>
          <p:cNvSpPr txBox="1"/>
          <p:nvPr/>
        </p:nvSpPr>
        <p:spPr>
          <a:xfrm>
            <a:off x="4419289" y="1396235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DF0114-3AC7-D94E-BEAD-B4E23CDDFD8F}"/>
              </a:ext>
            </a:extLst>
          </p:cNvPr>
          <p:cNvSpPr txBox="1"/>
          <p:nvPr/>
        </p:nvSpPr>
        <p:spPr>
          <a:xfrm>
            <a:off x="4997209" y="1658002"/>
            <a:ext cx="1048300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224E1C-248B-C84C-A81B-583151CABE8C}"/>
              </a:ext>
            </a:extLst>
          </p:cNvPr>
          <p:cNvSpPr txBox="1"/>
          <p:nvPr/>
        </p:nvSpPr>
        <p:spPr>
          <a:xfrm>
            <a:off x="5820245" y="1305634"/>
            <a:ext cx="925253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4DFA22-59A9-E748-BB13-17B1D7AB3486}"/>
              </a:ext>
            </a:extLst>
          </p:cNvPr>
          <p:cNvCxnSpPr>
            <a:cxnSpLocks/>
          </p:cNvCxnSpPr>
          <p:nvPr/>
        </p:nvCxnSpPr>
        <p:spPr>
          <a:xfrm flipV="1">
            <a:off x="6583971" y="2840309"/>
            <a:ext cx="1938706" cy="32856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890DEA-E281-C646-89FA-AE282EC201EC}"/>
              </a:ext>
            </a:extLst>
          </p:cNvPr>
          <p:cNvCxnSpPr>
            <a:cxnSpLocks/>
          </p:cNvCxnSpPr>
          <p:nvPr/>
        </p:nvCxnSpPr>
        <p:spPr>
          <a:xfrm flipH="1">
            <a:off x="6583972" y="2618780"/>
            <a:ext cx="1818229" cy="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C0D43-CA75-B241-B524-17544027D91D}"/>
              </a:ext>
            </a:extLst>
          </p:cNvPr>
          <p:cNvCxnSpPr>
            <a:cxnSpLocks/>
          </p:cNvCxnSpPr>
          <p:nvPr/>
        </p:nvCxnSpPr>
        <p:spPr>
          <a:xfrm>
            <a:off x="6517298" y="2262523"/>
            <a:ext cx="1900594" cy="10643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C5603A-A153-F946-99C3-72006B28306C}"/>
              </a:ext>
            </a:extLst>
          </p:cNvPr>
          <p:cNvSpPr txBox="1"/>
          <p:nvPr/>
        </p:nvSpPr>
        <p:spPr>
          <a:xfrm>
            <a:off x="6943446" y="2440494"/>
            <a:ext cx="1048300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AABFD8-33DD-D24E-966E-B2DD91C0F3BE}"/>
              </a:ext>
            </a:extLst>
          </p:cNvPr>
          <p:cNvSpPr txBox="1"/>
          <p:nvPr/>
        </p:nvSpPr>
        <p:spPr>
          <a:xfrm>
            <a:off x="6995163" y="2057779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D6E67B-AC61-7449-8A59-0BB10553BE0E}"/>
              </a:ext>
            </a:extLst>
          </p:cNvPr>
          <p:cNvSpPr txBox="1"/>
          <p:nvPr/>
        </p:nvSpPr>
        <p:spPr>
          <a:xfrm>
            <a:off x="6943446" y="2922627"/>
            <a:ext cx="925253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3848419-D266-4B4D-8DF7-34980E2E5807}"/>
              </a:ext>
            </a:extLst>
          </p:cNvPr>
          <p:cNvSpPr/>
          <p:nvPr/>
        </p:nvSpPr>
        <p:spPr>
          <a:xfrm>
            <a:off x="3403043" y="4366846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addToColumn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53CA5B5-E9AD-5743-BD43-D2EA320955D4}"/>
              </a:ext>
            </a:extLst>
          </p:cNvPr>
          <p:cNvSpPr/>
          <p:nvPr/>
        </p:nvSpPr>
        <p:spPr>
          <a:xfrm>
            <a:off x="5754897" y="4366847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removeFromColumn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2194F1-6F75-174A-8B3C-41B6CE942A8E}"/>
              </a:ext>
            </a:extLst>
          </p:cNvPr>
          <p:cNvCxnSpPr>
            <a:cxnSpLocks/>
          </p:cNvCxnSpPr>
          <p:nvPr/>
        </p:nvCxnSpPr>
        <p:spPr>
          <a:xfrm flipH="1">
            <a:off x="4942435" y="3268993"/>
            <a:ext cx="452990" cy="109785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3BD78D-DB06-0041-89BB-AECB417F6BDC}"/>
              </a:ext>
            </a:extLst>
          </p:cNvPr>
          <p:cNvCxnSpPr>
            <a:cxnSpLocks/>
          </p:cNvCxnSpPr>
          <p:nvPr/>
        </p:nvCxnSpPr>
        <p:spPr>
          <a:xfrm>
            <a:off x="5778411" y="3268993"/>
            <a:ext cx="267100" cy="109785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43B900-40BA-6D4D-AAE8-1443851F310D}"/>
              </a:ext>
            </a:extLst>
          </p:cNvPr>
          <p:cNvCxnSpPr>
            <a:cxnSpLocks/>
          </p:cNvCxnSpPr>
          <p:nvPr/>
        </p:nvCxnSpPr>
        <p:spPr>
          <a:xfrm flipH="1">
            <a:off x="3997573" y="3273529"/>
            <a:ext cx="886558" cy="1093317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B918E8-EE1E-5C46-A2F0-D01857D3D45E}"/>
              </a:ext>
            </a:extLst>
          </p:cNvPr>
          <p:cNvCxnSpPr>
            <a:cxnSpLocks/>
          </p:cNvCxnSpPr>
          <p:nvPr/>
        </p:nvCxnSpPr>
        <p:spPr>
          <a:xfrm>
            <a:off x="6282872" y="3268993"/>
            <a:ext cx="811476" cy="1097852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EDD22C-385F-2147-90E2-75C1EBAB35F8}"/>
              </a:ext>
            </a:extLst>
          </p:cNvPr>
          <p:cNvSpPr txBox="1"/>
          <p:nvPr/>
        </p:nvSpPr>
        <p:spPr>
          <a:xfrm>
            <a:off x="6282870" y="3694258"/>
            <a:ext cx="925253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0BC05D-FC3B-6F46-B0C8-FF64E84F8968}"/>
              </a:ext>
            </a:extLst>
          </p:cNvPr>
          <p:cNvSpPr txBox="1"/>
          <p:nvPr/>
        </p:nvSpPr>
        <p:spPr>
          <a:xfrm>
            <a:off x="3779818" y="3768971"/>
            <a:ext cx="925253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C50848-B250-2947-AD68-BE9A72ADA264}"/>
              </a:ext>
            </a:extLst>
          </p:cNvPr>
          <p:cNvSpPr txBox="1"/>
          <p:nvPr/>
        </p:nvSpPr>
        <p:spPr>
          <a:xfrm>
            <a:off x="5606770" y="3530764"/>
            <a:ext cx="578620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1C35E5-6E07-3B44-A03F-7C66CA891703}"/>
              </a:ext>
            </a:extLst>
          </p:cNvPr>
          <p:cNvSpPr txBox="1"/>
          <p:nvPr/>
        </p:nvSpPr>
        <p:spPr>
          <a:xfrm>
            <a:off x="4925675" y="3694258"/>
            <a:ext cx="578620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C2C00D-3F82-8B40-80A4-38D2820347D5}"/>
              </a:ext>
            </a:extLst>
          </p:cNvPr>
          <p:cNvCxnSpPr>
            <a:cxnSpLocks/>
          </p:cNvCxnSpPr>
          <p:nvPr/>
        </p:nvCxnSpPr>
        <p:spPr>
          <a:xfrm flipV="1">
            <a:off x="2566482" y="3147225"/>
            <a:ext cx="2077163" cy="102261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2F9830-93EA-024D-81DF-6C13421134E4}"/>
              </a:ext>
            </a:extLst>
          </p:cNvPr>
          <p:cNvSpPr txBox="1"/>
          <p:nvPr/>
        </p:nvSpPr>
        <p:spPr>
          <a:xfrm>
            <a:off x="2663070" y="3604958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25B12A-8616-6445-924A-0A296922D225}"/>
              </a:ext>
            </a:extLst>
          </p:cNvPr>
          <p:cNvCxnSpPr>
            <a:cxnSpLocks/>
          </p:cNvCxnSpPr>
          <p:nvPr/>
        </p:nvCxnSpPr>
        <p:spPr>
          <a:xfrm>
            <a:off x="6517298" y="3230407"/>
            <a:ext cx="2298457" cy="107490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1F33FD8-3E34-6A4B-A858-BBA3541CE5A3}"/>
              </a:ext>
            </a:extLst>
          </p:cNvPr>
          <p:cNvSpPr txBox="1"/>
          <p:nvPr/>
        </p:nvSpPr>
        <p:spPr>
          <a:xfrm>
            <a:off x="7370884" y="3593031"/>
            <a:ext cx="1048300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</p:spTree>
    <p:extLst>
      <p:ext uri="{BB962C8B-B14F-4D97-AF65-F5344CB8AC3E}">
        <p14:creationId xmlns:p14="http://schemas.microsoft.com/office/powerpoint/2010/main" val="24690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0D3420-E4DC-C24B-BB86-6C49C397DED7}"/>
              </a:ext>
            </a:extLst>
          </p:cNvPr>
          <p:cNvSpPr/>
          <p:nvPr/>
        </p:nvSpPr>
        <p:spPr>
          <a:xfrm>
            <a:off x="4778620" y="3399856"/>
            <a:ext cx="1981200" cy="104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chooseMove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1FB040-F9E5-AF4F-83C8-05C349DF4F7D}"/>
              </a:ext>
            </a:extLst>
          </p:cNvPr>
          <p:cNvSpPr/>
          <p:nvPr/>
        </p:nvSpPr>
        <p:spPr>
          <a:xfrm>
            <a:off x="4778620" y="1436076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findBestMove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30B26-B046-584C-8B85-F438BFBC6A2A}"/>
              </a:ext>
            </a:extLst>
          </p:cNvPr>
          <p:cNvCxnSpPr>
            <a:cxnSpLocks/>
          </p:cNvCxnSpPr>
          <p:nvPr/>
        </p:nvCxnSpPr>
        <p:spPr>
          <a:xfrm flipV="1">
            <a:off x="5059973" y="2033951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FFF7B0-A31B-4C48-A32E-C05D37D2087D}"/>
              </a:ext>
            </a:extLst>
          </p:cNvPr>
          <p:cNvCxnSpPr>
            <a:cxnSpLocks/>
          </p:cNvCxnSpPr>
          <p:nvPr/>
        </p:nvCxnSpPr>
        <p:spPr>
          <a:xfrm flipV="1">
            <a:off x="5857145" y="2030252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CDF385-CCF8-E04E-938A-4C1475D24547}"/>
              </a:ext>
            </a:extLst>
          </p:cNvPr>
          <p:cNvCxnSpPr>
            <a:cxnSpLocks/>
          </p:cNvCxnSpPr>
          <p:nvPr/>
        </p:nvCxnSpPr>
        <p:spPr>
          <a:xfrm>
            <a:off x="5407007" y="2041142"/>
            <a:ext cx="2" cy="1358713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B10CD5-C9C9-A54F-A2E2-C2CE0803A649}"/>
              </a:ext>
            </a:extLst>
          </p:cNvPr>
          <p:cNvSpPr txBox="1"/>
          <p:nvPr/>
        </p:nvSpPr>
        <p:spPr>
          <a:xfrm>
            <a:off x="4595136" y="2568540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DF0114-3AC7-D94E-BEAD-B4E23CDDFD8F}"/>
              </a:ext>
            </a:extLst>
          </p:cNvPr>
          <p:cNvSpPr txBox="1"/>
          <p:nvPr/>
        </p:nvSpPr>
        <p:spPr>
          <a:xfrm>
            <a:off x="5032978" y="2830309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224E1C-248B-C84C-A81B-583151CABE8C}"/>
              </a:ext>
            </a:extLst>
          </p:cNvPr>
          <p:cNvSpPr txBox="1"/>
          <p:nvPr/>
        </p:nvSpPr>
        <p:spPr>
          <a:xfrm>
            <a:off x="5652601" y="2366795"/>
            <a:ext cx="409086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B7F366-E989-2148-8342-6938C80AB1DA}"/>
              </a:ext>
            </a:extLst>
          </p:cNvPr>
          <p:cNvCxnSpPr>
            <a:cxnSpLocks/>
          </p:cNvCxnSpPr>
          <p:nvPr/>
        </p:nvCxnSpPr>
        <p:spPr>
          <a:xfrm flipV="1">
            <a:off x="6326068" y="2041141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F6E3C-E076-214B-97E3-03FA7B016EF1}"/>
              </a:ext>
            </a:extLst>
          </p:cNvPr>
          <p:cNvSpPr txBox="1"/>
          <p:nvPr/>
        </p:nvSpPr>
        <p:spPr>
          <a:xfrm>
            <a:off x="5934811" y="2676421"/>
            <a:ext cx="1048300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01824A-1182-F94A-92FF-C28FD0448016}"/>
              </a:ext>
            </a:extLst>
          </p:cNvPr>
          <p:cNvCxnSpPr>
            <a:cxnSpLocks/>
          </p:cNvCxnSpPr>
          <p:nvPr/>
        </p:nvCxnSpPr>
        <p:spPr>
          <a:xfrm>
            <a:off x="3329356" y="4169836"/>
            <a:ext cx="1449264" cy="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35FDCD-8425-7D45-8D4A-49A449788373}"/>
              </a:ext>
            </a:extLst>
          </p:cNvPr>
          <p:cNvSpPr txBox="1"/>
          <p:nvPr/>
        </p:nvSpPr>
        <p:spPr>
          <a:xfrm>
            <a:off x="3589147" y="4015946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57C425-C64F-6146-BB1E-B561B29FA3B4}"/>
              </a:ext>
            </a:extLst>
          </p:cNvPr>
          <p:cNvCxnSpPr>
            <a:cxnSpLocks/>
          </p:cNvCxnSpPr>
          <p:nvPr/>
        </p:nvCxnSpPr>
        <p:spPr>
          <a:xfrm>
            <a:off x="6759820" y="4169836"/>
            <a:ext cx="1449264" cy="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160659-0B95-1942-BD82-57DA4A2747C6}"/>
              </a:ext>
            </a:extLst>
          </p:cNvPr>
          <p:cNvSpPr txBox="1"/>
          <p:nvPr/>
        </p:nvSpPr>
        <p:spPr>
          <a:xfrm>
            <a:off x="6983111" y="3952262"/>
            <a:ext cx="929678" cy="5234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Maybe EOBoard</a:t>
            </a:r>
          </a:p>
        </p:txBody>
      </p:sp>
    </p:spTree>
    <p:extLst>
      <p:ext uri="{BB962C8B-B14F-4D97-AF65-F5344CB8AC3E}">
        <p14:creationId xmlns:p14="http://schemas.microsoft.com/office/powerpoint/2010/main" val="304823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0D3420-E4DC-C24B-BB86-6C49C397DED7}"/>
              </a:ext>
            </a:extLst>
          </p:cNvPr>
          <p:cNvSpPr/>
          <p:nvPr/>
        </p:nvSpPr>
        <p:spPr>
          <a:xfrm>
            <a:off x="7238237" y="1921312"/>
            <a:ext cx="1981200" cy="104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eOGame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D1FC08-FC68-C448-8000-DF4F7AA48670}"/>
              </a:ext>
            </a:extLst>
          </p:cNvPr>
          <p:cNvSpPr/>
          <p:nvPr/>
        </p:nvSpPr>
        <p:spPr>
          <a:xfrm>
            <a:off x="7238237" y="1921312"/>
            <a:ext cx="1981200" cy="104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eOGame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B70F7C-E342-C543-A311-F42646629065}"/>
              </a:ext>
            </a:extLst>
          </p:cNvPr>
          <p:cNvSpPr/>
          <p:nvPr/>
        </p:nvSpPr>
        <p:spPr>
          <a:xfrm>
            <a:off x="7269126" y="285663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runEOGame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8EF4B-C737-E145-9008-8787DDB1BA73}"/>
              </a:ext>
            </a:extLst>
          </p:cNvPr>
          <p:cNvCxnSpPr>
            <a:cxnSpLocks/>
          </p:cNvCxnSpPr>
          <p:nvPr/>
        </p:nvCxnSpPr>
        <p:spPr>
          <a:xfrm flipV="1">
            <a:off x="7754053" y="888251"/>
            <a:ext cx="0" cy="10402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9800F-1323-A94D-86A1-04D8EE71C1C7}"/>
              </a:ext>
            </a:extLst>
          </p:cNvPr>
          <p:cNvCxnSpPr>
            <a:cxnSpLocks/>
          </p:cNvCxnSpPr>
          <p:nvPr/>
        </p:nvCxnSpPr>
        <p:spPr>
          <a:xfrm flipV="1">
            <a:off x="8316763" y="888250"/>
            <a:ext cx="18356" cy="10293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D02952-2D1C-0844-AD0B-00A1239C209B}"/>
              </a:ext>
            </a:extLst>
          </p:cNvPr>
          <p:cNvSpPr txBox="1"/>
          <p:nvPr/>
        </p:nvSpPr>
        <p:spPr>
          <a:xfrm>
            <a:off x="7269125" y="1287227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3C3B7-753F-E34C-8173-66AC971DB300}"/>
              </a:ext>
            </a:extLst>
          </p:cNvPr>
          <p:cNvSpPr txBox="1"/>
          <p:nvPr/>
        </p:nvSpPr>
        <p:spPr>
          <a:xfrm>
            <a:off x="8100988" y="1565461"/>
            <a:ext cx="409086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AD7B9-5210-0A4C-8230-C95EBB228E81}"/>
              </a:ext>
            </a:extLst>
          </p:cNvPr>
          <p:cNvCxnSpPr>
            <a:cxnSpLocks/>
          </p:cNvCxnSpPr>
          <p:nvPr/>
        </p:nvCxnSpPr>
        <p:spPr>
          <a:xfrm>
            <a:off x="8902462" y="888250"/>
            <a:ext cx="0" cy="105541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959232-991E-0B4B-92E7-49616413E10B}"/>
              </a:ext>
            </a:extLst>
          </p:cNvPr>
          <p:cNvSpPr txBox="1"/>
          <p:nvPr/>
        </p:nvSpPr>
        <p:spPr>
          <a:xfrm>
            <a:off x="8394431" y="1197877"/>
            <a:ext cx="1349665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(EOBoard, </a:t>
            </a:r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37AC9F-DC85-2B41-A1CF-4B38A028AB8F}"/>
              </a:ext>
            </a:extLst>
          </p:cNvPr>
          <p:cNvCxnSpPr>
            <a:cxnSpLocks/>
          </p:cNvCxnSpPr>
          <p:nvPr/>
        </p:nvCxnSpPr>
        <p:spPr>
          <a:xfrm>
            <a:off x="5788975" y="2691292"/>
            <a:ext cx="1449264" cy="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994DF-8822-9047-BFD2-50AD567B422C}"/>
              </a:ext>
            </a:extLst>
          </p:cNvPr>
          <p:cNvSpPr txBox="1"/>
          <p:nvPr/>
        </p:nvSpPr>
        <p:spPr>
          <a:xfrm>
            <a:off x="6177719" y="2537404"/>
            <a:ext cx="420146" cy="307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95C881-860E-144F-8C69-9CFF581415C0}"/>
              </a:ext>
            </a:extLst>
          </p:cNvPr>
          <p:cNvCxnSpPr>
            <a:cxnSpLocks/>
          </p:cNvCxnSpPr>
          <p:nvPr/>
        </p:nvCxnSpPr>
        <p:spPr>
          <a:xfrm>
            <a:off x="9219437" y="2691292"/>
            <a:ext cx="200904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6121BF-04B5-7A45-B591-F050DF37F361}"/>
              </a:ext>
            </a:extLst>
          </p:cNvPr>
          <p:cNvSpPr txBox="1"/>
          <p:nvPr/>
        </p:nvSpPr>
        <p:spPr>
          <a:xfrm>
            <a:off x="9442732" y="2473717"/>
            <a:ext cx="1387166" cy="307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 String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CC60B2E-51C6-8848-804D-FE8F43C1E944}"/>
              </a:ext>
            </a:extLst>
          </p:cNvPr>
          <p:cNvSpPr/>
          <p:nvPr/>
        </p:nvSpPr>
        <p:spPr>
          <a:xfrm>
            <a:off x="2018255" y="2464240"/>
            <a:ext cx="1981200" cy="104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eOGame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9DE241A-8069-FF4E-B929-2DAFCA130607}"/>
              </a:ext>
            </a:extLst>
          </p:cNvPr>
          <p:cNvSpPr/>
          <p:nvPr/>
        </p:nvSpPr>
        <p:spPr>
          <a:xfrm>
            <a:off x="2018255" y="500460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findBestMove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2C5462-DFE5-C443-8B71-9F8D265FE9AC}"/>
              </a:ext>
            </a:extLst>
          </p:cNvPr>
          <p:cNvCxnSpPr>
            <a:cxnSpLocks/>
          </p:cNvCxnSpPr>
          <p:nvPr/>
        </p:nvCxnSpPr>
        <p:spPr>
          <a:xfrm flipV="1">
            <a:off x="3096780" y="1094637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D5FDE2-DA80-A74A-8128-7E14531BA37C}"/>
              </a:ext>
            </a:extLst>
          </p:cNvPr>
          <p:cNvSpPr txBox="1"/>
          <p:nvPr/>
        </p:nvSpPr>
        <p:spPr>
          <a:xfrm>
            <a:off x="2677989" y="1887845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17BD83D-4FBE-224B-A4F7-9AC028076EF3}"/>
              </a:ext>
            </a:extLst>
          </p:cNvPr>
          <p:cNvSpPr/>
          <p:nvPr/>
        </p:nvSpPr>
        <p:spPr>
          <a:xfrm>
            <a:off x="2018255" y="2464240"/>
            <a:ext cx="1981200" cy="104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eOExpt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49F5624-DE2E-F742-9A50-991357F73B98}"/>
              </a:ext>
            </a:extLst>
          </p:cNvPr>
          <p:cNvSpPr/>
          <p:nvPr/>
        </p:nvSpPr>
        <p:spPr>
          <a:xfrm>
            <a:off x="2018255" y="500460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runExp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8AD83D-40A6-5F43-9377-36AF8A3065ED}"/>
              </a:ext>
            </a:extLst>
          </p:cNvPr>
          <p:cNvCxnSpPr>
            <a:cxnSpLocks/>
          </p:cNvCxnSpPr>
          <p:nvPr/>
        </p:nvCxnSpPr>
        <p:spPr>
          <a:xfrm flipV="1">
            <a:off x="2336389" y="1105526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F9FFA5-A0BE-0A4B-80C2-01D3DFA64F5C}"/>
              </a:ext>
            </a:extLst>
          </p:cNvPr>
          <p:cNvCxnSpPr>
            <a:cxnSpLocks/>
          </p:cNvCxnSpPr>
          <p:nvPr/>
        </p:nvCxnSpPr>
        <p:spPr>
          <a:xfrm flipV="1">
            <a:off x="2709918" y="1105526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63F84D-21B1-844B-97D3-D39B46EAE590}"/>
              </a:ext>
            </a:extLst>
          </p:cNvPr>
          <p:cNvSpPr txBox="1"/>
          <p:nvPr/>
        </p:nvSpPr>
        <p:spPr>
          <a:xfrm>
            <a:off x="2124985" y="1839420"/>
            <a:ext cx="409086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9A827A-BAC2-DA43-BDFE-024EA70B56A6}"/>
              </a:ext>
            </a:extLst>
          </p:cNvPr>
          <p:cNvSpPr txBox="1"/>
          <p:nvPr/>
        </p:nvSpPr>
        <p:spPr>
          <a:xfrm>
            <a:off x="2469045" y="1443778"/>
            <a:ext cx="409086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32AD03-6A04-644F-A070-69644DF091AF}"/>
              </a:ext>
            </a:extLst>
          </p:cNvPr>
          <p:cNvCxnSpPr>
            <a:cxnSpLocks/>
          </p:cNvCxnSpPr>
          <p:nvPr/>
        </p:nvCxnSpPr>
        <p:spPr>
          <a:xfrm>
            <a:off x="3682480" y="1105527"/>
            <a:ext cx="0" cy="138106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5BF2A2-9572-D340-B94D-525032D2AF8D}"/>
              </a:ext>
            </a:extLst>
          </p:cNvPr>
          <p:cNvSpPr txBox="1"/>
          <p:nvPr/>
        </p:nvSpPr>
        <p:spPr>
          <a:xfrm>
            <a:off x="3137109" y="1424332"/>
            <a:ext cx="1468286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[(EOBoard, </a:t>
            </a:r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)]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344C7C-71D2-3A4F-AB25-918BB1054D40}"/>
              </a:ext>
            </a:extLst>
          </p:cNvPr>
          <p:cNvCxnSpPr>
            <a:cxnSpLocks/>
          </p:cNvCxnSpPr>
          <p:nvPr/>
        </p:nvCxnSpPr>
        <p:spPr>
          <a:xfrm>
            <a:off x="568991" y="3234220"/>
            <a:ext cx="1449264" cy="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CBCA0A-9478-D846-829E-422BF443B8AF}"/>
              </a:ext>
            </a:extLst>
          </p:cNvPr>
          <p:cNvSpPr txBox="1"/>
          <p:nvPr/>
        </p:nvSpPr>
        <p:spPr>
          <a:xfrm>
            <a:off x="957737" y="3080332"/>
            <a:ext cx="420146" cy="307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2DEBDA-B675-DB45-A116-5B6CEFA75D01}"/>
              </a:ext>
            </a:extLst>
          </p:cNvPr>
          <p:cNvCxnSpPr>
            <a:cxnSpLocks/>
          </p:cNvCxnSpPr>
          <p:nvPr/>
        </p:nvCxnSpPr>
        <p:spPr>
          <a:xfrm>
            <a:off x="3999455" y="3234220"/>
            <a:ext cx="200904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ECD4FE8-C8DB-854F-826C-ED45E86615EF}"/>
              </a:ext>
            </a:extLst>
          </p:cNvPr>
          <p:cNvSpPr txBox="1"/>
          <p:nvPr/>
        </p:nvSpPr>
        <p:spPr>
          <a:xfrm>
            <a:off x="4175303" y="3080332"/>
            <a:ext cx="1469781" cy="307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[(EOBoard, </a:t>
            </a:r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)]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B0669D-C2E5-A54F-B916-29F0C5D4A2FF}"/>
              </a:ext>
            </a:extLst>
          </p:cNvPr>
          <p:cNvCxnSpPr>
            <a:cxnSpLocks/>
          </p:cNvCxnSpPr>
          <p:nvPr/>
        </p:nvCxnSpPr>
        <p:spPr>
          <a:xfrm flipV="1">
            <a:off x="3981199" y="285665"/>
            <a:ext cx="3287927" cy="3446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309115-2A9A-B541-9B59-816DF590541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99454" y="498341"/>
            <a:ext cx="3291406" cy="30105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54719F-AAC5-BE46-ABD9-1D0E19080CF3}"/>
              </a:ext>
            </a:extLst>
          </p:cNvPr>
          <p:cNvCxnSpPr>
            <a:cxnSpLocks/>
          </p:cNvCxnSpPr>
          <p:nvPr/>
        </p:nvCxnSpPr>
        <p:spPr>
          <a:xfrm flipH="1">
            <a:off x="3999457" y="793654"/>
            <a:ext cx="3269669" cy="20232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3AC9A15-DF88-1647-BF73-90BF8299D162}"/>
              </a:ext>
            </a:extLst>
          </p:cNvPr>
          <p:cNvSpPr txBox="1"/>
          <p:nvPr/>
        </p:nvSpPr>
        <p:spPr>
          <a:xfrm>
            <a:off x="4498500" y="276827"/>
            <a:ext cx="929678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B16C14-C763-8D4D-BA30-55F172150C61}"/>
              </a:ext>
            </a:extLst>
          </p:cNvPr>
          <p:cNvSpPr txBox="1"/>
          <p:nvPr/>
        </p:nvSpPr>
        <p:spPr>
          <a:xfrm>
            <a:off x="6108716" y="426930"/>
            <a:ext cx="409086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1D0A54-310A-044F-B1A9-BF6B7576B0E2}"/>
              </a:ext>
            </a:extLst>
          </p:cNvPr>
          <p:cNvSpPr txBox="1"/>
          <p:nvPr/>
        </p:nvSpPr>
        <p:spPr>
          <a:xfrm>
            <a:off x="4750588" y="823939"/>
            <a:ext cx="1349665" cy="3079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(EOBoard, </a:t>
            </a:r>
            <a:r>
              <a:rPr lang="en-US" sz="140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14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80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37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78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Sykes</dc:creator>
  <cp:lastModifiedBy>Matthew Sykes</cp:lastModifiedBy>
  <cp:revision>13</cp:revision>
  <dcterms:created xsi:type="dcterms:W3CDTF">2018-12-13T19:07:31Z</dcterms:created>
  <dcterms:modified xsi:type="dcterms:W3CDTF">2018-12-13T21:31:02Z</dcterms:modified>
</cp:coreProperties>
</file>