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99"/>
  </p:normalViewPr>
  <p:slideViewPr>
    <p:cSldViewPr snapToGrid="0" snapToObjects="1">
      <p:cViewPr>
        <p:scale>
          <a:sx n="118" d="100"/>
          <a:sy n="118" d="100"/>
        </p:scale>
        <p:origin x="752" y="-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9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0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3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DC5C-07E8-FE43-BCEB-8B7528B22B39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BAAAC-7432-8744-9941-49190BF82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9BE8E5A4-A1B5-C940-8E0B-BE00E054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86" y="3252960"/>
            <a:ext cx="6602759" cy="322724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50974C7-B8BA-7A47-BFED-82E012F5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67" y="2113315"/>
            <a:ext cx="3379391" cy="20614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BE804B-2363-3F4C-9035-096D48290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6" y="312611"/>
            <a:ext cx="5913614" cy="18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Sykes</dc:creator>
  <cp:lastModifiedBy>Matthew Sykes</cp:lastModifiedBy>
  <cp:revision>1</cp:revision>
  <dcterms:created xsi:type="dcterms:W3CDTF">2018-12-13T21:19:41Z</dcterms:created>
  <dcterms:modified xsi:type="dcterms:W3CDTF">2018-12-13T21:24:15Z</dcterms:modified>
</cp:coreProperties>
</file>