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 id="2147483669" r:id="rId2"/>
    <p:sldMasterId id="2147483708" r:id="rId3"/>
    <p:sldMasterId id="2147483728" r:id="rId4"/>
  </p:sldMasterIdLst>
  <p:notesMasterIdLst>
    <p:notesMasterId r:id="rId19"/>
  </p:notesMasterIdLst>
  <p:handoutMasterIdLst>
    <p:handoutMasterId r:id="rId20"/>
  </p:handoutMasterIdLst>
  <p:sldIdLst>
    <p:sldId id="869" r:id="rId5"/>
    <p:sldId id="870" r:id="rId6"/>
    <p:sldId id="894" r:id="rId7"/>
    <p:sldId id="892" r:id="rId8"/>
    <p:sldId id="884" r:id="rId9"/>
    <p:sldId id="885" r:id="rId10"/>
    <p:sldId id="887" r:id="rId11"/>
    <p:sldId id="888" r:id="rId12"/>
    <p:sldId id="886" r:id="rId13"/>
    <p:sldId id="889" r:id="rId14"/>
    <p:sldId id="890" r:id="rId15"/>
    <p:sldId id="883" r:id="rId16"/>
    <p:sldId id="893" r:id="rId17"/>
    <p:sldId id="8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C.S." initials="AC" lastIdx="1" clrIdx="0">
    <p:extLst>
      <p:ext uri="{19B8F6BF-5375-455C-9EA6-DF929625EA0E}">
        <p15:presenceInfo xmlns:p15="http://schemas.microsoft.com/office/powerpoint/2012/main" userId="S-1-5-21-266749940-1637964444-929701000-1632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7CC3"/>
    <a:srgbClr val="0071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71" autoAdjust="0"/>
    <p:restoredTop sz="86355" autoAdjust="0"/>
  </p:normalViewPr>
  <p:slideViewPr>
    <p:cSldViewPr snapToGrid="0">
      <p:cViewPr varScale="1">
        <p:scale>
          <a:sx n="72" d="100"/>
          <a:sy n="72" d="100"/>
        </p:scale>
        <p:origin x="57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7637"/>
    </p:cViewPr>
  </p:sorterViewPr>
  <p:notesViewPr>
    <p:cSldViewPr snapToGrid="0">
      <p:cViewPr varScale="1">
        <p:scale>
          <a:sx n="54" d="100"/>
          <a:sy n="54" d="100"/>
        </p:scale>
        <p:origin x="1944"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E3FE98-3AFE-44F2-A0AB-B3D3028DE934}" type="doc">
      <dgm:prSet loTypeId="urn:microsoft.com/office/officeart/2005/8/layout/venn2" loCatId="relationship" qsTypeId="urn:microsoft.com/office/officeart/2005/8/quickstyle/simple4" qsCatId="simple" csTypeId="urn:microsoft.com/office/officeart/2005/8/colors/accent1_3" csCatId="accent1" phldr="1"/>
      <dgm:spPr/>
      <dgm:t>
        <a:bodyPr/>
        <a:lstStyle/>
        <a:p>
          <a:endParaRPr lang="en-US"/>
        </a:p>
      </dgm:t>
    </dgm:pt>
    <dgm:pt modelId="{E91142BF-95CB-4085-A386-1E740F4D0DD6}">
      <dgm:prSet phldrT="[Text]" custT="1"/>
      <dgm:spPr/>
      <dgm:t>
        <a:bodyPr/>
        <a:lstStyle/>
        <a:p>
          <a:r>
            <a:rPr lang="en-US" sz="1600" dirty="0"/>
            <a:t>TypeScript</a:t>
          </a:r>
        </a:p>
      </dgm:t>
    </dgm:pt>
    <dgm:pt modelId="{C06042E8-6BA4-42F6-B81C-E1C188F6BEB5}" type="parTrans" cxnId="{8B7666AF-8275-4068-882D-0F1A2CE40CA3}">
      <dgm:prSet/>
      <dgm:spPr/>
      <dgm:t>
        <a:bodyPr/>
        <a:lstStyle/>
        <a:p>
          <a:endParaRPr lang="en-US"/>
        </a:p>
      </dgm:t>
    </dgm:pt>
    <dgm:pt modelId="{80121D32-8D3C-4BA4-975E-24A7264B48AA}" type="sibTrans" cxnId="{8B7666AF-8275-4068-882D-0F1A2CE40CA3}">
      <dgm:prSet/>
      <dgm:spPr/>
      <dgm:t>
        <a:bodyPr/>
        <a:lstStyle/>
        <a:p>
          <a:endParaRPr lang="en-US"/>
        </a:p>
      </dgm:t>
    </dgm:pt>
    <dgm:pt modelId="{369F0A6B-4F6C-4A71-BE8B-A30F214E720C}">
      <dgm:prSet phldrT="[Text]" custT="1"/>
      <dgm:spPr/>
      <dgm:t>
        <a:bodyPr/>
        <a:lstStyle/>
        <a:p>
          <a:r>
            <a:rPr lang="en-US" sz="1600" dirty="0"/>
            <a:t>ECMAScript 6</a:t>
          </a:r>
        </a:p>
      </dgm:t>
    </dgm:pt>
    <dgm:pt modelId="{91752F98-D7D9-4E61-AE20-405AA3405863}" type="parTrans" cxnId="{D7D6E588-DE49-44D4-8076-4EA372B5CE36}">
      <dgm:prSet/>
      <dgm:spPr/>
      <dgm:t>
        <a:bodyPr/>
        <a:lstStyle/>
        <a:p>
          <a:endParaRPr lang="en-US"/>
        </a:p>
      </dgm:t>
    </dgm:pt>
    <dgm:pt modelId="{2ED0B7E7-88A8-4254-B778-70DB53AD11DE}" type="sibTrans" cxnId="{D7D6E588-DE49-44D4-8076-4EA372B5CE36}">
      <dgm:prSet/>
      <dgm:spPr/>
      <dgm:t>
        <a:bodyPr/>
        <a:lstStyle/>
        <a:p>
          <a:endParaRPr lang="en-US"/>
        </a:p>
      </dgm:t>
    </dgm:pt>
    <dgm:pt modelId="{3932D7DC-DFC3-41AD-B273-3538AE4BDF14}">
      <dgm:prSet phldrT="[Text]" custT="1"/>
      <dgm:spPr/>
      <dgm:t>
        <a:bodyPr/>
        <a:lstStyle/>
        <a:p>
          <a:r>
            <a:rPr lang="en-US" sz="1600" dirty="0"/>
            <a:t>ES5 / JavaScript</a:t>
          </a:r>
        </a:p>
      </dgm:t>
    </dgm:pt>
    <dgm:pt modelId="{65861E0D-27F5-4307-B85F-EB187079AC0B}" type="parTrans" cxnId="{2AC2D6E2-C899-4E5F-86FE-A0730152D88B}">
      <dgm:prSet/>
      <dgm:spPr/>
      <dgm:t>
        <a:bodyPr/>
        <a:lstStyle/>
        <a:p>
          <a:endParaRPr lang="en-US"/>
        </a:p>
      </dgm:t>
    </dgm:pt>
    <dgm:pt modelId="{BEFB853E-C024-4C92-ACCC-A7332D268C02}" type="sibTrans" cxnId="{2AC2D6E2-C899-4E5F-86FE-A0730152D88B}">
      <dgm:prSet/>
      <dgm:spPr/>
      <dgm:t>
        <a:bodyPr/>
        <a:lstStyle/>
        <a:p>
          <a:endParaRPr lang="en-US"/>
        </a:p>
      </dgm:t>
    </dgm:pt>
    <dgm:pt modelId="{48AB5826-ED30-42B7-968C-D08D9C24C90F}">
      <dgm:prSet phldrT="[Text]"/>
      <dgm:spPr/>
      <dgm:t>
        <a:bodyPr/>
        <a:lstStyle/>
        <a:p>
          <a:r>
            <a:rPr lang="en-US" sz="1000" dirty="0"/>
            <a:t> Class, Modules, etc.</a:t>
          </a:r>
        </a:p>
      </dgm:t>
    </dgm:pt>
    <dgm:pt modelId="{0928EDEF-1B84-483B-835B-7F5A5D5B7FA1}" type="parTrans" cxnId="{FAC7BE14-C42D-499C-9E89-B392D81E462F}">
      <dgm:prSet/>
      <dgm:spPr/>
      <dgm:t>
        <a:bodyPr/>
        <a:lstStyle/>
        <a:p>
          <a:endParaRPr lang="en-US"/>
        </a:p>
      </dgm:t>
    </dgm:pt>
    <dgm:pt modelId="{7FDEF240-C604-4435-9BA1-C34EA82D5258}" type="sibTrans" cxnId="{FAC7BE14-C42D-499C-9E89-B392D81E462F}">
      <dgm:prSet/>
      <dgm:spPr/>
      <dgm:t>
        <a:bodyPr/>
        <a:lstStyle/>
        <a:p>
          <a:endParaRPr lang="en-US"/>
        </a:p>
      </dgm:t>
    </dgm:pt>
    <dgm:pt modelId="{C14BD8D7-E2F7-4AF0-8067-714177B3456F}">
      <dgm:prSet phldrT="[Text]" custT="1"/>
      <dgm:spPr/>
      <dgm:t>
        <a:bodyPr/>
        <a:lstStyle/>
        <a:p>
          <a:r>
            <a:rPr lang="en-US" sz="900" dirty="0"/>
            <a:t> Types, Annotations, etc.</a:t>
          </a:r>
        </a:p>
      </dgm:t>
    </dgm:pt>
    <dgm:pt modelId="{19B096C8-2EC3-4157-9662-220FA64EE5D5}" type="parTrans" cxnId="{6FB777AF-66C8-4219-AE9F-5E8C486C88E0}">
      <dgm:prSet/>
      <dgm:spPr/>
      <dgm:t>
        <a:bodyPr/>
        <a:lstStyle/>
        <a:p>
          <a:endParaRPr lang="en-US"/>
        </a:p>
      </dgm:t>
    </dgm:pt>
    <dgm:pt modelId="{0805F25D-875F-44FF-A2F4-F347E224D344}" type="sibTrans" cxnId="{6FB777AF-66C8-4219-AE9F-5E8C486C88E0}">
      <dgm:prSet/>
      <dgm:spPr/>
      <dgm:t>
        <a:bodyPr/>
        <a:lstStyle/>
        <a:p>
          <a:endParaRPr lang="en-US"/>
        </a:p>
      </dgm:t>
    </dgm:pt>
    <dgm:pt modelId="{7D445BD5-590F-4673-8FCC-F625F3C422AB}" type="pres">
      <dgm:prSet presAssocID="{1AE3FE98-3AFE-44F2-A0AB-B3D3028DE934}" presName="Name0" presStyleCnt="0">
        <dgm:presLayoutVars>
          <dgm:chMax val="7"/>
          <dgm:resizeHandles val="exact"/>
        </dgm:presLayoutVars>
      </dgm:prSet>
      <dgm:spPr/>
    </dgm:pt>
    <dgm:pt modelId="{36EC889A-59B0-4C2D-9A28-939C3155D2EA}" type="pres">
      <dgm:prSet presAssocID="{1AE3FE98-3AFE-44F2-A0AB-B3D3028DE934}" presName="comp1" presStyleCnt="0"/>
      <dgm:spPr/>
    </dgm:pt>
    <dgm:pt modelId="{7228356D-C50A-42E8-BF23-7EDC65A5E5C4}" type="pres">
      <dgm:prSet presAssocID="{1AE3FE98-3AFE-44F2-A0AB-B3D3028DE934}" presName="circle1" presStyleLbl="node1" presStyleIdx="0" presStyleCnt="3" custLinFactNeighborX="9046" custLinFactNeighborY="10338"/>
      <dgm:spPr/>
    </dgm:pt>
    <dgm:pt modelId="{8452730D-A5F9-4222-A99D-4290656E981A}" type="pres">
      <dgm:prSet presAssocID="{1AE3FE98-3AFE-44F2-A0AB-B3D3028DE934}" presName="c1text" presStyleLbl="node1" presStyleIdx="0" presStyleCnt="3">
        <dgm:presLayoutVars>
          <dgm:bulletEnabled val="1"/>
        </dgm:presLayoutVars>
      </dgm:prSet>
      <dgm:spPr/>
    </dgm:pt>
    <dgm:pt modelId="{5E81C138-FF8C-46BE-B163-260128E16B47}" type="pres">
      <dgm:prSet presAssocID="{1AE3FE98-3AFE-44F2-A0AB-B3D3028DE934}" presName="comp2" presStyleCnt="0"/>
      <dgm:spPr/>
    </dgm:pt>
    <dgm:pt modelId="{61BFE2F8-F892-4248-9DB0-67808520DE49}" type="pres">
      <dgm:prSet presAssocID="{1AE3FE98-3AFE-44F2-A0AB-B3D3028DE934}" presName="circle2" presStyleLbl="node1" presStyleIdx="1" presStyleCnt="3"/>
      <dgm:spPr/>
    </dgm:pt>
    <dgm:pt modelId="{AD381C46-3CBD-4496-BF3D-30B26BD2890E}" type="pres">
      <dgm:prSet presAssocID="{1AE3FE98-3AFE-44F2-A0AB-B3D3028DE934}" presName="c2text" presStyleLbl="node1" presStyleIdx="1" presStyleCnt="3">
        <dgm:presLayoutVars>
          <dgm:bulletEnabled val="1"/>
        </dgm:presLayoutVars>
      </dgm:prSet>
      <dgm:spPr/>
    </dgm:pt>
    <dgm:pt modelId="{EED99E11-1438-4A36-8A44-437FC7F64253}" type="pres">
      <dgm:prSet presAssocID="{1AE3FE98-3AFE-44F2-A0AB-B3D3028DE934}" presName="comp3" presStyleCnt="0"/>
      <dgm:spPr/>
    </dgm:pt>
    <dgm:pt modelId="{DA0DEEAF-2128-4F3C-BD59-EF93064C4D68}" type="pres">
      <dgm:prSet presAssocID="{1AE3FE98-3AFE-44F2-A0AB-B3D3028DE934}" presName="circle3" presStyleLbl="node1" presStyleIdx="2" presStyleCnt="3"/>
      <dgm:spPr/>
    </dgm:pt>
    <dgm:pt modelId="{D41DD610-E7B4-48E1-884C-5D3101FC5967}" type="pres">
      <dgm:prSet presAssocID="{1AE3FE98-3AFE-44F2-A0AB-B3D3028DE934}" presName="c3text" presStyleLbl="node1" presStyleIdx="2" presStyleCnt="3">
        <dgm:presLayoutVars>
          <dgm:bulletEnabled val="1"/>
        </dgm:presLayoutVars>
      </dgm:prSet>
      <dgm:spPr/>
    </dgm:pt>
  </dgm:ptLst>
  <dgm:cxnLst>
    <dgm:cxn modelId="{6FB777AF-66C8-4219-AE9F-5E8C486C88E0}" srcId="{E91142BF-95CB-4085-A386-1E740F4D0DD6}" destId="{C14BD8D7-E2F7-4AF0-8067-714177B3456F}" srcOrd="0" destOrd="0" parTransId="{19B096C8-2EC3-4157-9662-220FA64EE5D5}" sibTransId="{0805F25D-875F-44FF-A2F4-F347E224D344}"/>
    <dgm:cxn modelId="{5A5D34F6-400A-4739-97C2-C53F0096F75C}" type="presOf" srcId="{E91142BF-95CB-4085-A386-1E740F4D0DD6}" destId="{8452730D-A5F9-4222-A99D-4290656E981A}" srcOrd="1" destOrd="0" presId="urn:microsoft.com/office/officeart/2005/8/layout/venn2"/>
    <dgm:cxn modelId="{8900B6E8-0216-40D2-88CD-7571DAADC49B}" type="presOf" srcId="{3932D7DC-DFC3-41AD-B273-3538AE4BDF14}" destId="{DA0DEEAF-2128-4F3C-BD59-EF93064C4D68}" srcOrd="0" destOrd="0" presId="urn:microsoft.com/office/officeart/2005/8/layout/venn2"/>
    <dgm:cxn modelId="{6EF358C4-E9CA-431E-BADB-311E40F904CF}" type="presOf" srcId="{48AB5826-ED30-42B7-968C-D08D9C24C90F}" destId="{AD381C46-3CBD-4496-BF3D-30B26BD2890E}" srcOrd="1" destOrd="1" presId="urn:microsoft.com/office/officeart/2005/8/layout/venn2"/>
    <dgm:cxn modelId="{4FD1C6D2-6194-4BA9-A68E-95C02F8CF07C}" type="presOf" srcId="{369F0A6B-4F6C-4A71-BE8B-A30F214E720C}" destId="{61BFE2F8-F892-4248-9DB0-67808520DE49}" srcOrd="0" destOrd="0" presId="urn:microsoft.com/office/officeart/2005/8/layout/venn2"/>
    <dgm:cxn modelId="{60640EAB-669F-4B4C-AEF3-7FC6AE7286BE}" type="presOf" srcId="{C14BD8D7-E2F7-4AF0-8067-714177B3456F}" destId="{8452730D-A5F9-4222-A99D-4290656E981A}" srcOrd="1" destOrd="1" presId="urn:microsoft.com/office/officeart/2005/8/layout/venn2"/>
    <dgm:cxn modelId="{8B7666AF-8275-4068-882D-0F1A2CE40CA3}" srcId="{1AE3FE98-3AFE-44F2-A0AB-B3D3028DE934}" destId="{E91142BF-95CB-4085-A386-1E740F4D0DD6}" srcOrd="0" destOrd="0" parTransId="{C06042E8-6BA4-42F6-B81C-E1C188F6BEB5}" sibTransId="{80121D32-8D3C-4BA4-975E-24A7264B48AA}"/>
    <dgm:cxn modelId="{D7D6E588-DE49-44D4-8076-4EA372B5CE36}" srcId="{1AE3FE98-3AFE-44F2-A0AB-B3D3028DE934}" destId="{369F0A6B-4F6C-4A71-BE8B-A30F214E720C}" srcOrd="1" destOrd="0" parTransId="{91752F98-D7D9-4E61-AE20-405AA3405863}" sibTransId="{2ED0B7E7-88A8-4254-B778-70DB53AD11DE}"/>
    <dgm:cxn modelId="{FAC7BE14-C42D-499C-9E89-B392D81E462F}" srcId="{369F0A6B-4F6C-4A71-BE8B-A30F214E720C}" destId="{48AB5826-ED30-42B7-968C-D08D9C24C90F}" srcOrd="0" destOrd="0" parTransId="{0928EDEF-1B84-483B-835B-7F5A5D5B7FA1}" sibTransId="{7FDEF240-C604-4435-9BA1-C34EA82D5258}"/>
    <dgm:cxn modelId="{87647AB3-7CC7-4686-AC03-EF5FF7C1EE48}" type="presOf" srcId="{1AE3FE98-3AFE-44F2-A0AB-B3D3028DE934}" destId="{7D445BD5-590F-4673-8FCC-F625F3C422AB}" srcOrd="0" destOrd="0" presId="urn:microsoft.com/office/officeart/2005/8/layout/venn2"/>
    <dgm:cxn modelId="{2AC2D6E2-C899-4E5F-86FE-A0730152D88B}" srcId="{1AE3FE98-3AFE-44F2-A0AB-B3D3028DE934}" destId="{3932D7DC-DFC3-41AD-B273-3538AE4BDF14}" srcOrd="2" destOrd="0" parTransId="{65861E0D-27F5-4307-B85F-EB187079AC0B}" sibTransId="{BEFB853E-C024-4C92-ACCC-A7332D268C02}"/>
    <dgm:cxn modelId="{0D167D07-93BE-4BAC-869C-D87797392ACC}" type="presOf" srcId="{C14BD8D7-E2F7-4AF0-8067-714177B3456F}" destId="{7228356D-C50A-42E8-BF23-7EDC65A5E5C4}" srcOrd="0" destOrd="1" presId="urn:microsoft.com/office/officeart/2005/8/layout/venn2"/>
    <dgm:cxn modelId="{CAD57660-A952-457F-9041-3F6AF92EB275}" type="presOf" srcId="{3932D7DC-DFC3-41AD-B273-3538AE4BDF14}" destId="{D41DD610-E7B4-48E1-884C-5D3101FC5967}" srcOrd="1" destOrd="0" presId="urn:microsoft.com/office/officeart/2005/8/layout/venn2"/>
    <dgm:cxn modelId="{F5F8E5F8-0C32-4C17-A86A-64DC518659FE}" type="presOf" srcId="{369F0A6B-4F6C-4A71-BE8B-A30F214E720C}" destId="{AD381C46-3CBD-4496-BF3D-30B26BD2890E}" srcOrd="1" destOrd="0" presId="urn:microsoft.com/office/officeart/2005/8/layout/venn2"/>
    <dgm:cxn modelId="{D036764D-09ED-4CDE-B8B2-1D6EC32D4701}" type="presOf" srcId="{E91142BF-95CB-4085-A386-1E740F4D0DD6}" destId="{7228356D-C50A-42E8-BF23-7EDC65A5E5C4}" srcOrd="0" destOrd="0" presId="urn:microsoft.com/office/officeart/2005/8/layout/venn2"/>
    <dgm:cxn modelId="{2162A2C0-AE48-421E-9AAC-5FC15A65F8EB}" type="presOf" srcId="{48AB5826-ED30-42B7-968C-D08D9C24C90F}" destId="{61BFE2F8-F892-4248-9DB0-67808520DE49}" srcOrd="0" destOrd="1" presId="urn:microsoft.com/office/officeart/2005/8/layout/venn2"/>
    <dgm:cxn modelId="{CEFE5FEB-2569-49F9-A1CA-2725832E5237}" type="presParOf" srcId="{7D445BD5-590F-4673-8FCC-F625F3C422AB}" destId="{36EC889A-59B0-4C2D-9A28-939C3155D2EA}" srcOrd="0" destOrd="0" presId="urn:microsoft.com/office/officeart/2005/8/layout/venn2"/>
    <dgm:cxn modelId="{815B12BF-B561-4AF8-9352-9F3AE90AE99E}" type="presParOf" srcId="{36EC889A-59B0-4C2D-9A28-939C3155D2EA}" destId="{7228356D-C50A-42E8-BF23-7EDC65A5E5C4}" srcOrd="0" destOrd="0" presId="urn:microsoft.com/office/officeart/2005/8/layout/venn2"/>
    <dgm:cxn modelId="{BA3850B2-3A8D-464D-A527-B1B99A35E471}" type="presParOf" srcId="{36EC889A-59B0-4C2D-9A28-939C3155D2EA}" destId="{8452730D-A5F9-4222-A99D-4290656E981A}" srcOrd="1" destOrd="0" presId="urn:microsoft.com/office/officeart/2005/8/layout/venn2"/>
    <dgm:cxn modelId="{812D9616-FAD1-4B52-94AC-4D0C0F3AE102}" type="presParOf" srcId="{7D445BD5-590F-4673-8FCC-F625F3C422AB}" destId="{5E81C138-FF8C-46BE-B163-260128E16B47}" srcOrd="1" destOrd="0" presId="urn:microsoft.com/office/officeart/2005/8/layout/venn2"/>
    <dgm:cxn modelId="{9F89BCFB-E8FF-4508-9E01-30CF3BEB0C43}" type="presParOf" srcId="{5E81C138-FF8C-46BE-B163-260128E16B47}" destId="{61BFE2F8-F892-4248-9DB0-67808520DE49}" srcOrd="0" destOrd="0" presId="urn:microsoft.com/office/officeart/2005/8/layout/venn2"/>
    <dgm:cxn modelId="{8ECDF491-8173-4CBF-92BE-51829DCDE3F6}" type="presParOf" srcId="{5E81C138-FF8C-46BE-B163-260128E16B47}" destId="{AD381C46-3CBD-4496-BF3D-30B26BD2890E}" srcOrd="1" destOrd="0" presId="urn:microsoft.com/office/officeart/2005/8/layout/venn2"/>
    <dgm:cxn modelId="{4F512206-700F-4249-BCC4-55948E9FDECC}" type="presParOf" srcId="{7D445BD5-590F-4673-8FCC-F625F3C422AB}" destId="{EED99E11-1438-4A36-8A44-437FC7F64253}" srcOrd="2" destOrd="0" presId="urn:microsoft.com/office/officeart/2005/8/layout/venn2"/>
    <dgm:cxn modelId="{9FED2172-B07F-419B-8CD9-3BEE66C51B7B}" type="presParOf" srcId="{EED99E11-1438-4A36-8A44-437FC7F64253}" destId="{DA0DEEAF-2128-4F3C-BD59-EF93064C4D68}" srcOrd="0" destOrd="0" presId="urn:microsoft.com/office/officeart/2005/8/layout/venn2"/>
    <dgm:cxn modelId="{A32576C5-40D4-4065-A7CE-0F53C7421E32}" type="presParOf" srcId="{EED99E11-1438-4A36-8A44-437FC7F64253}" destId="{D41DD610-E7B4-48E1-884C-5D3101FC5967}"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9454B0-B58D-4AE5-8F58-8E2B0125E69A}" type="doc">
      <dgm:prSet loTypeId="urn:microsoft.com/office/officeart/2011/layout/CircleProcess" loCatId="process" qsTypeId="urn:microsoft.com/office/officeart/2005/8/quickstyle/simple4" qsCatId="simple" csTypeId="urn:microsoft.com/office/officeart/2005/8/colors/accent1_2" csCatId="accent1" phldr="1"/>
      <dgm:spPr/>
      <dgm:t>
        <a:bodyPr/>
        <a:lstStyle/>
        <a:p>
          <a:endParaRPr lang="en-US"/>
        </a:p>
      </dgm:t>
    </dgm:pt>
    <dgm:pt modelId="{C36D42C5-EF50-44B5-9DBE-22C250B13FC5}">
      <dgm:prSet phldrT="[Text]"/>
      <dgm:spPr/>
      <dgm:t>
        <a:bodyPr/>
        <a:lstStyle/>
        <a:p>
          <a:r>
            <a:rPr lang="en-US" dirty="0"/>
            <a:t>First JavaScript / ECMAScript</a:t>
          </a:r>
        </a:p>
      </dgm:t>
    </dgm:pt>
    <dgm:pt modelId="{302BA737-62D7-46ED-B660-FAAF89BBC76A}" type="parTrans" cxnId="{37854716-2FA2-4DF8-950F-42074B2A5382}">
      <dgm:prSet/>
      <dgm:spPr/>
      <dgm:t>
        <a:bodyPr/>
        <a:lstStyle/>
        <a:p>
          <a:endParaRPr lang="en-US"/>
        </a:p>
      </dgm:t>
    </dgm:pt>
    <dgm:pt modelId="{C2F17749-13A9-45C3-82D0-2BB94BA51E92}" type="sibTrans" cxnId="{37854716-2FA2-4DF8-950F-42074B2A5382}">
      <dgm:prSet/>
      <dgm:spPr/>
      <dgm:t>
        <a:bodyPr/>
        <a:lstStyle/>
        <a:p>
          <a:endParaRPr lang="en-US"/>
        </a:p>
      </dgm:t>
    </dgm:pt>
    <dgm:pt modelId="{7C78380B-2AE8-4179-83F4-49BCE5510CEE}">
      <dgm:prSet phldrT="[Text]"/>
      <dgm:spPr/>
      <dgm:t>
        <a:bodyPr/>
        <a:lstStyle/>
        <a:p>
          <a:r>
            <a:rPr lang="en-US" dirty="0"/>
            <a:t>ES5</a:t>
          </a:r>
        </a:p>
      </dgm:t>
    </dgm:pt>
    <dgm:pt modelId="{051CDDE0-499B-4437-B716-BF6A2370EE3C}" type="parTrans" cxnId="{952F91AB-55FE-483D-BF28-502EBCC8622B}">
      <dgm:prSet/>
      <dgm:spPr/>
      <dgm:t>
        <a:bodyPr/>
        <a:lstStyle/>
        <a:p>
          <a:endParaRPr lang="en-US"/>
        </a:p>
      </dgm:t>
    </dgm:pt>
    <dgm:pt modelId="{F6B66436-74AF-4BEF-B100-A2A42E897C8A}" type="sibTrans" cxnId="{952F91AB-55FE-483D-BF28-502EBCC8622B}">
      <dgm:prSet/>
      <dgm:spPr/>
      <dgm:t>
        <a:bodyPr/>
        <a:lstStyle/>
        <a:p>
          <a:endParaRPr lang="en-US"/>
        </a:p>
      </dgm:t>
    </dgm:pt>
    <dgm:pt modelId="{B61EE0DC-D9C6-4EB2-B4CE-6D3D41E01E6C}">
      <dgm:prSet phldrT="[Text]"/>
      <dgm:spPr/>
      <dgm:t>
        <a:bodyPr/>
        <a:lstStyle/>
        <a:p>
          <a:r>
            <a:rPr lang="en-US" dirty="0"/>
            <a:t>ES 6 / 2015</a:t>
          </a:r>
        </a:p>
      </dgm:t>
    </dgm:pt>
    <dgm:pt modelId="{F9F7D2D6-EF0D-44A1-A2CE-72D08ABF9D83}" type="parTrans" cxnId="{57C2D6E9-6282-4062-8CB5-C1ABCB30368D}">
      <dgm:prSet/>
      <dgm:spPr/>
      <dgm:t>
        <a:bodyPr/>
        <a:lstStyle/>
        <a:p>
          <a:endParaRPr lang="en-US"/>
        </a:p>
      </dgm:t>
    </dgm:pt>
    <dgm:pt modelId="{E28709B7-E5CE-4350-A77B-682C971CDF4D}" type="sibTrans" cxnId="{57C2D6E9-6282-4062-8CB5-C1ABCB30368D}">
      <dgm:prSet/>
      <dgm:spPr/>
      <dgm:t>
        <a:bodyPr/>
        <a:lstStyle/>
        <a:p>
          <a:endParaRPr lang="en-US"/>
        </a:p>
      </dgm:t>
    </dgm:pt>
    <dgm:pt modelId="{EAA22FF9-5595-4C9B-BDE0-9ABC5FBC9A1E}">
      <dgm:prSet phldrT="[Text]"/>
      <dgm:spPr/>
      <dgm:t>
        <a:bodyPr/>
        <a:lstStyle/>
        <a:p>
          <a:r>
            <a:rPr lang="en-US" dirty="0"/>
            <a:t>1996</a:t>
          </a:r>
        </a:p>
      </dgm:t>
    </dgm:pt>
    <dgm:pt modelId="{22ABFF2D-45E2-4C1F-B765-E699FB0693CA}" type="parTrans" cxnId="{25F6A55B-2BFF-4DA6-9E04-642BB46F1857}">
      <dgm:prSet/>
      <dgm:spPr/>
      <dgm:t>
        <a:bodyPr/>
        <a:lstStyle/>
        <a:p>
          <a:endParaRPr lang="en-US"/>
        </a:p>
      </dgm:t>
    </dgm:pt>
    <dgm:pt modelId="{5586A02A-7089-4BAB-BEB9-DAB482E9CA65}" type="sibTrans" cxnId="{25F6A55B-2BFF-4DA6-9E04-642BB46F1857}">
      <dgm:prSet/>
      <dgm:spPr/>
      <dgm:t>
        <a:bodyPr/>
        <a:lstStyle/>
        <a:p>
          <a:endParaRPr lang="en-US"/>
        </a:p>
      </dgm:t>
    </dgm:pt>
    <dgm:pt modelId="{FA2C2728-8912-49DA-B1FA-E54E4F03DD2D}">
      <dgm:prSet phldrT="[Text]"/>
      <dgm:spPr/>
      <dgm:t>
        <a:bodyPr/>
        <a:lstStyle/>
        <a:p>
          <a:r>
            <a:rPr lang="en-US" dirty="0"/>
            <a:t>1999</a:t>
          </a:r>
        </a:p>
      </dgm:t>
    </dgm:pt>
    <dgm:pt modelId="{7F40B541-E3EB-4C04-BA9A-5DD271B708FA}" type="parTrans" cxnId="{77F45468-B07D-4A2A-B585-031006CFF5CE}">
      <dgm:prSet/>
      <dgm:spPr/>
      <dgm:t>
        <a:bodyPr/>
        <a:lstStyle/>
        <a:p>
          <a:endParaRPr lang="en-US"/>
        </a:p>
      </dgm:t>
    </dgm:pt>
    <dgm:pt modelId="{4861E6D9-1A28-40C9-9C7B-699027D22FF9}" type="sibTrans" cxnId="{77F45468-B07D-4A2A-B585-031006CFF5CE}">
      <dgm:prSet/>
      <dgm:spPr/>
      <dgm:t>
        <a:bodyPr/>
        <a:lstStyle/>
        <a:p>
          <a:endParaRPr lang="en-US"/>
        </a:p>
      </dgm:t>
    </dgm:pt>
    <dgm:pt modelId="{FA81AC6B-79AF-474D-9396-8E100AFAA611}">
      <dgm:prSet phldrT="[Text]"/>
      <dgm:spPr/>
      <dgm:t>
        <a:bodyPr/>
        <a:lstStyle/>
        <a:p>
          <a:r>
            <a:rPr lang="en-US" dirty="0"/>
            <a:t>2009</a:t>
          </a:r>
        </a:p>
      </dgm:t>
    </dgm:pt>
    <dgm:pt modelId="{B27F232A-13D1-47C3-BC48-8FDDC6DEB66C}" type="parTrans" cxnId="{1A5EB033-92C2-432E-8714-CB55170A7978}">
      <dgm:prSet/>
      <dgm:spPr/>
      <dgm:t>
        <a:bodyPr/>
        <a:lstStyle/>
        <a:p>
          <a:endParaRPr lang="en-US"/>
        </a:p>
      </dgm:t>
    </dgm:pt>
    <dgm:pt modelId="{AA451FC4-F472-4003-B298-A5C65AD3A524}" type="sibTrans" cxnId="{1A5EB033-92C2-432E-8714-CB55170A7978}">
      <dgm:prSet/>
      <dgm:spPr/>
      <dgm:t>
        <a:bodyPr/>
        <a:lstStyle/>
        <a:p>
          <a:endParaRPr lang="en-US"/>
        </a:p>
      </dgm:t>
    </dgm:pt>
    <dgm:pt modelId="{39139D8A-437F-43F4-A8A3-4CEB3BC23C30}">
      <dgm:prSet phldrT="[Text]"/>
      <dgm:spPr/>
      <dgm:t>
        <a:bodyPr/>
        <a:lstStyle/>
        <a:p>
          <a:r>
            <a:rPr lang="en-US" dirty="0"/>
            <a:t>2015</a:t>
          </a:r>
        </a:p>
      </dgm:t>
    </dgm:pt>
    <dgm:pt modelId="{12C2D13B-418D-4A55-8E4C-CDB3331A3BA7}" type="parTrans" cxnId="{1FDF2565-0AD3-4321-B6EA-24CE3E6A571A}">
      <dgm:prSet/>
      <dgm:spPr/>
      <dgm:t>
        <a:bodyPr/>
        <a:lstStyle/>
        <a:p>
          <a:endParaRPr lang="en-US"/>
        </a:p>
      </dgm:t>
    </dgm:pt>
    <dgm:pt modelId="{30E92E00-2DB4-4838-9E33-CCD63AEFBF63}" type="sibTrans" cxnId="{1FDF2565-0AD3-4321-B6EA-24CE3E6A571A}">
      <dgm:prSet/>
      <dgm:spPr/>
      <dgm:t>
        <a:bodyPr/>
        <a:lstStyle/>
        <a:p>
          <a:endParaRPr lang="en-US"/>
        </a:p>
      </dgm:t>
    </dgm:pt>
    <dgm:pt modelId="{1109F27B-9D46-44ED-964B-AFE5BAC42382}">
      <dgm:prSet phldrT="[Text]"/>
      <dgm:spPr/>
      <dgm:t>
        <a:bodyPr/>
        <a:lstStyle/>
        <a:p>
          <a:r>
            <a:rPr lang="en-US" dirty="0"/>
            <a:t>ES 7/ 2016</a:t>
          </a:r>
        </a:p>
      </dgm:t>
    </dgm:pt>
    <dgm:pt modelId="{75C2F29B-824B-4543-9324-153A82CB1CBD}" type="parTrans" cxnId="{ED0FDD57-4562-4285-B662-CA3793BA9C27}">
      <dgm:prSet/>
      <dgm:spPr/>
      <dgm:t>
        <a:bodyPr/>
        <a:lstStyle/>
        <a:p>
          <a:endParaRPr lang="en-US"/>
        </a:p>
      </dgm:t>
    </dgm:pt>
    <dgm:pt modelId="{55DCAA41-1308-4F2C-996F-114481F3F9FE}" type="sibTrans" cxnId="{ED0FDD57-4562-4285-B662-CA3793BA9C27}">
      <dgm:prSet/>
      <dgm:spPr/>
      <dgm:t>
        <a:bodyPr/>
        <a:lstStyle/>
        <a:p>
          <a:endParaRPr lang="en-US"/>
        </a:p>
      </dgm:t>
    </dgm:pt>
    <dgm:pt modelId="{4AFD2E54-8A2A-4325-AEE7-B766AF2A7AEC}">
      <dgm:prSet phldrT="[Text]"/>
      <dgm:spPr/>
      <dgm:t>
        <a:bodyPr/>
        <a:lstStyle/>
        <a:p>
          <a:r>
            <a:rPr lang="en-US" dirty="0"/>
            <a:t>2017</a:t>
          </a:r>
        </a:p>
      </dgm:t>
    </dgm:pt>
    <dgm:pt modelId="{D4A42B5A-8FE0-4E68-8836-DB06E4AFE5A9}" type="parTrans" cxnId="{87950B9E-D868-4ED8-9127-6442A65BDB90}">
      <dgm:prSet/>
      <dgm:spPr/>
      <dgm:t>
        <a:bodyPr/>
        <a:lstStyle/>
        <a:p>
          <a:endParaRPr lang="en-US"/>
        </a:p>
      </dgm:t>
    </dgm:pt>
    <dgm:pt modelId="{1F494B79-54DF-4F52-A886-68AFDCF3FE7D}" type="sibTrans" cxnId="{87950B9E-D868-4ED8-9127-6442A65BDB90}">
      <dgm:prSet/>
      <dgm:spPr/>
      <dgm:t>
        <a:bodyPr/>
        <a:lstStyle/>
        <a:p>
          <a:endParaRPr lang="en-US"/>
        </a:p>
      </dgm:t>
    </dgm:pt>
    <dgm:pt modelId="{FCCC1A2A-61E1-4887-8103-92D28ECCC292}">
      <dgm:prSet phldrT="[Text]"/>
      <dgm:spPr/>
      <dgm:t>
        <a:bodyPr/>
        <a:lstStyle/>
        <a:p>
          <a:r>
            <a:rPr lang="en-US" dirty="0"/>
            <a:t>ES3</a:t>
          </a:r>
        </a:p>
      </dgm:t>
    </dgm:pt>
    <dgm:pt modelId="{C2F2E05D-C14F-4138-9338-AEA96E6F82A1}" type="sibTrans" cxnId="{BD6AB0CE-4963-4C77-8EA1-EF79CA875B77}">
      <dgm:prSet/>
      <dgm:spPr/>
      <dgm:t>
        <a:bodyPr/>
        <a:lstStyle/>
        <a:p>
          <a:endParaRPr lang="en-US"/>
        </a:p>
      </dgm:t>
    </dgm:pt>
    <dgm:pt modelId="{FFF347A8-EDB0-49DB-8037-20F13B7DA643}" type="parTrans" cxnId="{BD6AB0CE-4963-4C77-8EA1-EF79CA875B77}">
      <dgm:prSet/>
      <dgm:spPr/>
      <dgm:t>
        <a:bodyPr/>
        <a:lstStyle/>
        <a:p>
          <a:endParaRPr lang="en-US"/>
        </a:p>
      </dgm:t>
    </dgm:pt>
    <dgm:pt modelId="{B2EAA2ED-837C-4695-8E9A-B398C5E6C81C}" type="pres">
      <dgm:prSet presAssocID="{A59454B0-B58D-4AE5-8F58-8E2B0125E69A}" presName="Name0" presStyleCnt="0">
        <dgm:presLayoutVars>
          <dgm:chMax val="11"/>
          <dgm:chPref val="11"/>
          <dgm:dir/>
          <dgm:resizeHandles/>
        </dgm:presLayoutVars>
      </dgm:prSet>
      <dgm:spPr/>
    </dgm:pt>
    <dgm:pt modelId="{15C35514-9BBE-462C-9906-F3F514E00559}" type="pres">
      <dgm:prSet presAssocID="{1109F27B-9D46-44ED-964B-AFE5BAC42382}" presName="Accent5" presStyleCnt="0"/>
      <dgm:spPr/>
    </dgm:pt>
    <dgm:pt modelId="{C902E27E-5B11-423C-96E9-E3F90236CA5F}" type="pres">
      <dgm:prSet presAssocID="{1109F27B-9D46-44ED-964B-AFE5BAC42382}" presName="Accent" presStyleLbl="node1" presStyleIdx="0" presStyleCnt="5"/>
      <dgm:spPr/>
    </dgm:pt>
    <dgm:pt modelId="{06225CA4-1A12-40C9-A510-69177198BB60}" type="pres">
      <dgm:prSet presAssocID="{1109F27B-9D46-44ED-964B-AFE5BAC42382}" presName="ParentBackground5" presStyleCnt="0"/>
      <dgm:spPr/>
    </dgm:pt>
    <dgm:pt modelId="{CF3D13C3-9EC2-4FFF-AB18-D089C4D195C8}" type="pres">
      <dgm:prSet presAssocID="{1109F27B-9D46-44ED-964B-AFE5BAC42382}" presName="ParentBackground" presStyleLbl="fgAcc1" presStyleIdx="0" presStyleCnt="5"/>
      <dgm:spPr/>
    </dgm:pt>
    <dgm:pt modelId="{CC8AA7D8-D517-4F2A-A129-FFD0011C8F0C}" type="pres">
      <dgm:prSet presAssocID="{1109F27B-9D46-44ED-964B-AFE5BAC42382}" presName="Child5" presStyleLbl="revTx" presStyleIdx="0" presStyleCnt="5">
        <dgm:presLayoutVars>
          <dgm:chMax val="0"/>
          <dgm:chPref val="0"/>
          <dgm:bulletEnabled val="1"/>
        </dgm:presLayoutVars>
      </dgm:prSet>
      <dgm:spPr/>
    </dgm:pt>
    <dgm:pt modelId="{4C5556FE-4F85-47F9-B9EC-B0058822A27E}" type="pres">
      <dgm:prSet presAssocID="{1109F27B-9D46-44ED-964B-AFE5BAC42382}" presName="Parent5" presStyleLbl="revTx" presStyleIdx="0" presStyleCnt="5">
        <dgm:presLayoutVars>
          <dgm:chMax val="1"/>
          <dgm:chPref val="1"/>
          <dgm:bulletEnabled val="1"/>
        </dgm:presLayoutVars>
      </dgm:prSet>
      <dgm:spPr/>
    </dgm:pt>
    <dgm:pt modelId="{6342B40E-7391-4558-9925-FA8D456E68AA}" type="pres">
      <dgm:prSet presAssocID="{B61EE0DC-D9C6-4EB2-B4CE-6D3D41E01E6C}" presName="Accent4" presStyleCnt="0"/>
      <dgm:spPr/>
    </dgm:pt>
    <dgm:pt modelId="{1DF1EE57-9137-4509-81FA-2D8F8CB94B9D}" type="pres">
      <dgm:prSet presAssocID="{B61EE0DC-D9C6-4EB2-B4CE-6D3D41E01E6C}" presName="Accent" presStyleLbl="node1" presStyleIdx="1" presStyleCnt="5"/>
      <dgm:spPr/>
    </dgm:pt>
    <dgm:pt modelId="{89BEF02B-AF36-4D82-9237-64CF09E6C146}" type="pres">
      <dgm:prSet presAssocID="{B61EE0DC-D9C6-4EB2-B4CE-6D3D41E01E6C}" presName="ParentBackground4" presStyleCnt="0"/>
      <dgm:spPr/>
    </dgm:pt>
    <dgm:pt modelId="{8EACFF52-AD14-4721-84DC-545EDB8768B0}" type="pres">
      <dgm:prSet presAssocID="{B61EE0DC-D9C6-4EB2-B4CE-6D3D41E01E6C}" presName="ParentBackground" presStyleLbl="fgAcc1" presStyleIdx="1" presStyleCnt="5"/>
      <dgm:spPr/>
    </dgm:pt>
    <dgm:pt modelId="{1F935BC1-6607-46BD-A54D-A2F85D14D780}" type="pres">
      <dgm:prSet presAssocID="{B61EE0DC-D9C6-4EB2-B4CE-6D3D41E01E6C}" presName="Child4" presStyleLbl="revTx" presStyleIdx="1" presStyleCnt="5">
        <dgm:presLayoutVars>
          <dgm:chMax val="0"/>
          <dgm:chPref val="0"/>
          <dgm:bulletEnabled val="1"/>
        </dgm:presLayoutVars>
      </dgm:prSet>
      <dgm:spPr/>
    </dgm:pt>
    <dgm:pt modelId="{80D94F3B-D0C4-48DE-B4A9-6BC7043DD470}" type="pres">
      <dgm:prSet presAssocID="{B61EE0DC-D9C6-4EB2-B4CE-6D3D41E01E6C}" presName="Parent4" presStyleLbl="revTx" presStyleIdx="1" presStyleCnt="5">
        <dgm:presLayoutVars>
          <dgm:chMax val="1"/>
          <dgm:chPref val="1"/>
          <dgm:bulletEnabled val="1"/>
        </dgm:presLayoutVars>
      </dgm:prSet>
      <dgm:spPr/>
    </dgm:pt>
    <dgm:pt modelId="{3CBCCE70-4CB3-445C-91E1-182D4AA26FD5}" type="pres">
      <dgm:prSet presAssocID="{7C78380B-2AE8-4179-83F4-49BCE5510CEE}" presName="Accent3" presStyleCnt="0"/>
      <dgm:spPr/>
    </dgm:pt>
    <dgm:pt modelId="{70AE60B4-3260-4BBB-8DA5-13DD6565BD11}" type="pres">
      <dgm:prSet presAssocID="{7C78380B-2AE8-4179-83F4-49BCE5510CEE}" presName="Accent" presStyleLbl="node1" presStyleIdx="2" presStyleCnt="5"/>
      <dgm:spPr/>
    </dgm:pt>
    <dgm:pt modelId="{3AA8C038-A593-4B16-91F8-D4C995E4B0BF}" type="pres">
      <dgm:prSet presAssocID="{7C78380B-2AE8-4179-83F4-49BCE5510CEE}" presName="ParentBackground3" presStyleCnt="0"/>
      <dgm:spPr/>
    </dgm:pt>
    <dgm:pt modelId="{2B4FCDEA-FB80-4B3D-A802-E09B344AF6A9}" type="pres">
      <dgm:prSet presAssocID="{7C78380B-2AE8-4179-83F4-49BCE5510CEE}" presName="ParentBackground" presStyleLbl="fgAcc1" presStyleIdx="2" presStyleCnt="5"/>
      <dgm:spPr/>
    </dgm:pt>
    <dgm:pt modelId="{FE058FA1-02CC-4E58-8285-8E4D2D6F92FF}" type="pres">
      <dgm:prSet presAssocID="{7C78380B-2AE8-4179-83F4-49BCE5510CEE}" presName="Child3" presStyleLbl="revTx" presStyleIdx="2" presStyleCnt="5">
        <dgm:presLayoutVars>
          <dgm:chMax val="0"/>
          <dgm:chPref val="0"/>
          <dgm:bulletEnabled val="1"/>
        </dgm:presLayoutVars>
      </dgm:prSet>
      <dgm:spPr/>
    </dgm:pt>
    <dgm:pt modelId="{DF78ACB0-CD2B-4E4E-93C5-7E1125563574}" type="pres">
      <dgm:prSet presAssocID="{7C78380B-2AE8-4179-83F4-49BCE5510CEE}" presName="Parent3" presStyleLbl="revTx" presStyleIdx="2" presStyleCnt="5">
        <dgm:presLayoutVars>
          <dgm:chMax val="1"/>
          <dgm:chPref val="1"/>
          <dgm:bulletEnabled val="1"/>
        </dgm:presLayoutVars>
      </dgm:prSet>
      <dgm:spPr/>
    </dgm:pt>
    <dgm:pt modelId="{08214BB2-ED92-47F4-A65F-819E08BACB82}" type="pres">
      <dgm:prSet presAssocID="{FCCC1A2A-61E1-4887-8103-92D28ECCC292}" presName="Accent2" presStyleCnt="0"/>
      <dgm:spPr/>
    </dgm:pt>
    <dgm:pt modelId="{8E81D3CB-38BF-4844-A50A-683C434976E7}" type="pres">
      <dgm:prSet presAssocID="{FCCC1A2A-61E1-4887-8103-92D28ECCC292}" presName="Accent" presStyleLbl="node1" presStyleIdx="3" presStyleCnt="5"/>
      <dgm:spPr/>
    </dgm:pt>
    <dgm:pt modelId="{90EE6C16-827C-468C-9161-42A143CA6E5D}" type="pres">
      <dgm:prSet presAssocID="{FCCC1A2A-61E1-4887-8103-92D28ECCC292}" presName="ParentBackground2" presStyleCnt="0"/>
      <dgm:spPr/>
    </dgm:pt>
    <dgm:pt modelId="{2E33546B-F52F-4954-9A52-7CF4409F983F}" type="pres">
      <dgm:prSet presAssocID="{FCCC1A2A-61E1-4887-8103-92D28ECCC292}" presName="ParentBackground" presStyleLbl="fgAcc1" presStyleIdx="3" presStyleCnt="5"/>
      <dgm:spPr/>
    </dgm:pt>
    <dgm:pt modelId="{5A0A2FCB-7EA2-40C2-A8AE-F1589E00347A}" type="pres">
      <dgm:prSet presAssocID="{FCCC1A2A-61E1-4887-8103-92D28ECCC292}" presName="Child2" presStyleLbl="revTx" presStyleIdx="3" presStyleCnt="5">
        <dgm:presLayoutVars>
          <dgm:chMax val="0"/>
          <dgm:chPref val="0"/>
          <dgm:bulletEnabled val="1"/>
        </dgm:presLayoutVars>
      </dgm:prSet>
      <dgm:spPr/>
    </dgm:pt>
    <dgm:pt modelId="{C79DBBB0-0160-423C-A1DB-DFC5A2BC48EB}" type="pres">
      <dgm:prSet presAssocID="{FCCC1A2A-61E1-4887-8103-92D28ECCC292}" presName="Parent2" presStyleLbl="revTx" presStyleIdx="3" presStyleCnt="5">
        <dgm:presLayoutVars>
          <dgm:chMax val="1"/>
          <dgm:chPref val="1"/>
          <dgm:bulletEnabled val="1"/>
        </dgm:presLayoutVars>
      </dgm:prSet>
      <dgm:spPr/>
    </dgm:pt>
    <dgm:pt modelId="{6916C3EE-11D6-4256-A461-12235D611264}" type="pres">
      <dgm:prSet presAssocID="{C36D42C5-EF50-44B5-9DBE-22C250B13FC5}" presName="Accent1" presStyleCnt="0"/>
      <dgm:spPr/>
    </dgm:pt>
    <dgm:pt modelId="{0686B359-0DC1-41EF-95E7-39A17D0133D2}" type="pres">
      <dgm:prSet presAssocID="{C36D42C5-EF50-44B5-9DBE-22C250B13FC5}" presName="Accent" presStyleLbl="node1" presStyleIdx="4" presStyleCnt="5"/>
      <dgm:spPr/>
    </dgm:pt>
    <dgm:pt modelId="{B80A0720-E6B7-4835-9362-5965A8E16C32}" type="pres">
      <dgm:prSet presAssocID="{C36D42C5-EF50-44B5-9DBE-22C250B13FC5}" presName="ParentBackground1" presStyleCnt="0"/>
      <dgm:spPr/>
    </dgm:pt>
    <dgm:pt modelId="{B039811E-4DD3-4983-8A68-9E54A558D2FC}" type="pres">
      <dgm:prSet presAssocID="{C36D42C5-EF50-44B5-9DBE-22C250B13FC5}" presName="ParentBackground" presStyleLbl="fgAcc1" presStyleIdx="4" presStyleCnt="5"/>
      <dgm:spPr/>
    </dgm:pt>
    <dgm:pt modelId="{8856AC0D-F2F6-4FC5-A846-D71A10D11EBE}" type="pres">
      <dgm:prSet presAssocID="{C36D42C5-EF50-44B5-9DBE-22C250B13FC5}" presName="Child1" presStyleLbl="revTx" presStyleIdx="4" presStyleCnt="5">
        <dgm:presLayoutVars>
          <dgm:chMax val="0"/>
          <dgm:chPref val="0"/>
          <dgm:bulletEnabled val="1"/>
        </dgm:presLayoutVars>
      </dgm:prSet>
      <dgm:spPr/>
    </dgm:pt>
    <dgm:pt modelId="{F7C6CBDA-7C9A-498C-A617-CF5AF08D777A}" type="pres">
      <dgm:prSet presAssocID="{C36D42C5-EF50-44B5-9DBE-22C250B13FC5}" presName="Parent1" presStyleLbl="revTx" presStyleIdx="4" presStyleCnt="5">
        <dgm:presLayoutVars>
          <dgm:chMax val="1"/>
          <dgm:chPref val="1"/>
          <dgm:bulletEnabled val="1"/>
        </dgm:presLayoutVars>
      </dgm:prSet>
      <dgm:spPr/>
    </dgm:pt>
  </dgm:ptLst>
  <dgm:cxnLst>
    <dgm:cxn modelId="{04A6843A-ACD2-494E-829B-96BCB5A9B0CB}" type="presOf" srcId="{7C78380B-2AE8-4179-83F4-49BCE5510CEE}" destId="{DF78ACB0-CD2B-4E4E-93C5-7E1125563574}" srcOrd="1" destOrd="0" presId="urn:microsoft.com/office/officeart/2011/layout/CircleProcess"/>
    <dgm:cxn modelId="{E4D68D63-43FE-49D6-B9D9-A3F4CD12BBC8}" type="presOf" srcId="{A59454B0-B58D-4AE5-8F58-8E2B0125E69A}" destId="{B2EAA2ED-837C-4695-8E9A-B398C5E6C81C}" srcOrd="0" destOrd="0" presId="urn:microsoft.com/office/officeart/2011/layout/CircleProcess"/>
    <dgm:cxn modelId="{014D1C4C-0C80-4674-B1B8-09B887C4C3E3}" type="presOf" srcId="{FA2C2728-8912-49DA-B1FA-E54E4F03DD2D}" destId="{5A0A2FCB-7EA2-40C2-A8AE-F1589E00347A}" srcOrd="0" destOrd="0" presId="urn:microsoft.com/office/officeart/2011/layout/CircleProcess"/>
    <dgm:cxn modelId="{9A35BBCA-8C47-4D64-8EF7-2B17496A6990}" type="presOf" srcId="{4AFD2E54-8A2A-4325-AEE7-B766AF2A7AEC}" destId="{CC8AA7D8-D517-4F2A-A129-FFD0011C8F0C}" srcOrd="0" destOrd="0" presId="urn:microsoft.com/office/officeart/2011/layout/CircleProcess"/>
    <dgm:cxn modelId="{57C2D6E9-6282-4062-8CB5-C1ABCB30368D}" srcId="{A59454B0-B58D-4AE5-8F58-8E2B0125E69A}" destId="{B61EE0DC-D9C6-4EB2-B4CE-6D3D41E01E6C}" srcOrd="3" destOrd="0" parTransId="{F9F7D2D6-EF0D-44A1-A2CE-72D08ABF9D83}" sibTransId="{E28709B7-E5CE-4350-A77B-682C971CDF4D}"/>
    <dgm:cxn modelId="{72ED27AC-FAB4-4DF5-BFD3-996C48378EE0}" type="presOf" srcId="{1109F27B-9D46-44ED-964B-AFE5BAC42382}" destId="{4C5556FE-4F85-47F9-B9EC-B0058822A27E}" srcOrd="1" destOrd="0" presId="urn:microsoft.com/office/officeart/2011/layout/CircleProcess"/>
    <dgm:cxn modelId="{1224E063-FF74-4B25-B3F6-DB8285FBD94D}" type="presOf" srcId="{7C78380B-2AE8-4179-83F4-49BCE5510CEE}" destId="{2B4FCDEA-FB80-4B3D-A802-E09B344AF6A9}" srcOrd="0" destOrd="0" presId="urn:microsoft.com/office/officeart/2011/layout/CircleProcess"/>
    <dgm:cxn modelId="{ED0FDD57-4562-4285-B662-CA3793BA9C27}" srcId="{A59454B0-B58D-4AE5-8F58-8E2B0125E69A}" destId="{1109F27B-9D46-44ED-964B-AFE5BAC42382}" srcOrd="4" destOrd="0" parTransId="{75C2F29B-824B-4543-9324-153A82CB1CBD}" sibTransId="{55DCAA41-1308-4F2C-996F-114481F3F9FE}"/>
    <dgm:cxn modelId="{1AD2F581-9D7A-4CEA-B82E-206687CD9218}" type="presOf" srcId="{C36D42C5-EF50-44B5-9DBE-22C250B13FC5}" destId="{F7C6CBDA-7C9A-498C-A617-CF5AF08D777A}" srcOrd="1" destOrd="0" presId="urn:microsoft.com/office/officeart/2011/layout/CircleProcess"/>
    <dgm:cxn modelId="{BD6AB0CE-4963-4C77-8EA1-EF79CA875B77}" srcId="{A59454B0-B58D-4AE5-8F58-8E2B0125E69A}" destId="{FCCC1A2A-61E1-4887-8103-92D28ECCC292}" srcOrd="1" destOrd="0" parTransId="{FFF347A8-EDB0-49DB-8037-20F13B7DA643}" sibTransId="{C2F2E05D-C14F-4138-9338-AEA96E6F82A1}"/>
    <dgm:cxn modelId="{45F014C5-F70C-4EF7-A2B8-9612D1A6D000}" type="presOf" srcId="{B61EE0DC-D9C6-4EB2-B4CE-6D3D41E01E6C}" destId="{80D94F3B-D0C4-48DE-B4A9-6BC7043DD470}" srcOrd="1" destOrd="0" presId="urn:microsoft.com/office/officeart/2011/layout/CircleProcess"/>
    <dgm:cxn modelId="{B0E421D5-7864-475B-9356-A4EE796E3A5A}" type="presOf" srcId="{FCCC1A2A-61E1-4887-8103-92D28ECCC292}" destId="{2E33546B-F52F-4954-9A52-7CF4409F983F}" srcOrd="0" destOrd="0" presId="urn:microsoft.com/office/officeart/2011/layout/CircleProcess"/>
    <dgm:cxn modelId="{70DDB661-E610-485F-81D9-8930D6A81C90}" type="presOf" srcId="{EAA22FF9-5595-4C9B-BDE0-9ABC5FBC9A1E}" destId="{8856AC0D-F2F6-4FC5-A846-D71A10D11EBE}" srcOrd="0" destOrd="0" presId="urn:microsoft.com/office/officeart/2011/layout/CircleProcess"/>
    <dgm:cxn modelId="{87950B9E-D868-4ED8-9127-6442A65BDB90}" srcId="{1109F27B-9D46-44ED-964B-AFE5BAC42382}" destId="{4AFD2E54-8A2A-4325-AEE7-B766AF2A7AEC}" srcOrd="0" destOrd="0" parTransId="{D4A42B5A-8FE0-4E68-8836-DB06E4AFE5A9}" sibTransId="{1F494B79-54DF-4F52-A886-68AFDCF3FE7D}"/>
    <dgm:cxn modelId="{1A5EB033-92C2-432E-8714-CB55170A7978}" srcId="{7C78380B-2AE8-4179-83F4-49BCE5510CEE}" destId="{FA81AC6B-79AF-474D-9396-8E100AFAA611}" srcOrd="0" destOrd="0" parTransId="{B27F232A-13D1-47C3-BC48-8FDDC6DEB66C}" sibTransId="{AA451FC4-F472-4003-B298-A5C65AD3A524}"/>
    <dgm:cxn modelId="{3EC7FA06-C703-4239-9D8E-158EF6A49552}" type="presOf" srcId="{1109F27B-9D46-44ED-964B-AFE5BAC42382}" destId="{CF3D13C3-9EC2-4FFF-AB18-D089C4D195C8}" srcOrd="0" destOrd="0" presId="urn:microsoft.com/office/officeart/2011/layout/CircleProcess"/>
    <dgm:cxn modelId="{1FDF2565-0AD3-4321-B6EA-24CE3E6A571A}" srcId="{B61EE0DC-D9C6-4EB2-B4CE-6D3D41E01E6C}" destId="{39139D8A-437F-43F4-A8A3-4CEB3BC23C30}" srcOrd="0" destOrd="0" parTransId="{12C2D13B-418D-4A55-8E4C-CDB3331A3BA7}" sibTransId="{30E92E00-2DB4-4838-9E33-CCD63AEFBF63}"/>
    <dgm:cxn modelId="{692F918E-5B3C-424B-A104-9472878D2543}" type="presOf" srcId="{FA81AC6B-79AF-474D-9396-8E100AFAA611}" destId="{FE058FA1-02CC-4E58-8285-8E4D2D6F92FF}" srcOrd="0" destOrd="0" presId="urn:microsoft.com/office/officeart/2011/layout/CircleProcess"/>
    <dgm:cxn modelId="{3DF9B14E-3491-436D-97C5-D7D5BB13A5F2}" type="presOf" srcId="{B61EE0DC-D9C6-4EB2-B4CE-6D3D41E01E6C}" destId="{8EACFF52-AD14-4721-84DC-545EDB8768B0}" srcOrd="0" destOrd="0" presId="urn:microsoft.com/office/officeart/2011/layout/CircleProcess"/>
    <dgm:cxn modelId="{6DF26C46-3035-4718-8257-BC4806E52DBF}" type="presOf" srcId="{39139D8A-437F-43F4-A8A3-4CEB3BC23C30}" destId="{1F935BC1-6607-46BD-A54D-A2F85D14D780}" srcOrd="0" destOrd="0" presId="urn:microsoft.com/office/officeart/2011/layout/CircleProcess"/>
    <dgm:cxn modelId="{25F6A55B-2BFF-4DA6-9E04-642BB46F1857}" srcId="{C36D42C5-EF50-44B5-9DBE-22C250B13FC5}" destId="{EAA22FF9-5595-4C9B-BDE0-9ABC5FBC9A1E}" srcOrd="0" destOrd="0" parTransId="{22ABFF2D-45E2-4C1F-B765-E699FB0693CA}" sibTransId="{5586A02A-7089-4BAB-BEB9-DAB482E9CA65}"/>
    <dgm:cxn modelId="{507CD205-BD60-47F5-B306-8717E4EF3CF3}" type="presOf" srcId="{FCCC1A2A-61E1-4887-8103-92D28ECCC292}" destId="{C79DBBB0-0160-423C-A1DB-DFC5A2BC48EB}" srcOrd="1" destOrd="0" presId="urn:microsoft.com/office/officeart/2011/layout/CircleProcess"/>
    <dgm:cxn modelId="{77F45468-B07D-4A2A-B585-031006CFF5CE}" srcId="{FCCC1A2A-61E1-4887-8103-92D28ECCC292}" destId="{FA2C2728-8912-49DA-B1FA-E54E4F03DD2D}" srcOrd="0" destOrd="0" parTransId="{7F40B541-E3EB-4C04-BA9A-5DD271B708FA}" sibTransId="{4861E6D9-1A28-40C9-9C7B-699027D22FF9}"/>
    <dgm:cxn modelId="{37854716-2FA2-4DF8-950F-42074B2A5382}" srcId="{A59454B0-B58D-4AE5-8F58-8E2B0125E69A}" destId="{C36D42C5-EF50-44B5-9DBE-22C250B13FC5}" srcOrd="0" destOrd="0" parTransId="{302BA737-62D7-46ED-B660-FAAF89BBC76A}" sibTransId="{C2F17749-13A9-45C3-82D0-2BB94BA51E92}"/>
    <dgm:cxn modelId="{5D18EAE3-FBC0-499E-BEF1-0DF21F227655}" type="presOf" srcId="{C36D42C5-EF50-44B5-9DBE-22C250B13FC5}" destId="{B039811E-4DD3-4983-8A68-9E54A558D2FC}" srcOrd="0" destOrd="0" presId="urn:microsoft.com/office/officeart/2011/layout/CircleProcess"/>
    <dgm:cxn modelId="{952F91AB-55FE-483D-BF28-502EBCC8622B}" srcId="{A59454B0-B58D-4AE5-8F58-8E2B0125E69A}" destId="{7C78380B-2AE8-4179-83F4-49BCE5510CEE}" srcOrd="2" destOrd="0" parTransId="{051CDDE0-499B-4437-B716-BF6A2370EE3C}" sibTransId="{F6B66436-74AF-4BEF-B100-A2A42E897C8A}"/>
    <dgm:cxn modelId="{05DB8836-3D16-48E6-A451-9F6B65CC3112}" type="presParOf" srcId="{B2EAA2ED-837C-4695-8E9A-B398C5E6C81C}" destId="{15C35514-9BBE-462C-9906-F3F514E00559}" srcOrd="0" destOrd="0" presId="urn:microsoft.com/office/officeart/2011/layout/CircleProcess"/>
    <dgm:cxn modelId="{4B532515-5689-4F11-B030-02958026561D}" type="presParOf" srcId="{15C35514-9BBE-462C-9906-F3F514E00559}" destId="{C902E27E-5B11-423C-96E9-E3F90236CA5F}" srcOrd="0" destOrd="0" presId="urn:microsoft.com/office/officeart/2011/layout/CircleProcess"/>
    <dgm:cxn modelId="{DA11D397-0A11-4DA2-8F47-CE40E4831622}" type="presParOf" srcId="{B2EAA2ED-837C-4695-8E9A-B398C5E6C81C}" destId="{06225CA4-1A12-40C9-A510-69177198BB60}" srcOrd="1" destOrd="0" presId="urn:microsoft.com/office/officeart/2011/layout/CircleProcess"/>
    <dgm:cxn modelId="{F4F14098-8646-4ACF-89D8-66C854B30C5F}" type="presParOf" srcId="{06225CA4-1A12-40C9-A510-69177198BB60}" destId="{CF3D13C3-9EC2-4FFF-AB18-D089C4D195C8}" srcOrd="0" destOrd="0" presId="urn:microsoft.com/office/officeart/2011/layout/CircleProcess"/>
    <dgm:cxn modelId="{853E93E7-FA4B-4ECA-A7AA-41AFB959F28D}" type="presParOf" srcId="{B2EAA2ED-837C-4695-8E9A-B398C5E6C81C}" destId="{CC8AA7D8-D517-4F2A-A129-FFD0011C8F0C}" srcOrd="2" destOrd="0" presId="urn:microsoft.com/office/officeart/2011/layout/CircleProcess"/>
    <dgm:cxn modelId="{4D89E152-B51D-4F2D-A360-1AE315BAE0F7}" type="presParOf" srcId="{B2EAA2ED-837C-4695-8E9A-B398C5E6C81C}" destId="{4C5556FE-4F85-47F9-B9EC-B0058822A27E}" srcOrd="3" destOrd="0" presId="urn:microsoft.com/office/officeart/2011/layout/CircleProcess"/>
    <dgm:cxn modelId="{EEE04CB5-E67D-4DC7-908C-30F21F6BD72C}" type="presParOf" srcId="{B2EAA2ED-837C-4695-8E9A-B398C5E6C81C}" destId="{6342B40E-7391-4558-9925-FA8D456E68AA}" srcOrd="4" destOrd="0" presId="urn:microsoft.com/office/officeart/2011/layout/CircleProcess"/>
    <dgm:cxn modelId="{0B663C7C-62FC-49D1-9D60-AA646BE357C3}" type="presParOf" srcId="{6342B40E-7391-4558-9925-FA8D456E68AA}" destId="{1DF1EE57-9137-4509-81FA-2D8F8CB94B9D}" srcOrd="0" destOrd="0" presId="urn:microsoft.com/office/officeart/2011/layout/CircleProcess"/>
    <dgm:cxn modelId="{1AD8CCF7-F8A8-48D8-9127-3D945F74D1D4}" type="presParOf" srcId="{B2EAA2ED-837C-4695-8E9A-B398C5E6C81C}" destId="{89BEF02B-AF36-4D82-9237-64CF09E6C146}" srcOrd="5" destOrd="0" presId="urn:microsoft.com/office/officeart/2011/layout/CircleProcess"/>
    <dgm:cxn modelId="{7E796D39-7830-4B2A-BE86-91AF4AC25170}" type="presParOf" srcId="{89BEF02B-AF36-4D82-9237-64CF09E6C146}" destId="{8EACFF52-AD14-4721-84DC-545EDB8768B0}" srcOrd="0" destOrd="0" presId="urn:microsoft.com/office/officeart/2011/layout/CircleProcess"/>
    <dgm:cxn modelId="{CD4E55A6-D36F-4A6A-ACD6-05C9A10BEC16}" type="presParOf" srcId="{B2EAA2ED-837C-4695-8E9A-B398C5E6C81C}" destId="{1F935BC1-6607-46BD-A54D-A2F85D14D780}" srcOrd="6" destOrd="0" presId="urn:microsoft.com/office/officeart/2011/layout/CircleProcess"/>
    <dgm:cxn modelId="{AD1C2E6E-A9C3-4BA5-9D40-260D0645B40E}" type="presParOf" srcId="{B2EAA2ED-837C-4695-8E9A-B398C5E6C81C}" destId="{80D94F3B-D0C4-48DE-B4A9-6BC7043DD470}" srcOrd="7" destOrd="0" presId="urn:microsoft.com/office/officeart/2011/layout/CircleProcess"/>
    <dgm:cxn modelId="{0764AC91-D765-4BDB-837A-3275797D7D90}" type="presParOf" srcId="{B2EAA2ED-837C-4695-8E9A-B398C5E6C81C}" destId="{3CBCCE70-4CB3-445C-91E1-182D4AA26FD5}" srcOrd="8" destOrd="0" presId="urn:microsoft.com/office/officeart/2011/layout/CircleProcess"/>
    <dgm:cxn modelId="{60EACE13-6C07-4912-8167-B9A1C1E725FA}" type="presParOf" srcId="{3CBCCE70-4CB3-445C-91E1-182D4AA26FD5}" destId="{70AE60B4-3260-4BBB-8DA5-13DD6565BD11}" srcOrd="0" destOrd="0" presId="urn:microsoft.com/office/officeart/2011/layout/CircleProcess"/>
    <dgm:cxn modelId="{5EEB2CC4-498A-47DE-98A7-66BC51FE0D30}" type="presParOf" srcId="{B2EAA2ED-837C-4695-8E9A-B398C5E6C81C}" destId="{3AA8C038-A593-4B16-91F8-D4C995E4B0BF}" srcOrd="9" destOrd="0" presId="urn:microsoft.com/office/officeart/2011/layout/CircleProcess"/>
    <dgm:cxn modelId="{F3E5ACC1-0BF1-4F08-B2A9-CB81F1E0B99E}" type="presParOf" srcId="{3AA8C038-A593-4B16-91F8-D4C995E4B0BF}" destId="{2B4FCDEA-FB80-4B3D-A802-E09B344AF6A9}" srcOrd="0" destOrd="0" presId="urn:microsoft.com/office/officeart/2011/layout/CircleProcess"/>
    <dgm:cxn modelId="{EB2DDC94-2474-4F47-B335-D1890C8C79DE}" type="presParOf" srcId="{B2EAA2ED-837C-4695-8E9A-B398C5E6C81C}" destId="{FE058FA1-02CC-4E58-8285-8E4D2D6F92FF}" srcOrd="10" destOrd="0" presId="urn:microsoft.com/office/officeart/2011/layout/CircleProcess"/>
    <dgm:cxn modelId="{FDA8B139-F332-43AC-9FF8-BB6CA91E6025}" type="presParOf" srcId="{B2EAA2ED-837C-4695-8E9A-B398C5E6C81C}" destId="{DF78ACB0-CD2B-4E4E-93C5-7E1125563574}" srcOrd="11" destOrd="0" presId="urn:microsoft.com/office/officeart/2011/layout/CircleProcess"/>
    <dgm:cxn modelId="{414BE27A-0FB8-4BB0-B9F5-E13F7D2E3AF0}" type="presParOf" srcId="{B2EAA2ED-837C-4695-8E9A-B398C5E6C81C}" destId="{08214BB2-ED92-47F4-A65F-819E08BACB82}" srcOrd="12" destOrd="0" presId="urn:microsoft.com/office/officeart/2011/layout/CircleProcess"/>
    <dgm:cxn modelId="{86515C32-1404-41FF-AD9F-3A0900ED98B8}" type="presParOf" srcId="{08214BB2-ED92-47F4-A65F-819E08BACB82}" destId="{8E81D3CB-38BF-4844-A50A-683C434976E7}" srcOrd="0" destOrd="0" presId="urn:microsoft.com/office/officeart/2011/layout/CircleProcess"/>
    <dgm:cxn modelId="{65B2C17F-3289-4BA1-B487-5EAA7BC804B8}" type="presParOf" srcId="{B2EAA2ED-837C-4695-8E9A-B398C5E6C81C}" destId="{90EE6C16-827C-468C-9161-42A143CA6E5D}" srcOrd="13" destOrd="0" presId="urn:microsoft.com/office/officeart/2011/layout/CircleProcess"/>
    <dgm:cxn modelId="{21405378-2061-46FC-A42E-1D061C98D392}" type="presParOf" srcId="{90EE6C16-827C-468C-9161-42A143CA6E5D}" destId="{2E33546B-F52F-4954-9A52-7CF4409F983F}" srcOrd="0" destOrd="0" presId="urn:microsoft.com/office/officeart/2011/layout/CircleProcess"/>
    <dgm:cxn modelId="{A78195D2-4F7D-45F8-9A77-25B596215FF5}" type="presParOf" srcId="{B2EAA2ED-837C-4695-8E9A-B398C5E6C81C}" destId="{5A0A2FCB-7EA2-40C2-A8AE-F1589E00347A}" srcOrd="14" destOrd="0" presId="urn:microsoft.com/office/officeart/2011/layout/CircleProcess"/>
    <dgm:cxn modelId="{7F2BE05C-2829-4A60-88A9-9DEA4810E896}" type="presParOf" srcId="{B2EAA2ED-837C-4695-8E9A-B398C5E6C81C}" destId="{C79DBBB0-0160-423C-A1DB-DFC5A2BC48EB}" srcOrd="15" destOrd="0" presId="urn:microsoft.com/office/officeart/2011/layout/CircleProcess"/>
    <dgm:cxn modelId="{2CDE6EC6-161A-4C43-806F-322A31CC4CC6}" type="presParOf" srcId="{B2EAA2ED-837C-4695-8E9A-B398C5E6C81C}" destId="{6916C3EE-11D6-4256-A461-12235D611264}" srcOrd="16" destOrd="0" presId="urn:microsoft.com/office/officeart/2011/layout/CircleProcess"/>
    <dgm:cxn modelId="{2AE761D6-2F33-4EFC-BC35-69B593853D27}" type="presParOf" srcId="{6916C3EE-11D6-4256-A461-12235D611264}" destId="{0686B359-0DC1-41EF-95E7-39A17D0133D2}" srcOrd="0" destOrd="0" presId="urn:microsoft.com/office/officeart/2011/layout/CircleProcess"/>
    <dgm:cxn modelId="{101FF14A-ECA8-454C-AB33-C7A82B28D79B}" type="presParOf" srcId="{B2EAA2ED-837C-4695-8E9A-B398C5E6C81C}" destId="{B80A0720-E6B7-4835-9362-5965A8E16C32}" srcOrd="17" destOrd="0" presId="urn:microsoft.com/office/officeart/2011/layout/CircleProcess"/>
    <dgm:cxn modelId="{2ACB76CB-66FC-4237-A136-E1118830F640}" type="presParOf" srcId="{B80A0720-E6B7-4835-9362-5965A8E16C32}" destId="{B039811E-4DD3-4983-8A68-9E54A558D2FC}" srcOrd="0" destOrd="0" presId="urn:microsoft.com/office/officeart/2011/layout/CircleProcess"/>
    <dgm:cxn modelId="{A6543DBA-B7DD-4B85-93EE-61BE07A7BEAE}" type="presParOf" srcId="{B2EAA2ED-837C-4695-8E9A-B398C5E6C81C}" destId="{8856AC0D-F2F6-4FC5-A846-D71A10D11EBE}" srcOrd="18" destOrd="0" presId="urn:microsoft.com/office/officeart/2011/layout/CircleProcess"/>
    <dgm:cxn modelId="{5BE2E0CF-8CD6-4F79-9214-09FC127B23B9}" type="presParOf" srcId="{B2EAA2ED-837C-4695-8E9A-B398C5E6C81C}" destId="{F7C6CBDA-7C9A-498C-A617-CF5AF08D777A}" srcOrd="19"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8356D-C50A-42E8-BF23-7EDC65A5E5C4}">
      <dsp:nvSpPr>
        <dsp:cNvPr id="0" name=""/>
        <dsp:cNvSpPr/>
      </dsp:nvSpPr>
      <dsp:spPr>
        <a:xfrm>
          <a:off x="0" y="67733"/>
          <a:ext cx="4102100" cy="4102100"/>
        </a:xfrm>
        <a:prstGeom prst="ellipse">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kern="1200" dirty="0"/>
            <a:t>TypeScript</a:t>
          </a:r>
        </a:p>
        <a:p>
          <a:pPr marL="57150" lvl="1" indent="-57150" algn="l" defTabSz="400050">
            <a:lnSpc>
              <a:spcPct val="90000"/>
            </a:lnSpc>
            <a:spcBef>
              <a:spcPct val="0"/>
            </a:spcBef>
            <a:spcAft>
              <a:spcPct val="15000"/>
            </a:spcAft>
            <a:buChar char="•"/>
          </a:pPr>
          <a:r>
            <a:rPr lang="en-US" sz="900" kern="1200" dirty="0"/>
            <a:t> Types, Annotations, etc.</a:t>
          </a:r>
        </a:p>
      </dsp:txBody>
      <dsp:txXfrm>
        <a:off x="1334208" y="272838"/>
        <a:ext cx="1433683" cy="615315"/>
      </dsp:txXfrm>
    </dsp:sp>
    <dsp:sp modelId="{61BFE2F8-F892-4248-9DB0-67808520DE49}">
      <dsp:nvSpPr>
        <dsp:cNvPr id="0" name=""/>
        <dsp:cNvSpPr/>
      </dsp:nvSpPr>
      <dsp:spPr>
        <a:xfrm>
          <a:off x="512762" y="1059391"/>
          <a:ext cx="3076575" cy="3076575"/>
        </a:xfrm>
        <a:prstGeom prst="ellipse">
          <a:avLst/>
        </a:prstGeom>
        <a:gradFill rotWithShape="0">
          <a:gsLst>
            <a:gs pos="0">
              <a:schemeClr val="accent1">
                <a:shade val="80000"/>
                <a:hueOff val="371396"/>
                <a:satOff val="-27202"/>
                <a:lumOff val="18410"/>
                <a:alphaOff val="0"/>
                <a:shade val="51000"/>
                <a:satMod val="130000"/>
              </a:schemeClr>
            </a:gs>
            <a:gs pos="80000">
              <a:schemeClr val="accent1">
                <a:shade val="80000"/>
                <a:hueOff val="371396"/>
                <a:satOff val="-27202"/>
                <a:lumOff val="18410"/>
                <a:alphaOff val="0"/>
                <a:shade val="93000"/>
                <a:satMod val="130000"/>
              </a:schemeClr>
            </a:gs>
            <a:gs pos="100000">
              <a:schemeClr val="accent1">
                <a:shade val="80000"/>
                <a:hueOff val="371396"/>
                <a:satOff val="-27202"/>
                <a:lumOff val="1841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kern="1200" dirty="0"/>
            <a:t>ECMAScript 6</a:t>
          </a:r>
        </a:p>
        <a:p>
          <a:pPr marL="57150" lvl="1" indent="-57150" algn="l" defTabSz="444500">
            <a:lnSpc>
              <a:spcPct val="90000"/>
            </a:lnSpc>
            <a:spcBef>
              <a:spcPct val="0"/>
            </a:spcBef>
            <a:spcAft>
              <a:spcPct val="15000"/>
            </a:spcAft>
            <a:buChar char="•"/>
          </a:pPr>
          <a:r>
            <a:rPr lang="en-US" sz="1000" kern="1200" dirty="0"/>
            <a:t> Class, Modules, etc.</a:t>
          </a:r>
        </a:p>
      </dsp:txBody>
      <dsp:txXfrm>
        <a:off x="1334208" y="1251677"/>
        <a:ext cx="1433683" cy="576857"/>
      </dsp:txXfrm>
    </dsp:sp>
    <dsp:sp modelId="{DA0DEEAF-2128-4F3C-BD59-EF93064C4D68}">
      <dsp:nvSpPr>
        <dsp:cNvPr id="0" name=""/>
        <dsp:cNvSpPr/>
      </dsp:nvSpPr>
      <dsp:spPr>
        <a:xfrm>
          <a:off x="1025525" y="2084917"/>
          <a:ext cx="2051050" cy="2051050"/>
        </a:xfrm>
        <a:prstGeom prst="ellipse">
          <a:avLst/>
        </a:prstGeom>
        <a:gradFill rotWithShape="0">
          <a:gsLst>
            <a:gs pos="0">
              <a:schemeClr val="accent1">
                <a:shade val="80000"/>
                <a:hueOff val="742791"/>
                <a:satOff val="-54405"/>
                <a:lumOff val="36820"/>
                <a:alphaOff val="0"/>
                <a:shade val="51000"/>
                <a:satMod val="130000"/>
              </a:schemeClr>
            </a:gs>
            <a:gs pos="80000">
              <a:schemeClr val="accent1">
                <a:shade val="80000"/>
                <a:hueOff val="742791"/>
                <a:satOff val="-54405"/>
                <a:lumOff val="36820"/>
                <a:alphaOff val="0"/>
                <a:shade val="93000"/>
                <a:satMod val="130000"/>
              </a:schemeClr>
            </a:gs>
            <a:gs pos="100000">
              <a:schemeClr val="accent1">
                <a:shade val="80000"/>
                <a:hueOff val="742791"/>
                <a:satOff val="-54405"/>
                <a:lumOff val="3682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ES5 / JavaScript</a:t>
          </a:r>
        </a:p>
      </dsp:txBody>
      <dsp:txXfrm>
        <a:off x="1325894" y="2597679"/>
        <a:ext cx="1450311" cy="10255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2E27E-5B11-423C-96E9-E3F90236CA5F}">
      <dsp:nvSpPr>
        <dsp:cNvPr id="0" name=""/>
        <dsp:cNvSpPr/>
      </dsp:nvSpPr>
      <dsp:spPr>
        <a:xfrm>
          <a:off x="5534329" y="1405760"/>
          <a:ext cx="1258179" cy="125838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F3D13C3-9EC2-4FFF-AB18-D089C4D195C8}">
      <dsp:nvSpPr>
        <dsp:cNvPr id="0" name=""/>
        <dsp:cNvSpPr/>
      </dsp:nvSpPr>
      <dsp:spPr>
        <a:xfrm>
          <a:off x="5575844" y="1447713"/>
          <a:ext cx="1174478" cy="1174477"/>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ES 7/ 2016</a:t>
          </a:r>
        </a:p>
      </dsp:txBody>
      <dsp:txXfrm>
        <a:off x="5743914" y="1615527"/>
        <a:ext cx="839009" cy="838849"/>
      </dsp:txXfrm>
    </dsp:sp>
    <dsp:sp modelId="{CC8AA7D8-D517-4F2A-A129-FFD0011C8F0C}">
      <dsp:nvSpPr>
        <dsp:cNvPr id="0" name=""/>
        <dsp:cNvSpPr/>
      </dsp:nvSpPr>
      <dsp:spPr>
        <a:xfrm>
          <a:off x="5575844" y="2687329"/>
          <a:ext cx="1174478" cy="689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a:lnSpc>
              <a:spcPct val="90000"/>
            </a:lnSpc>
            <a:spcBef>
              <a:spcPct val="0"/>
            </a:spcBef>
            <a:spcAft>
              <a:spcPct val="15000"/>
            </a:spcAft>
            <a:buChar char="•"/>
          </a:pPr>
          <a:r>
            <a:rPr lang="en-US" sz="1000" kern="1200" dirty="0"/>
            <a:t>2017</a:t>
          </a:r>
        </a:p>
      </dsp:txBody>
      <dsp:txXfrm>
        <a:off x="5575844" y="2687329"/>
        <a:ext cx="1174478" cy="689804"/>
      </dsp:txXfrm>
    </dsp:sp>
    <dsp:sp modelId="{1DF1EE57-9137-4509-81FA-2D8F8CB94B9D}">
      <dsp:nvSpPr>
        <dsp:cNvPr id="0" name=""/>
        <dsp:cNvSpPr/>
      </dsp:nvSpPr>
      <dsp:spPr>
        <a:xfrm rot="2700000">
          <a:off x="4233368" y="1405825"/>
          <a:ext cx="1258033" cy="1258033"/>
        </a:xfrm>
        <a:prstGeom prst="teardrop">
          <a:avLst>
            <a:gd name="adj" fmla="val 1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EACFF52-AD14-4721-84DC-545EDB8768B0}">
      <dsp:nvSpPr>
        <dsp:cNvPr id="0" name=""/>
        <dsp:cNvSpPr/>
      </dsp:nvSpPr>
      <dsp:spPr>
        <a:xfrm>
          <a:off x="4276150" y="1447713"/>
          <a:ext cx="1174478" cy="1174477"/>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ES 6 / 2015</a:t>
          </a:r>
        </a:p>
      </dsp:txBody>
      <dsp:txXfrm>
        <a:off x="4443550" y="1615527"/>
        <a:ext cx="839009" cy="838849"/>
      </dsp:txXfrm>
    </dsp:sp>
    <dsp:sp modelId="{1F935BC1-6607-46BD-A54D-A2F85D14D780}">
      <dsp:nvSpPr>
        <dsp:cNvPr id="0" name=""/>
        <dsp:cNvSpPr/>
      </dsp:nvSpPr>
      <dsp:spPr>
        <a:xfrm>
          <a:off x="4276150" y="2687329"/>
          <a:ext cx="1174478" cy="689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a:lnSpc>
              <a:spcPct val="90000"/>
            </a:lnSpc>
            <a:spcBef>
              <a:spcPct val="0"/>
            </a:spcBef>
            <a:spcAft>
              <a:spcPct val="15000"/>
            </a:spcAft>
            <a:buChar char="•"/>
          </a:pPr>
          <a:r>
            <a:rPr lang="en-US" sz="1000" kern="1200" dirty="0"/>
            <a:t>2015</a:t>
          </a:r>
        </a:p>
      </dsp:txBody>
      <dsp:txXfrm>
        <a:off x="4276150" y="2687329"/>
        <a:ext cx="1174478" cy="689804"/>
      </dsp:txXfrm>
    </dsp:sp>
    <dsp:sp modelId="{70AE60B4-3260-4BBB-8DA5-13DD6565BD11}">
      <dsp:nvSpPr>
        <dsp:cNvPr id="0" name=""/>
        <dsp:cNvSpPr/>
      </dsp:nvSpPr>
      <dsp:spPr>
        <a:xfrm rot="2700000">
          <a:off x="2933674" y="1405825"/>
          <a:ext cx="1258033" cy="1258033"/>
        </a:xfrm>
        <a:prstGeom prst="teardrop">
          <a:avLst>
            <a:gd name="adj" fmla="val 1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B4FCDEA-FB80-4B3D-A802-E09B344AF6A9}">
      <dsp:nvSpPr>
        <dsp:cNvPr id="0" name=""/>
        <dsp:cNvSpPr/>
      </dsp:nvSpPr>
      <dsp:spPr>
        <a:xfrm>
          <a:off x="2975786" y="1447713"/>
          <a:ext cx="1174478" cy="1174477"/>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ES5</a:t>
          </a:r>
        </a:p>
      </dsp:txBody>
      <dsp:txXfrm>
        <a:off x="3143186" y="1615527"/>
        <a:ext cx="839009" cy="838849"/>
      </dsp:txXfrm>
    </dsp:sp>
    <dsp:sp modelId="{FE058FA1-02CC-4E58-8285-8E4D2D6F92FF}">
      <dsp:nvSpPr>
        <dsp:cNvPr id="0" name=""/>
        <dsp:cNvSpPr/>
      </dsp:nvSpPr>
      <dsp:spPr>
        <a:xfrm>
          <a:off x="2975786" y="2687329"/>
          <a:ext cx="1174478" cy="689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a:lnSpc>
              <a:spcPct val="90000"/>
            </a:lnSpc>
            <a:spcBef>
              <a:spcPct val="0"/>
            </a:spcBef>
            <a:spcAft>
              <a:spcPct val="15000"/>
            </a:spcAft>
            <a:buChar char="•"/>
          </a:pPr>
          <a:r>
            <a:rPr lang="en-US" sz="1000" kern="1200" dirty="0"/>
            <a:t>2009</a:t>
          </a:r>
        </a:p>
      </dsp:txBody>
      <dsp:txXfrm>
        <a:off x="2975786" y="2687329"/>
        <a:ext cx="1174478" cy="689804"/>
      </dsp:txXfrm>
    </dsp:sp>
    <dsp:sp modelId="{8E81D3CB-38BF-4844-A50A-683C434976E7}">
      <dsp:nvSpPr>
        <dsp:cNvPr id="0" name=""/>
        <dsp:cNvSpPr/>
      </dsp:nvSpPr>
      <dsp:spPr>
        <a:xfrm rot="2700000">
          <a:off x="1633310" y="1405825"/>
          <a:ext cx="1258033" cy="1258033"/>
        </a:xfrm>
        <a:prstGeom prst="teardrop">
          <a:avLst>
            <a:gd name="adj" fmla="val 1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E33546B-F52F-4954-9A52-7CF4409F983F}">
      <dsp:nvSpPr>
        <dsp:cNvPr id="0" name=""/>
        <dsp:cNvSpPr/>
      </dsp:nvSpPr>
      <dsp:spPr>
        <a:xfrm>
          <a:off x="1675422" y="1447713"/>
          <a:ext cx="1174478" cy="1174477"/>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ES3</a:t>
          </a:r>
        </a:p>
      </dsp:txBody>
      <dsp:txXfrm>
        <a:off x="1843492" y="1615527"/>
        <a:ext cx="839009" cy="838849"/>
      </dsp:txXfrm>
    </dsp:sp>
    <dsp:sp modelId="{5A0A2FCB-7EA2-40C2-A8AE-F1589E00347A}">
      <dsp:nvSpPr>
        <dsp:cNvPr id="0" name=""/>
        <dsp:cNvSpPr/>
      </dsp:nvSpPr>
      <dsp:spPr>
        <a:xfrm>
          <a:off x="1675422" y="2687329"/>
          <a:ext cx="1174478" cy="689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a:lnSpc>
              <a:spcPct val="90000"/>
            </a:lnSpc>
            <a:spcBef>
              <a:spcPct val="0"/>
            </a:spcBef>
            <a:spcAft>
              <a:spcPct val="15000"/>
            </a:spcAft>
            <a:buChar char="•"/>
          </a:pPr>
          <a:r>
            <a:rPr lang="en-US" sz="1000" kern="1200" dirty="0"/>
            <a:t>1999</a:t>
          </a:r>
        </a:p>
      </dsp:txBody>
      <dsp:txXfrm>
        <a:off x="1675422" y="2687329"/>
        <a:ext cx="1174478" cy="689804"/>
      </dsp:txXfrm>
    </dsp:sp>
    <dsp:sp modelId="{0686B359-0DC1-41EF-95E7-39A17D0133D2}">
      <dsp:nvSpPr>
        <dsp:cNvPr id="0" name=""/>
        <dsp:cNvSpPr/>
      </dsp:nvSpPr>
      <dsp:spPr>
        <a:xfrm rot="2700000">
          <a:off x="332946" y="1405825"/>
          <a:ext cx="1258033" cy="1258033"/>
        </a:xfrm>
        <a:prstGeom prst="teardrop">
          <a:avLst>
            <a:gd name="adj" fmla="val 1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039811E-4DD3-4983-8A68-9E54A558D2FC}">
      <dsp:nvSpPr>
        <dsp:cNvPr id="0" name=""/>
        <dsp:cNvSpPr/>
      </dsp:nvSpPr>
      <dsp:spPr>
        <a:xfrm>
          <a:off x="375058" y="1447713"/>
          <a:ext cx="1174478" cy="1174477"/>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First JavaScript / ECMAScript</a:t>
          </a:r>
        </a:p>
      </dsp:txBody>
      <dsp:txXfrm>
        <a:off x="543128" y="1615527"/>
        <a:ext cx="839009" cy="838849"/>
      </dsp:txXfrm>
    </dsp:sp>
    <dsp:sp modelId="{8856AC0D-F2F6-4FC5-A846-D71A10D11EBE}">
      <dsp:nvSpPr>
        <dsp:cNvPr id="0" name=""/>
        <dsp:cNvSpPr/>
      </dsp:nvSpPr>
      <dsp:spPr>
        <a:xfrm>
          <a:off x="375058" y="2687329"/>
          <a:ext cx="1174478" cy="689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a:lnSpc>
              <a:spcPct val="90000"/>
            </a:lnSpc>
            <a:spcBef>
              <a:spcPct val="0"/>
            </a:spcBef>
            <a:spcAft>
              <a:spcPct val="15000"/>
            </a:spcAft>
            <a:buChar char="•"/>
          </a:pPr>
          <a:r>
            <a:rPr lang="en-US" sz="1000" kern="1200" dirty="0"/>
            <a:t>1996</a:t>
          </a:r>
        </a:p>
      </dsp:txBody>
      <dsp:txXfrm>
        <a:off x="375058" y="2687329"/>
        <a:ext cx="1174478" cy="689804"/>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B71569-B934-44CC-8BF4-75517A80311F}" type="datetimeFigureOut">
              <a:rPr lang="en-US" smtClean="0"/>
              <a:pPr/>
              <a:t>7/11/2016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20E486-E700-4AE9-ADBD-C75856F5AF14}" type="slidenum">
              <a:rPr lang="en-US" smtClean="0"/>
              <a:pPr/>
              <a:t>‹#›</a:t>
            </a:fld>
            <a:endParaRPr lang="en-US" dirty="0"/>
          </a:p>
        </p:txBody>
      </p:sp>
    </p:spTree>
    <p:extLst>
      <p:ext uri="{BB962C8B-B14F-4D97-AF65-F5344CB8AC3E}">
        <p14:creationId xmlns:p14="http://schemas.microsoft.com/office/powerpoint/2010/main" val="20821892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70572-0A2A-48BD-B89B-5DB84C6DAF4D}" type="datetimeFigureOut">
              <a:rPr lang="en-US" smtClean="0"/>
              <a:pPr/>
              <a:t>7/11/2016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883D45-E559-42C8-89D5-0BE18FBCDA5B}" type="slidenum">
              <a:rPr lang="en-US" smtClean="0"/>
              <a:pPr/>
              <a:t>‹#›</a:t>
            </a:fld>
            <a:endParaRPr lang="en-US" dirty="0"/>
          </a:p>
        </p:txBody>
      </p:sp>
    </p:spTree>
    <p:extLst>
      <p:ext uri="{BB962C8B-B14F-4D97-AF65-F5344CB8AC3E}">
        <p14:creationId xmlns:p14="http://schemas.microsoft.com/office/powerpoint/2010/main" val="50812722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45A7A1-3CC9-49BB-8808-7A444334105A}" type="slidenum">
              <a:rPr lang="en-US" smtClean="0"/>
              <a:pPr/>
              <a:t>1</a:t>
            </a:fld>
            <a:endParaRPr lang="en-US" dirty="0"/>
          </a:p>
        </p:txBody>
      </p:sp>
    </p:spTree>
    <p:extLst>
      <p:ext uri="{BB962C8B-B14F-4D97-AF65-F5344CB8AC3E}">
        <p14:creationId xmlns:p14="http://schemas.microsoft.com/office/powerpoint/2010/main" val="3608560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10</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3305452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11</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3936386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45A7A1-3CC9-49BB-8808-7A444334105A}" type="slidenum">
              <a:rPr lang="en-US" smtClean="0"/>
              <a:pPr/>
              <a:t>12</a:t>
            </a:fld>
            <a:endParaRPr lang="en-US" dirty="0"/>
          </a:p>
        </p:txBody>
      </p:sp>
    </p:spTree>
    <p:extLst>
      <p:ext uri="{BB962C8B-B14F-4D97-AF65-F5344CB8AC3E}">
        <p14:creationId xmlns:p14="http://schemas.microsoft.com/office/powerpoint/2010/main" val="2052957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45A7A1-3CC9-49BB-8808-7A444334105A}" type="slidenum">
              <a:rPr lang="en-US" smtClean="0"/>
              <a:pPr/>
              <a:t>13</a:t>
            </a:fld>
            <a:endParaRPr lang="en-US" dirty="0"/>
          </a:p>
        </p:txBody>
      </p:sp>
    </p:spTree>
    <p:extLst>
      <p:ext uri="{BB962C8B-B14F-4D97-AF65-F5344CB8AC3E}">
        <p14:creationId xmlns:p14="http://schemas.microsoft.com/office/powerpoint/2010/main" val="2098846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45A7A1-3CC9-49BB-8808-7A444334105A}" type="slidenum">
              <a:rPr lang="en-US" smtClean="0"/>
              <a:pPr/>
              <a:t>14</a:t>
            </a:fld>
            <a:endParaRPr lang="en-US" dirty="0"/>
          </a:p>
        </p:txBody>
      </p:sp>
    </p:spTree>
    <p:extLst>
      <p:ext uri="{BB962C8B-B14F-4D97-AF65-F5344CB8AC3E}">
        <p14:creationId xmlns:p14="http://schemas.microsoft.com/office/powerpoint/2010/main" val="2465040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2</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3</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2485081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4</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944035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5</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3177232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6</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3345150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7</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2859667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8</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3277247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EAFD4D3-2B7D-EF44-B243-E26A12720AAC}" type="slidenum">
              <a:rPr lang="en-US"/>
              <a:pPr/>
              <a:t>9</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Times" pitchFamily="-108" charset="0"/>
            </a:endParaRPr>
          </a:p>
        </p:txBody>
      </p:sp>
    </p:spTree>
    <p:extLst>
      <p:ext uri="{BB962C8B-B14F-4D97-AF65-F5344CB8AC3E}">
        <p14:creationId xmlns:p14="http://schemas.microsoft.com/office/powerpoint/2010/main" val="2234558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4.xml"/><Relationship Id="rId4"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2"/>
            <a:ext cx="12192000" cy="6843713"/>
          </a:xfrm>
          <a:prstGeom prst="rect">
            <a:avLst/>
          </a:prstGeom>
        </p:spPr>
      </p:pic>
      <p:sp>
        <p:nvSpPr>
          <p:cNvPr id="2" name="Title 1"/>
          <p:cNvSpPr>
            <a:spLocks noGrp="1"/>
          </p:cNvSpPr>
          <p:nvPr>
            <p:ph type="ctrTitle"/>
          </p:nvPr>
        </p:nvSpPr>
        <p:spPr>
          <a:xfrm>
            <a:off x="374762" y="106180"/>
            <a:ext cx="11402964" cy="1470025"/>
          </a:xfrm>
        </p:spPr>
        <p:txBody>
          <a:bodyPr anchor="b">
            <a:normAutofit/>
          </a:bodyPr>
          <a:lstStyle>
            <a:lvl1pPr algn="l">
              <a:defRPr sz="5500" b="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74762" y="5555105"/>
            <a:ext cx="5721241" cy="762000"/>
          </a:xfrm>
        </p:spPr>
        <p:txBody>
          <a:bodyPr>
            <a:noAutofit/>
          </a:bodyPr>
          <a:lstStyle>
            <a:lvl1pPr marL="0" indent="0" algn="l">
              <a:lnSpc>
                <a:spcPct val="100000"/>
              </a:lnSpc>
              <a:spcBef>
                <a:spcPts val="0"/>
              </a:spcBef>
              <a:spcAft>
                <a:spcPts val="0"/>
              </a:spcAft>
              <a:buNone/>
              <a:defRPr sz="2000">
                <a:solidFill>
                  <a:schemeClr val="bg1"/>
                </a:solidFill>
              </a:defRPr>
            </a:lvl1pPr>
            <a:lvl2pPr marL="571500" indent="0" algn="ctr">
              <a:buNone/>
              <a:defRPr>
                <a:solidFill>
                  <a:schemeClr val="tx1">
                    <a:tint val="75000"/>
                  </a:schemeClr>
                </a:solidFill>
              </a:defRPr>
            </a:lvl2pPr>
            <a:lvl3pPr marL="1143000" indent="0" algn="ctr">
              <a:buNone/>
              <a:defRPr>
                <a:solidFill>
                  <a:schemeClr val="tx1">
                    <a:tint val="75000"/>
                  </a:schemeClr>
                </a:solidFill>
              </a:defRPr>
            </a:lvl3pPr>
            <a:lvl4pPr marL="1714500" indent="0" algn="ctr">
              <a:buNone/>
              <a:defRPr>
                <a:solidFill>
                  <a:schemeClr val="tx1">
                    <a:tint val="75000"/>
                  </a:schemeClr>
                </a:solidFill>
              </a:defRPr>
            </a:lvl4pPr>
            <a:lvl5pPr marL="2286000" indent="0" algn="ctr">
              <a:buNone/>
              <a:defRPr>
                <a:solidFill>
                  <a:schemeClr val="tx1">
                    <a:tint val="75000"/>
                  </a:schemeClr>
                </a:solidFill>
              </a:defRPr>
            </a:lvl5pPr>
            <a:lvl6pPr marL="2857500" indent="0" algn="ctr">
              <a:buNone/>
              <a:defRPr>
                <a:solidFill>
                  <a:schemeClr val="tx1">
                    <a:tint val="75000"/>
                  </a:schemeClr>
                </a:solidFill>
              </a:defRPr>
            </a:lvl6pPr>
            <a:lvl7pPr marL="3429000" indent="0" algn="ctr">
              <a:buNone/>
              <a:defRPr>
                <a:solidFill>
                  <a:schemeClr val="tx1">
                    <a:tint val="75000"/>
                  </a:schemeClr>
                </a:solidFill>
              </a:defRPr>
            </a:lvl7pPr>
            <a:lvl8pPr marL="4000500" indent="0" algn="ctr">
              <a:buNone/>
              <a:defRPr>
                <a:solidFill>
                  <a:schemeClr val="tx1">
                    <a:tint val="75000"/>
                  </a:schemeClr>
                </a:solidFill>
              </a:defRPr>
            </a:lvl8pPr>
            <a:lvl9pPr marL="4572000" indent="0" algn="ctr">
              <a:buNone/>
              <a:defRPr>
                <a:solidFill>
                  <a:schemeClr val="tx1">
                    <a:tint val="75000"/>
                  </a:schemeClr>
                </a:solidFill>
              </a:defRPr>
            </a:lvl9pPr>
          </a:lstStyle>
          <a:p>
            <a:r>
              <a:rPr lang="en-US"/>
              <a:t>Click to edit Master subtitle style</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47457" y="5812536"/>
            <a:ext cx="3352800" cy="308745"/>
          </a:xfrm>
          <a:prstGeom prst="rect">
            <a:avLst/>
          </a:prstGeom>
        </p:spPr>
      </p:pic>
    </p:spTree>
    <p:extLst>
      <p:ext uri="{BB962C8B-B14F-4D97-AF65-F5344CB8AC3E}">
        <p14:creationId xmlns:p14="http://schemas.microsoft.com/office/powerpoint/2010/main" val="1669146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2740091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3"/>
          </a:xfrm>
          <a:prstGeom prst="rect">
            <a:avLst/>
          </a:prstGeom>
        </p:spPr>
      </p:pic>
      <p:sp>
        <p:nvSpPr>
          <p:cNvPr id="2" name="Title 1"/>
          <p:cNvSpPr>
            <a:spLocks noGrp="1"/>
          </p:cNvSpPr>
          <p:nvPr>
            <p:ph type="title" hasCustomPrompt="1"/>
          </p:nvPr>
        </p:nvSpPr>
        <p:spPr>
          <a:xfrm>
            <a:off x="304809" y="945634"/>
            <a:ext cx="11584516" cy="1362075"/>
          </a:xfrm>
        </p:spPr>
        <p:txBody>
          <a:bodyPr anchor="ctr">
            <a:normAutofit/>
          </a:bodyPr>
          <a:lstStyle>
            <a:lvl1pPr algn="ctr">
              <a:defRPr sz="5500"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475552"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fontAlgn="base">
              <a:buClr>
                <a:srgbClr val="007CC3"/>
              </a:buClr>
            </a:pPr>
            <a:r>
              <a:rPr lang="en-US" sz="625" dirty="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fontAlgn="base">
              <a:buClr>
                <a:srgbClr val="007CC3"/>
              </a:buClr>
            </a:pPr>
            <a:endParaRPr lang="en-US" sz="625" dirty="0">
              <a:solidFill>
                <a:prstClr val="white"/>
              </a:solidFill>
            </a:endParaRPr>
          </a:p>
          <a:p>
            <a:pPr fontAlgn="base">
              <a:buClr>
                <a:srgbClr val="007CC3"/>
              </a:buClr>
            </a:pPr>
            <a:endParaRPr lang="en-US" sz="625"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17543" y="5850015"/>
            <a:ext cx="3352800" cy="308745"/>
          </a:xfrm>
          <a:prstGeom prst="rect">
            <a:avLst/>
          </a:prstGeom>
        </p:spPr>
      </p:pic>
    </p:spTree>
    <p:extLst>
      <p:ext uri="{BB962C8B-B14F-4D97-AF65-F5344CB8AC3E}">
        <p14:creationId xmlns:p14="http://schemas.microsoft.com/office/powerpoint/2010/main" val="1514301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3"/>
          </a:xfrm>
          <a:prstGeom prst="rect">
            <a:avLst/>
          </a:prstGeom>
        </p:spPr>
      </p:pic>
      <p:sp>
        <p:nvSpPr>
          <p:cNvPr id="2" name="Title 1"/>
          <p:cNvSpPr>
            <a:spLocks noGrp="1"/>
          </p:cNvSpPr>
          <p:nvPr>
            <p:ph type="title" hasCustomPrompt="1"/>
          </p:nvPr>
        </p:nvSpPr>
        <p:spPr>
          <a:xfrm>
            <a:off x="304809" y="2747965"/>
            <a:ext cx="11584516" cy="1362075"/>
          </a:xfrm>
        </p:spPr>
        <p:txBody>
          <a:bodyPr anchor="ctr">
            <a:normAutofit/>
          </a:bodyPr>
          <a:lstStyle>
            <a:lvl1pPr algn="ctr">
              <a:defRPr sz="55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10062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7" y="1119269"/>
            <a:ext cx="5711252" cy="4976735"/>
          </a:xfrm>
        </p:spPr>
        <p:txBody>
          <a:bodyPr>
            <a:normAutofit/>
          </a:bodyPr>
          <a:lstStyle>
            <a:lvl1pPr>
              <a:defRPr sz="2250"/>
            </a:lvl1pPr>
            <a:lvl2pPr>
              <a:defRPr sz="2000"/>
            </a:lvl2pPr>
            <a:lvl3pPr>
              <a:defRPr sz="1750"/>
            </a:lvl3pPr>
            <a:lvl4pPr>
              <a:defRPr sz="1500"/>
            </a:lvl4pPr>
            <a:lvl5pPr>
              <a:defRPr sz="1500"/>
            </a:lvl5pPr>
            <a:lvl6pPr>
              <a:defRPr sz="2250"/>
            </a:lvl6pPr>
            <a:lvl7pPr>
              <a:defRPr sz="2250"/>
            </a:lvl7pPr>
            <a:lvl8pPr>
              <a:defRPr sz="2250"/>
            </a:lvl8pPr>
            <a:lvl9pPr>
              <a:defRPr sz="22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65963" y="1119269"/>
            <a:ext cx="5711252" cy="4976735"/>
          </a:xfrm>
        </p:spPr>
        <p:txBody>
          <a:bodyPr>
            <a:normAutofit/>
          </a:bodyPr>
          <a:lstStyle>
            <a:lvl1pPr>
              <a:defRPr sz="2250"/>
            </a:lvl1pPr>
            <a:lvl2pPr>
              <a:defRPr sz="2000"/>
            </a:lvl2pPr>
            <a:lvl3pPr>
              <a:defRPr sz="1750"/>
            </a:lvl3pPr>
            <a:lvl4pPr>
              <a:defRPr sz="1500"/>
            </a:lvl4pPr>
            <a:lvl5pPr>
              <a:defRPr sz="1500"/>
            </a:lvl5pPr>
            <a:lvl6pPr>
              <a:defRPr sz="2250"/>
            </a:lvl6pPr>
            <a:lvl7pPr>
              <a:defRPr sz="2250"/>
            </a:lvl7pPr>
            <a:lvl8pPr>
              <a:defRPr sz="2250"/>
            </a:lvl8pPr>
            <a:lvl9pPr>
              <a:defRPr sz="22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703554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798" y="1119265"/>
            <a:ext cx="5691717" cy="639763"/>
          </a:xfrm>
        </p:spPr>
        <p:txBody>
          <a:bodyPr anchor="b">
            <a:normAutofit/>
          </a:bodyPr>
          <a:lstStyle>
            <a:lvl1pPr marL="0" indent="0">
              <a:buNone/>
              <a:defRPr sz="2500" b="1">
                <a:solidFill>
                  <a:schemeClr val="accent5"/>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dirty="0"/>
              <a:t>Click to 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2250"/>
            </a:lvl1pPr>
            <a:lvl2pPr>
              <a:defRPr sz="2000"/>
            </a:lvl2pPr>
            <a:lvl3pPr>
              <a:defRPr sz="175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75" y="1119265"/>
            <a:ext cx="5695948" cy="639763"/>
          </a:xfrm>
        </p:spPr>
        <p:txBody>
          <a:bodyPr anchor="b">
            <a:normAutofit/>
          </a:bodyPr>
          <a:lstStyle>
            <a:lvl1pPr marL="0" indent="0">
              <a:buNone/>
              <a:defRPr sz="2500" b="1">
                <a:solidFill>
                  <a:schemeClr val="accent5"/>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dirty="0"/>
              <a:t>Click to edit Master text styles</a:t>
            </a:r>
          </a:p>
        </p:txBody>
      </p:sp>
      <p:sp>
        <p:nvSpPr>
          <p:cNvPr id="6" name="Content Placeholder 5"/>
          <p:cNvSpPr>
            <a:spLocks noGrp="1"/>
          </p:cNvSpPr>
          <p:nvPr>
            <p:ph sz="quarter" idx="4"/>
          </p:nvPr>
        </p:nvSpPr>
        <p:spPr>
          <a:xfrm>
            <a:off x="6193378" y="1828801"/>
            <a:ext cx="5695948" cy="4267200"/>
          </a:xfrm>
        </p:spPr>
        <p:txBody>
          <a:bodyPr>
            <a:normAutofit/>
          </a:bodyPr>
          <a:lstStyle>
            <a:lvl1pPr>
              <a:defRPr sz="2250"/>
            </a:lvl1pPr>
            <a:lvl2pPr>
              <a:defRPr sz="2000"/>
            </a:lvl2pPr>
            <a:lvl3pPr>
              <a:defRPr sz="175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lvl1pPr>
              <a:defRPr>
                <a:solidFill>
                  <a:schemeClr val="bg1"/>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451197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470495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bg1"/>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2608219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Notes&amp;Disclaimer">
    <p:spTree>
      <p:nvGrpSpPr>
        <p:cNvPr id="1" name=""/>
        <p:cNvGrpSpPr/>
        <p:nvPr/>
      </p:nvGrpSpPr>
      <p:grpSpPr>
        <a:xfrm>
          <a:off x="0" y="0"/>
          <a:ext cx="0" cy="0"/>
          <a:chOff x="0" y="0"/>
          <a:chExt cx="0" cy="0"/>
        </a:xfrm>
      </p:grpSpPr>
      <p:cxnSp>
        <p:nvCxnSpPr>
          <p:cNvPr id="6" name="Straight Connector 5"/>
          <p:cNvCxnSpPr/>
          <p:nvPr userDrawn="1"/>
        </p:nvCxnSpPr>
        <p:spPr>
          <a:xfrm>
            <a:off x="3088641" y="3471344"/>
            <a:ext cx="6669616" cy="2118"/>
          </a:xfrm>
          <a:prstGeom prst="line">
            <a:avLst/>
          </a:prstGeom>
          <a:ln w="22225" cap="rnd" cmpd="sng" algn="ctr">
            <a:solidFill>
              <a:schemeClr val="bg1">
                <a:lumMod val="75000"/>
              </a:schemeClr>
            </a:solidFill>
            <a:prstDash val="sys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Title 1"/>
          <p:cNvSpPr>
            <a:spLocks noGrp="1"/>
          </p:cNvSpPr>
          <p:nvPr>
            <p:ph type="title"/>
          </p:nvPr>
        </p:nvSpPr>
        <p:spPr>
          <a:xfrm>
            <a:off x="3251201" y="2156726"/>
            <a:ext cx="6507056" cy="1316736"/>
          </a:xfrm>
          <a:prstGeom prst="rect">
            <a:avLst/>
          </a:prstGeom>
        </p:spPr>
        <p:txBody>
          <a:bodyPr lIns="91436" tIns="45718" rIns="91436" bIns="45718" anchor="b"/>
          <a:lstStyle>
            <a:lvl1pPr algn="ctr">
              <a:defRPr sz="3500">
                <a:solidFill>
                  <a:srgbClr val="FF6600"/>
                </a:solidFill>
                <a:latin typeface="Arial"/>
                <a:cs typeface="Arial"/>
              </a:defRPr>
            </a:lvl1pPr>
          </a:lstStyle>
          <a:p>
            <a:r>
              <a:rPr lang="en-US" dirty="0"/>
              <a:t>Click to edit Master title style</a:t>
            </a:r>
            <a:endParaRPr lang="en-GB" dirty="0"/>
          </a:p>
        </p:txBody>
      </p:sp>
      <p:sp>
        <p:nvSpPr>
          <p:cNvPr id="9" name="Content Placeholder 2"/>
          <p:cNvSpPr>
            <a:spLocks noGrp="1"/>
          </p:cNvSpPr>
          <p:nvPr>
            <p:ph idx="1"/>
          </p:nvPr>
        </p:nvSpPr>
        <p:spPr>
          <a:xfrm>
            <a:off x="3093151" y="3570913"/>
            <a:ext cx="6507056" cy="3009816"/>
          </a:xfrm>
          <a:prstGeom prst="rect">
            <a:avLst/>
          </a:prstGeom>
        </p:spPr>
        <p:txBody>
          <a:bodyPr lIns="91436" tIns="45718" rIns="91436" bIns="45718"/>
          <a:lstStyle>
            <a:lvl1pPr marL="0" indent="0" algn="ctr">
              <a:buFontTx/>
              <a:buNone/>
              <a:defRPr sz="1750">
                <a:solidFill>
                  <a:schemeClr val="bg2">
                    <a:lumMod val="50000"/>
                  </a:schemeClr>
                </a:solidFill>
                <a:latin typeface="Arial"/>
                <a:cs typeface="Arial"/>
              </a:defRPr>
            </a:lvl1pPr>
            <a:lvl2pPr marL="555603" indent="0" algn="ctr">
              <a:buFontTx/>
              <a:buNone/>
              <a:defRPr sz="1500">
                <a:solidFill>
                  <a:schemeClr val="bg2">
                    <a:lumMod val="50000"/>
                  </a:schemeClr>
                </a:solidFill>
                <a:latin typeface="Arial"/>
                <a:cs typeface="Arial"/>
              </a:defRPr>
            </a:lvl2pPr>
            <a:lvl3pPr marL="1119143" indent="0" algn="ctr">
              <a:buFontTx/>
              <a:buNone/>
              <a:defRPr sz="1375">
                <a:solidFill>
                  <a:schemeClr val="bg2">
                    <a:lumMod val="50000"/>
                  </a:schemeClr>
                </a:solidFill>
                <a:latin typeface="Arial"/>
                <a:cs typeface="Arial"/>
              </a:defRPr>
            </a:lvl3pPr>
            <a:lvl4pPr marL="1684668" indent="0" algn="ctr">
              <a:buFontTx/>
              <a:buNone/>
              <a:defRPr sz="1375">
                <a:solidFill>
                  <a:schemeClr val="bg2">
                    <a:lumMod val="50000"/>
                  </a:schemeClr>
                </a:solidFill>
                <a:latin typeface="Arial"/>
                <a:cs typeface="Arial"/>
              </a:defRPr>
            </a:lvl4pPr>
            <a:lvl5pPr marL="2240271" indent="0" algn="ctr">
              <a:buFontTx/>
              <a:buNone/>
              <a:defRPr sz="1375">
                <a:solidFill>
                  <a:schemeClr val="bg2">
                    <a:lumMod val="50000"/>
                  </a:schemeClr>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descr="lg.png"/>
          <p:cNvPicPr>
            <a:picLocks noChangeAspect="1"/>
          </p:cNvPicPr>
          <p:nvPr userDrawn="1"/>
        </p:nvPicPr>
        <p:blipFill>
          <a:blip r:embed="rId2" cstate="print"/>
          <a:stretch>
            <a:fillRect/>
          </a:stretch>
        </p:blipFill>
        <p:spPr>
          <a:xfrm>
            <a:off x="3843520" y="1537328"/>
            <a:ext cx="5367867" cy="778934"/>
          </a:xfrm>
          <a:prstGeom prst="rect">
            <a:avLst/>
          </a:prstGeom>
        </p:spPr>
      </p:pic>
    </p:spTree>
    <p:extLst>
      <p:ext uri="{BB962C8B-B14F-4D97-AF65-F5344CB8AC3E}">
        <p14:creationId xmlns:p14="http://schemas.microsoft.com/office/powerpoint/2010/main" val="2304883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3"/>
            <a:ext cx="12192000" cy="6843712"/>
          </a:xfrm>
          <a:prstGeom prst="rect">
            <a:avLst/>
          </a:prstGeom>
        </p:spPr>
      </p:pic>
      <p:sp>
        <p:nvSpPr>
          <p:cNvPr id="2" name="Title 1"/>
          <p:cNvSpPr>
            <a:spLocks noGrp="1"/>
          </p:cNvSpPr>
          <p:nvPr>
            <p:ph type="ctrTitle"/>
          </p:nvPr>
        </p:nvSpPr>
        <p:spPr>
          <a:xfrm>
            <a:off x="374767" y="106185"/>
            <a:ext cx="11402964" cy="1470025"/>
          </a:xfrm>
        </p:spPr>
        <p:txBody>
          <a:bodyPr anchor="b">
            <a:normAutofit/>
          </a:bodyPr>
          <a:lstStyle>
            <a:lvl1pPr algn="l">
              <a:defRPr sz="44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374768" y="5555105"/>
            <a:ext cx="5721241" cy="762000"/>
          </a:xfrm>
        </p:spPr>
        <p:txBody>
          <a:bodyPr>
            <a:noAutofit/>
          </a:bodyPr>
          <a:lstStyle>
            <a:lvl1pPr marL="0" indent="0" algn="l">
              <a:lnSpc>
                <a:spcPct val="100000"/>
              </a:lnSpc>
              <a:spcBef>
                <a:spcPts val="0"/>
              </a:spcBef>
              <a:spcAft>
                <a:spcPts val="0"/>
              </a:spcAft>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47456" y="5812541"/>
            <a:ext cx="3352800" cy="308745"/>
          </a:xfrm>
          <a:prstGeom prst="rect">
            <a:avLst/>
          </a:prstGeom>
        </p:spPr>
      </p:pic>
    </p:spTree>
    <p:extLst>
      <p:ext uri="{BB962C8B-B14F-4D97-AF65-F5344CB8AC3E}">
        <p14:creationId xmlns:p14="http://schemas.microsoft.com/office/powerpoint/2010/main" val="11384539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090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a:xfrm>
            <a:off x="5821279" y="6441314"/>
            <a:ext cx="337109" cy="266338"/>
          </a:xfrm>
          <a:prstGeom prst="rect">
            <a:avLst/>
          </a:prstGeom>
        </p:spPr>
        <p:txBody>
          <a:bodyPr/>
          <a:lstStyle>
            <a:lvl1pPr>
              <a:defRPr sz="1250">
                <a:solidFill>
                  <a:schemeClr val="bg1"/>
                </a:solidFill>
              </a:defRPr>
            </a:lvl1pPr>
          </a:lstStyle>
          <a:p>
            <a:fld id="{14D65173-87C9-47C0-A890-7AD8E2754265}"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03219" y="6396945"/>
            <a:ext cx="434929" cy="434929"/>
          </a:xfrm>
          <a:prstGeom prst="rect">
            <a:avLst/>
          </a:prstGeom>
        </p:spPr>
      </p:pic>
    </p:spTree>
    <p:extLst>
      <p:ext uri="{BB962C8B-B14F-4D97-AF65-F5344CB8AC3E}">
        <p14:creationId xmlns:p14="http://schemas.microsoft.com/office/powerpoint/2010/main" val="871607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2"/>
          </a:xfrm>
          <a:prstGeom prst="rect">
            <a:avLst/>
          </a:prstGeom>
        </p:spPr>
      </p:pic>
      <p:sp>
        <p:nvSpPr>
          <p:cNvPr id="2" name="Title 1"/>
          <p:cNvSpPr>
            <a:spLocks noGrp="1"/>
          </p:cNvSpPr>
          <p:nvPr>
            <p:ph type="title" hasCustomPrompt="1"/>
          </p:nvPr>
        </p:nvSpPr>
        <p:spPr>
          <a:xfrm>
            <a:off x="304809" y="945634"/>
            <a:ext cx="11584516" cy="1362075"/>
          </a:xfrm>
        </p:spPr>
        <p:txBody>
          <a:bodyPr anchor="ctr">
            <a:normAutofit/>
          </a:bodyPr>
          <a:lstStyle>
            <a:lvl1pPr algn="ctr">
              <a:defRPr sz="4400"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475552"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fontAlgn="base">
              <a:buClr>
                <a:srgbClr val="007CC3"/>
              </a:buClr>
            </a:pPr>
            <a:r>
              <a:rPr lang="en-US" sz="500" dirty="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fontAlgn="base">
              <a:buClr>
                <a:srgbClr val="007CC3"/>
              </a:buClr>
            </a:pPr>
            <a:endParaRPr lang="en-US" sz="500" dirty="0">
              <a:solidFill>
                <a:prstClr val="white"/>
              </a:solidFill>
            </a:endParaRPr>
          </a:p>
          <a:p>
            <a:pPr fontAlgn="base">
              <a:buClr>
                <a:srgbClr val="007CC3"/>
              </a:buClr>
            </a:pPr>
            <a:endParaRPr lang="en-US" sz="500"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17543" y="5850017"/>
            <a:ext cx="3352800" cy="308745"/>
          </a:xfrm>
          <a:prstGeom prst="rect">
            <a:avLst/>
          </a:prstGeom>
        </p:spPr>
      </p:pic>
    </p:spTree>
    <p:extLst>
      <p:ext uri="{BB962C8B-B14F-4D97-AF65-F5344CB8AC3E}">
        <p14:creationId xmlns:p14="http://schemas.microsoft.com/office/powerpoint/2010/main" val="39773965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2"/>
          </a:xfrm>
          <a:prstGeom prst="rect">
            <a:avLst/>
          </a:prstGeom>
        </p:spPr>
      </p:pic>
      <p:sp>
        <p:nvSpPr>
          <p:cNvPr id="2" name="Title 1"/>
          <p:cNvSpPr>
            <a:spLocks noGrp="1"/>
          </p:cNvSpPr>
          <p:nvPr>
            <p:ph type="title" hasCustomPrompt="1"/>
          </p:nvPr>
        </p:nvSpPr>
        <p:spPr>
          <a:xfrm>
            <a:off x="304809" y="2747966"/>
            <a:ext cx="11584516" cy="1362075"/>
          </a:xfrm>
        </p:spPr>
        <p:txBody>
          <a:bodyPr anchor="ctr">
            <a:normAutofit/>
          </a:bodyPr>
          <a:lstStyle>
            <a:lvl1pPr algn="ctr">
              <a:defRPr sz="44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426146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7" y="1119270"/>
            <a:ext cx="5711252"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65963" y="1119270"/>
            <a:ext cx="5711252"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68573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798" y="1119266"/>
            <a:ext cx="5691717" cy="639763"/>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75" y="1119266"/>
            <a:ext cx="5695948" cy="639763"/>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78" y="1828801"/>
            <a:ext cx="5695948"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44767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7416806" y="78273"/>
            <a:ext cx="3556087" cy="190821"/>
          </a:xfrm>
          <a:prstGeom prst="rect">
            <a:avLst/>
          </a:prstGeom>
        </p:spPr>
        <p:txBody>
          <a:bodyPr/>
          <a:lstStyle/>
          <a:p>
            <a:endParaRPr lang="en-US" dirty="0">
              <a:solidFill>
                <a:srgbClr val="6D6E71"/>
              </a:solidFill>
            </a:endParaRPr>
          </a:p>
        </p:txBody>
      </p:sp>
      <p:sp>
        <p:nvSpPr>
          <p:cNvPr id="5" name="Slide Number Placeholder 4"/>
          <p:cNvSpPr>
            <a:spLocks noGrp="1"/>
          </p:cNvSpPr>
          <p:nvPr>
            <p:ph type="sldNum" sz="quarter" idx="12"/>
          </p:nvPr>
        </p:nvSpPr>
        <p:spPr>
          <a:xfrm>
            <a:off x="11454616" y="59037"/>
            <a:ext cx="226089" cy="229294"/>
          </a:xfrm>
          <a:prstGeom prst="rect">
            <a:avLst/>
          </a:prstGeom>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41881604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7416806" y="78273"/>
            <a:ext cx="3556087" cy="190821"/>
          </a:xfrm>
          <a:prstGeom prst="rect">
            <a:avLst/>
          </a:prstGeom>
        </p:spPr>
        <p:txBody>
          <a:bodyPr/>
          <a:lstStyle/>
          <a:p>
            <a:endParaRPr lang="en-US" dirty="0">
              <a:solidFill>
                <a:srgbClr val="6D6E71"/>
              </a:solidFill>
            </a:endParaRPr>
          </a:p>
        </p:txBody>
      </p:sp>
      <p:sp>
        <p:nvSpPr>
          <p:cNvPr id="4" name="Slide Number Placeholder 3"/>
          <p:cNvSpPr>
            <a:spLocks noGrp="1"/>
          </p:cNvSpPr>
          <p:nvPr>
            <p:ph type="sldNum" sz="quarter" idx="12"/>
          </p:nvPr>
        </p:nvSpPr>
        <p:spPr>
          <a:xfrm>
            <a:off x="11454616" y="59037"/>
            <a:ext cx="226089" cy="229294"/>
          </a:xfrm>
          <a:prstGeom prst="rect">
            <a:avLst/>
          </a:prstGeom>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1969990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Notes&amp;Disclaimer">
    <p:spTree>
      <p:nvGrpSpPr>
        <p:cNvPr id="1" name=""/>
        <p:cNvGrpSpPr/>
        <p:nvPr/>
      </p:nvGrpSpPr>
      <p:grpSpPr>
        <a:xfrm>
          <a:off x="0" y="0"/>
          <a:ext cx="0" cy="0"/>
          <a:chOff x="0" y="0"/>
          <a:chExt cx="0" cy="0"/>
        </a:xfrm>
      </p:grpSpPr>
      <p:cxnSp>
        <p:nvCxnSpPr>
          <p:cNvPr id="6" name="Straight Connector 5"/>
          <p:cNvCxnSpPr/>
          <p:nvPr userDrawn="1"/>
        </p:nvCxnSpPr>
        <p:spPr>
          <a:xfrm>
            <a:off x="3088641" y="3471345"/>
            <a:ext cx="6669616" cy="2117"/>
          </a:xfrm>
          <a:prstGeom prst="line">
            <a:avLst/>
          </a:prstGeom>
          <a:ln w="22225" cap="rnd" cmpd="sng" algn="ctr">
            <a:solidFill>
              <a:schemeClr val="bg1">
                <a:lumMod val="75000"/>
              </a:schemeClr>
            </a:solidFill>
            <a:prstDash val="sys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Title 1"/>
          <p:cNvSpPr>
            <a:spLocks noGrp="1"/>
          </p:cNvSpPr>
          <p:nvPr>
            <p:ph type="title"/>
          </p:nvPr>
        </p:nvSpPr>
        <p:spPr>
          <a:xfrm>
            <a:off x="3251201" y="2156725"/>
            <a:ext cx="6507056" cy="1316736"/>
          </a:xfrm>
          <a:prstGeom prst="rect">
            <a:avLst/>
          </a:prstGeom>
        </p:spPr>
        <p:txBody>
          <a:bodyPr lIns="91436" tIns="45718" rIns="91436" bIns="45718" anchor="b"/>
          <a:lstStyle>
            <a:lvl1pPr algn="ctr">
              <a:defRPr sz="2800">
                <a:solidFill>
                  <a:srgbClr val="FF6600"/>
                </a:solidFill>
                <a:latin typeface="Arial"/>
                <a:cs typeface="Arial"/>
              </a:defRPr>
            </a:lvl1pPr>
          </a:lstStyle>
          <a:p>
            <a:r>
              <a:rPr lang="en-US" dirty="0"/>
              <a:t>Click to edit Master title style</a:t>
            </a:r>
            <a:endParaRPr lang="en-GB" dirty="0"/>
          </a:p>
        </p:txBody>
      </p:sp>
      <p:sp>
        <p:nvSpPr>
          <p:cNvPr id="9" name="Content Placeholder 2"/>
          <p:cNvSpPr>
            <a:spLocks noGrp="1"/>
          </p:cNvSpPr>
          <p:nvPr>
            <p:ph idx="1"/>
          </p:nvPr>
        </p:nvSpPr>
        <p:spPr>
          <a:xfrm>
            <a:off x="3093151" y="3570912"/>
            <a:ext cx="6507056" cy="3009816"/>
          </a:xfrm>
          <a:prstGeom prst="rect">
            <a:avLst/>
          </a:prstGeom>
        </p:spPr>
        <p:txBody>
          <a:bodyPr lIns="91436" tIns="45718" rIns="91436" bIns="45718"/>
          <a:lstStyle>
            <a:lvl1pPr marL="0" indent="0" algn="ctr">
              <a:buFontTx/>
              <a:buNone/>
              <a:defRPr sz="1400">
                <a:solidFill>
                  <a:schemeClr val="bg2">
                    <a:lumMod val="50000"/>
                  </a:schemeClr>
                </a:solidFill>
                <a:latin typeface="Arial"/>
                <a:cs typeface="Arial"/>
              </a:defRPr>
            </a:lvl1pPr>
            <a:lvl2pPr marL="444482" indent="0" algn="ctr">
              <a:buFontTx/>
              <a:buNone/>
              <a:defRPr sz="1200">
                <a:solidFill>
                  <a:schemeClr val="bg2">
                    <a:lumMod val="50000"/>
                  </a:schemeClr>
                </a:solidFill>
                <a:latin typeface="Arial"/>
                <a:cs typeface="Arial"/>
              </a:defRPr>
            </a:lvl2pPr>
            <a:lvl3pPr marL="895314" indent="0" algn="ctr">
              <a:buFontTx/>
              <a:buNone/>
              <a:defRPr sz="1100">
                <a:solidFill>
                  <a:schemeClr val="bg2">
                    <a:lumMod val="50000"/>
                  </a:schemeClr>
                </a:solidFill>
                <a:latin typeface="Arial"/>
                <a:cs typeface="Arial"/>
              </a:defRPr>
            </a:lvl3pPr>
            <a:lvl4pPr marL="1347734" indent="0" algn="ctr">
              <a:buFontTx/>
              <a:buNone/>
              <a:defRPr sz="1100">
                <a:solidFill>
                  <a:schemeClr val="bg2">
                    <a:lumMod val="50000"/>
                  </a:schemeClr>
                </a:solidFill>
                <a:latin typeface="Arial"/>
                <a:cs typeface="Arial"/>
              </a:defRPr>
            </a:lvl4pPr>
            <a:lvl5pPr marL="1792217" indent="0" algn="ctr">
              <a:buFontTx/>
              <a:buNone/>
              <a:defRPr sz="1100">
                <a:solidFill>
                  <a:schemeClr val="bg2">
                    <a:lumMod val="50000"/>
                  </a:schemeClr>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descr="lg.png"/>
          <p:cNvPicPr>
            <a:picLocks noChangeAspect="1"/>
          </p:cNvPicPr>
          <p:nvPr userDrawn="1"/>
        </p:nvPicPr>
        <p:blipFill>
          <a:blip r:embed="rId2" cstate="print"/>
          <a:stretch>
            <a:fillRect/>
          </a:stretch>
        </p:blipFill>
        <p:spPr>
          <a:xfrm>
            <a:off x="3843520" y="1537329"/>
            <a:ext cx="5367867" cy="778933"/>
          </a:xfrm>
          <a:prstGeom prst="rect">
            <a:avLst/>
          </a:prstGeom>
        </p:spPr>
      </p:pic>
    </p:spTree>
    <p:extLst>
      <p:ext uri="{BB962C8B-B14F-4D97-AF65-F5344CB8AC3E}">
        <p14:creationId xmlns:p14="http://schemas.microsoft.com/office/powerpoint/2010/main" val="2776090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1" descr="C:\Documents and Settings\rahul.dingal\Desktop\Infosys\4.jpg"/>
          <p:cNvPicPr>
            <a:picLocks noChangeAspect="1" noChangeArrowheads="1"/>
          </p:cNvPicPr>
          <p:nvPr/>
        </p:nvPicPr>
        <p:blipFill>
          <a:blip r:embed="rId2" cstate="print"/>
          <a:srcRect/>
          <a:stretch>
            <a:fillRect/>
          </a:stretch>
        </p:blipFill>
        <p:spPr bwMode="auto">
          <a:xfrm>
            <a:off x="3" y="-50799"/>
            <a:ext cx="12191999" cy="6381749"/>
          </a:xfrm>
          <a:prstGeom prst="rect">
            <a:avLst/>
          </a:prstGeom>
          <a:noFill/>
        </p:spPr>
      </p:pic>
      <p:sp>
        <p:nvSpPr>
          <p:cNvPr id="7" name="Rectangle 6"/>
          <p:cNvSpPr>
            <a:spLocks noChangeArrowheads="1"/>
          </p:cNvSpPr>
          <p:nvPr/>
        </p:nvSpPr>
        <p:spPr bwMode="gray">
          <a:xfrm>
            <a:off x="0" y="6333066"/>
            <a:ext cx="12192000" cy="546105"/>
          </a:xfrm>
          <a:prstGeom prst="rect">
            <a:avLst/>
          </a:prstGeom>
          <a:gradFill flip="none" rotWithShape="1">
            <a:gsLst>
              <a:gs pos="51000">
                <a:srgbClr val="6D6E71"/>
              </a:gs>
              <a:gs pos="0">
                <a:schemeClr val="tx2">
                  <a:lumMod val="95000"/>
                  <a:lumOff val="5000"/>
                </a:schemeClr>
              </a:gs>
              <a:gs pos="81000">
                <a:schemeClr val="tx2">
                  <a:lumMod val="95000"/>
                  <a:lumOff val="5000"/>
                </a:schemeClr>
              </a:gs>
            </a:gsLst>
            <a:path path="circle">
              <a:fillToRect l="100000" t="100000"/>
            </a:path>
            <a:tileRect r="-100000" b="-1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baseline="-25000" dirty="0">
              <a:solidFill>
                <a:srgbClr val="FFFFFF"/>
              </a:solidFill>
              <a:latin typeface="Arial"/>
              <a:cs typeface="Arial"/>
            </a:endParaRPr>
          </a:p>
        </p:txBody>
      </p:sp>
      <p:sp>
        <p:nvSpPr>
          <p:cNvPr id="9" name="Rectangle 8"/>
          <p:cNvSpPr>
            <a:spLocks noChangeArrowheads="1"/>
          </p:cNvSpPr>
          <p:nvPr/>
        </p:nvSpPr>
        <p:spPr bwMode="gray">
          <a:xfrm flipV="1">
            <a:off x="0" y="6323184"/>
            <a:ext cx="12192000" cy="72813"/>
          </a:xfrm>
          <a:prstGeom prst="rect">
            <a:avLst/>
          </a:prstGeom>
          <a:solidFill>
            <a:srgbClr val="0079BD"/>
          </a:solidFill>
          <a:ln w="9525">
            <a:noFill/>
            <a:miter lim="800000"/>
            <a:headEnd/>
            <a:tailEnd/>
          </a:ln>
          <a:effectLst/>
        </p:spPr>
        <p:txBody>
          <a:bodyPr anchor="ctr"/>
          <a:lstStyle/>
          <a:p>
            <a:pPr algn="ctr">
              <a:defRPr/>
            </a:pPr>
            <a:endParaRPr lang="en-US" baseline="-25000" dirty="0">
              <a:solidFill>
                <a:srgbClr val="FFFFFF"/>
              </a:solidFill>
            </a:endParaRPr>
          </a:p>
        </p:txBody>
      </p:sp>
      <p:pic>
        <p:nvPicPr>
          <p:cNvPr id="10" name="Picture 9" descr="BTE_logo1.png"/>
          <p:cNvPicPr>
            <a:picLocks noChangeAspect="1"/>
          </p:cNvPicPr>
          <p:nvPr/>
        </p:nvPicPr>
        <p:blipFill>
          <a:blip r:embed="rId3" cstate="print"/>
          <a:stretch>
            <a:fillRect/>
          </a:stretch>
        </p:blipFill>
        <p:spPr>
          <a:xfrm>
            <a:off x="10148712" y="6458658"/>
            <a:ext cx="1876777" cy="380009"/>
          </a:xfrm>
          <a:prstGeom prst="rect">
            <a:avLst/>
          </a:prstGeom>
        </p:spPr>
      </p:pic>
      <p:sp>
        <p:nvSpPr>
          <p:cNvPr id="13"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C4CB27F2-16A8-4A19-9A49-FC3C1D46B430}" type="slidenum">
              <a:rPr lang="en-GB">
                <a:solidFill>
                  <a:prstClr val="white"/>
                </a:solidFill>
              </a:rPr>
              <a:pPr>
                <a:defRPr/>
              </a:pPr>
              <a:t>‹#›</a:t>
            </a:fld>
            <a:endParaRPr lang="en-GB" dirty="0">
              <a:solidFill>
                <a:prstClr val="white"/>
              </a:solidFill>
            </a:endParaRPr>
          </a:p>
        </p:txBody>
      </p:sp>
      <p:sp>
        <p:nvSpPr>
          <p:cNvPr id="11" name="Title 1"/>
          <p:cNvSpPr>
            <a:spLocks noGrp="1"/>
          </p:cNvSpPr>
          <p:nvPr>
            <p:ph type="ctrTitle"/>
          </p:nvPr>
        </p:nvSpPr>
        <p:spPr>
          <a:xfrm>
            <a:off x="914400" y="678721"/>
            <a:ext cx="10363200" cy="1054835"/>
          </a:xfrm>
        </p:spPr>
        <p:txBody>
          <a:bodyPr anchor="b">
            <a:noAutofit/>
          </a:bodyPr>
          <a:lstStyle>
            <a:lvl1pPr algn="ctr">
              <a:defRPr sz="2200" b="1"/>
            </a:lvl1pPr>
          </a:lstStyle>
          <a:p>
            <a:r>
              <a:rPr lang="en-US"/>
              <a:t>Click to edit Master title style</a:t>
            </a:r>
            <a:endParaRPr lang="en-GB" dirty="0"/>
          </a:p>
        </p:txBody>
      </p:sp>
      <p:sp>
        <p:nvSpPr>
          <p:cNvPr id="14" name="Subtitle 2"/>
          <p:cNvSpPr>
            <a:spLocks noGrp="1"/>
          </p:cNvSpPr>
          <p:nvPr>
            <p:ph type="subTitle" idx="1"/>
          </p:nvPr>
        </p:nvSpPr>
        <p:spPr>
          <a:xfrm>
            <a:off x="1828800" y="1925994"/>
            <a:ext cx="8534400" cy="1485735"/>
          </a:xfrm>
        </p:spPr>
        <p:txBody>
          <a:bodyPr>
            <a:normAutofit/>
          </a:bodyPr>
          <a:lstStyle>
            <a:lvl1pPr marL="0" indent="0" algn="ctr">
              <a:buNone/>
              <a:defRPr sz="180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12" name="Picture 11" descr="LOGOO.png"/>
          <p:cNvPicPr>
            <a:picLocks noChangeAspect="1"/>
          </p:cNvPicPr>
          <p:nvPr/>
        </p:nvPicPr>
        <p:blipFill>
          <a:blip r:embed="rId4" cstate="print"/>
          <a:stretch>
            <a:fillRect/>
          </a:stretch>
        </p:blipFill>
        <p:spPr>
          <a:xfrm>
            <a:off x="209459" y="6403276"/>
            <a:ext cx="1025287" cy="460803"/>
          </a:xfrm>
          <a:prstGeom prst="rect">
            <a:avLst/>
          </a:prstGeom>
        </p:spPr>
      </p:pic>
    </p:spTree>
    <p:extLst>
      <p:ext uri="{BB962C8B-B14F-4D97-AF65-F5344CB8AC3E}">
        <p14:creationId xmlns:p14="http://schemas.microsoft.com/office/powerpoint/2010/main" val="21179000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 no imag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661023"/>
            <a:ext cx="10363200" cy="1142231"/>
          </a:xfrm>
        </p:spPr>
        <p:txBody>
          <a:bodyPr anchor="b">
            <a:noAutofit/>
          </a:bodyPr>
          <a:lstStyle>
            <a:lvl1pPr algn="ctr">
              <a:defRPr sz="2300" b="1"/>
            </a:lvl1pPr>
          </a:lstStyle>
          <a:p>
            <a:r>
              <a:rPr lang="en-US"/>
              <a:t>Click to edit Master title style</a:t>
            </a:r>
            <a:endParaRPr lang="en-GB" dirty="0"/>
          </a:p>
        </p:txBody>
      </p:sp>
      <p:sp>
        <p:nvSpPr>
          <p:cNvPr id="3" name="Subtitle 2"/>
          <p:cNvSpPr>
            <a:spLocks noGrp="1"/>
          </p:cNvSpPr>
          <p:nvPr>
            <p:ph type="subTitle" idx="1"/>
          </p:nvPr>
        </p:nvSpPr>
        <p:spPr>
          <a:xfrm>
            <a:off x="914400" y="2965350"/>
            <a:ext cx="8534400" cy="1485735"/>
          </a:xfrm>
        </p:spPr>
        <p:txBody>
          <a:bodyPr>
            <a:normAutofit/>
          </a:bodyPr>
          <a:lstStyle>
            <a:lvl1pPr marL="0" indent="0" algn="ctr">
              <a:buNone/>
              <a:defRPr sz="1800" i="0">
                <a:solidFill>
                  <a:schemeClr val="tx2">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6"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fontAlgn="base">
              <a:spcBef>
                <a:spcPct val="0"/>
              </a:spcBef>
              <a:spcAft>
                <a:spcPct val="0"/>
              </a:spcAft>
              <a:defRPr/>
            </a:pPr>
            <a:fld id="{F952704C-511A-4D3B-AAF0-E9D9374ED112}" type="slidenum">
              <a:rPr lang="en-US" smtClean="0">
                <a:solidFill>
                  <a:prstClr val="white"/>
                </a:solidFill>
              </a:rPr>
              <a:pPr fontAlgn="base">
                <a:spcBef>
                  <a:spcPct val="0"/>
                </a:spcBef>
                <a:spcAft>
                  <a:spcPct val="0"/>
                </a:spcAft>
                <a:defRPr/>
              </a:pPr>
              <a:t>‹#›</a:t>
            </a:fld>
            <a:endParaRPr lang="en-US" dirty="0">
              <a:solidFill>
                <a:prstClr val="white"/>
              </a:solidFill>
            </a:endParaRPr>
          </a:p>
        </p:txBody>
      </p:sp>
    </p:spTree>
    <p:extLst>
      <p:ext uri="{BB962C8B-B14F-4D97-AF65-F5344CB8AC3E}">
        <p14:creationId xmlns:p14="http://schemas.microsoft.com/office/powerpoint/2010/main" val="18783669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itle 5"/>
          <p:cNvSpPr>
            <a:spLocks noGrp="1"/>
          </p:cNvSpPr>
          <p:nvPr>
            <p:ph type="title"/>
          </p:nvPr>
        </p:nvSpPr>
        <p:spPr/>
        <p:txBody>
          <a:bodyPr/>
          <a:lstStyle>
            <a:lvl1pPr>
              <a:defRPr sz="2200"/>
            </a:lvl1pPr>
          </a:lstStyle>
          <a:p>
            <a:r>
              <a:rPr lang="en-US"/>
              <a:t>Click to edit Master title style</a:t>
            </a:r>
            <a:endParaRPr lang="en-GB" dirty="0"/>
          </a:p>
        </p:txBody>
      </p:sp>
      <p:sp>
        <p:nvSpPr>
          <p:cNvPr id="7"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2168DA9C-E5D4-41A7-B4D5-0BBF8E6FFDE5}" type="slidenum">
              <a:rPr lang="en-US" sz="800" smtClean="0">
                <a:solidFill>
                  <a:prstClr val="white"/>
                </a:solidFill>
                <a:latin typeface="Calibri"/>
                <a:cs typeface="Arial" charset="0"/>
              </a:rPr>
              <a:pPr>
                <a:defRPr/>
              </a:pPr>
              <a:t>‹#›</a:t>
            </a:fld>
            <a:endParaRPr lang="en-US" sz="800" dirty="0">
              <a:solidFill>
                <a:prstClr val="white"/>
              </a:solidFill>
              <a:latin typeface="Calibri"/>
              <a:cs typeface="Arial" charset="0"/>
            </a:endParaRPr>
          </a:p>
        </p:txBody>
      </p:sp>
    </p:spTree>
    <p:extLst>
      <p:ext uri="{BB962C8B-B14F-4D97-AF65-F5344CB8AC3E}">
        <p14:creationId xmlns:p14="http://schemas.microsoft.com/office/powerpoint/2010/main" val="93841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3"/>
          </a:xfrm>
          <a:prstGeom prst="rect">
            <a:avLst/>
          </a:prstGeom>
        </p:spPr>
      </p:pic>
      <p:sp>
        <p:nvSpPr>
          <p:cNvPr id="2" name="Title 1"/>
          <p:cNvSpPr>
            <a:spLocks noGrp="1"/>
          </p:cNvSpPr>
          <p:nvPr>
            <p:ph type="title" hasCustomPrompt="1"/>
          </p:nvPr>
        </p:nvSpPr>
        <p:spPr>
          <a:xfrm>
            <a:off x="304802" y="945630"/>
            <a:ext cx="11584517" cy="1362075"/>
          </a:xfrm>
        </p:spPr>
        <p:txBody>
          <a:bodyPr anchor="ctr">
            <a:normAutofit/>
          </a:bodyPr>
          <a:lstStyle>
            <a:lvl1pPr algn="ctr">
              <a:defRPr sz="5500"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475546"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sz="625" dirty="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sz="625" dirty="0">
              <a:solidFill>
                <a:prstClr val="white"/>
              </a:solidFill>
            </a:endParaRPr>
          </a:p>
          <a:p>
            <a:pPr>
              <a:buClr>
                <a:srgbClr val="007CC3"/>
              </a:buClr>
            </a:pPr>
            <a:endParaRPr lang="en-US" sz="625"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17543" y="5850011"/>
            <a:ext cx="3352800" cy="308745"/>
          </a:xfrm>
          <a:prstGeom prst="rect">
            <a:avLst/>
          </a:prstGeom>
        </p:spPr>
      </p:pic>
    </p:spTree>
    <p:extLst>
      <p:ext uri="{BB962C8B-B14F-4D97-AF65-F5344CB8AC3E}">
        <p14:creationId xmlns:p14="http://schemas.microsoft.com/office/powerpoint/2010/main" val="15954384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598400"/>
            <a:ext cx="5384800" cy="4711384"/>
          </a:xfrm>
        </p:spPr>
        <p:txBody>
          <a:bodyPr/>
          <a:lstStyle>
            <a:lvl1pPr>
              <a:defRPr sz="1800">
                <a:solidFill>
                  <a:schemeClr val="tx2"/>
                </a:solidFill>
              </a:defRPr>
            </a:lvl1pPr>
            <a:lvl2pPr>
              <a:defRPr sz="16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7600" y="1598400"/>
            <a:ext cx="5384800" cy="4711384"/>
          </a:xfrm>
        </p:spPr>
        <p:txBody>
          <a:bodyPr/>
          <a:lstStyle>
            <a:lvl1pPr>
              <a:defRPr sz="1800">
                <a:solidFill>
                  <a:schemeClr val="tx2"/>
                </a:solidFill>
              </a:defRPr>
            </a:lvl1pPr>
            <a:lvl2pPr>
              <a:defRPr sz="16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le 6"/>
          <p:cNvSpPr>
            <a:spLocks noGrp="1"/>
          </p:cNvSpPr>
          <p:nvPr>
            <p:ph type="title"/>
          </p:nvPr>
        </p:nvSpPr>
        <p:spPr/>
        <p:txBody>
          <a:bodyPr/>
          <a:lstStyle>
            <a:lvl1pPr>
              <a:defRPr sz="2200"/>
            </a:lvl1pPr>
          </a:lstStyle>
          <a:p>
            <a:r>
              <a:rPr lang="en-US"/>
              <a:t>Click to edit Master title style</a:t>
            </a:r>
            <a:endParaRPr lang="en-GB" dirty="0"/>
          </a:p>
        </p:txBody>
      </p:sp>
      <p:sp>
        <p:nvSpPr>
          <p:cNvPr id="8"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3B5C44DB-1E94-4BB7-9DE6-90E6E2E707C4}" type="slidenum">
              <a:rPr lang="en-US" sz="800" smtClean="0">
                <a:solidFill>
                  <a:srgbClr val="1F497D"/>
                </a:solidFill>
                <a:latin typeface="Calibri"/>
                <a:cs typeface="Arial" charset="0"/>
              </a:rPr>
              <a:pPr>
                <a:defRPr/>
              </a:pPr>
              <a:t>‹#›</a:t>
            </a:fld>
            <a:endParaRPr lang="en-US" sz="800" dirty="0">
              <a:solidFill>
                <a:srgbClr val="1F497D"/>
              </a:solidFill>
              <a:latin typeface="Calibri"/>
              <a:cs typeface="Arial" charset="0"/>
            </a:endParaRPr>
          </a:p>
        </p:txBody>
      </p:sp>
    </p:spTree>
    <p:extLst>
      <p:ext uri="{BB962C8B-B14F-4D97-AF65-F5344CB8AC3E}">
        <p14:creationId xmlns:p14="http://schemas.microsoft.com/office/powerpoint/2010/main" val="14590131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xt and Image - black &amp; white effect">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6197600" y="1598085"/>
            <a:ext cx="5384800" cy="4711700"/>
          </a:xfrm>
          <a:noFill/>
          <a:ln w="12700">
            <a:solidFill>
              <a:schemeClr val="tx2">
                <a:lumMod val="50000"/>
                <a:lumOff val="50000"/>
              </a:schemeClr>
            </a:solidFill>
            <a:miter lim="800000"/>
            <a:headEnd/>
            <a:tailEnd/>
          </a:ln>
          <a:effectLst>
            <a:outerShdw blurRad="101600" dist="38100" dir="5400000" algn="t" rotWithShape="0">
              <a:prstClr val="black">
                <a:alpha val="40000"/>
              </a:prstClr>
            </a:outerShdw>
          </a:effectLst>
          <a:scene3d>
            <a:camera prst="orthographicFront"/>
            <a:lightRig rig="threePt" dir="t"/>
          </a:scene3d>
          <a:sp3d>
            <a:bevelT w="95250" prst="coolSlant"/>
          </a:sp3d>
        </p:spPr>
        <p:txBody>
          <a:bodyPr/>
          <a:lstStyle>
            <a:lvl1pPr>
              <a:defRPr sz="1800"/>
            </a:lvl1pPr>
          </a:lstStyle>
          <a:p>
            <a:pPr lvl="0"/>
            <a:r>
              <a:rPr lang="en-US" noProof="0" dirty="0"/>
              <a:t>Click icon to add picture</a:t>
            </a:r>
            <a:endParaRPr lang="en-GB" noProof="0" dirty="0"/>
          </a:p>
        </p:txBody>
      </p:sp>
      <p:sp>
        <p:nvSpPr>
          <p:cNvPr id="3" name="Content Placeholder 2"/>
          <p:cNvSpPr>
            <a:spLocks noGrp="1"/>
          </p:cNvSpPr>
          <p:nvPr>
            <p:ph sz="half" idx="1"/>
          </p:nvPr>
        </p:nvSpPr>
        <p:spPr>
          <a:xfrm>
            <a:off x="609600" y="1598400"/>
            <a:ext cx="5384800" cy="4711384"/>
          </a:xfrm>
        </p:spPr>
        <p:txBody>
          <a:bodyPr/>
          <a:lstStyle>
            <a:lvl1pPr>
              <a:defRPr sz="1800">
                <a:solidFill>
                  <a:schemeClr val="tx2"/>
                </a:solidFill>
              </a:defRPr>
            </a:lvl1pPr>
            <a:lvl2pPr>
              <a:defRPr sz="16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itle 8"/>
          <p:cNvSpPr>
            <a:spLocks noGrp="1"/>
          </p:cNvSpPr>
          <p:nvPr>
            <p:ph type="title"/>
          </p:nvPr>
        </p:nvSpPr>
        <p:spPr/>
        <p:txBody>
          <a:bodyPr/>
          <a:lstStyle>
            <a:lvl1pPr>
              <a:defRPr sz="2200"/>
            </a:lvl1pPr>
          </a:lstStyle>
          <a:p>
            <a:r>
              <a:rPr lang="en-US"/>
              <a:t>Click to edit Master title style</a:t>
            </a:r>
            <a:endParaRPr lang="en-GB" dirty="0"/>
          </a:p>
        </p:txBody>
      </p:sp>
      <p:sp>
        <p:nvSpPr>
          <p:cNvPr id="7"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fontAlgn="base">
              <a:spcBef>
                <a:spcPct val="0"/>
              </a:spcBef>
              <a:spcAft>
                <a:spcPct val="0"/>
              </a:spcAft>
              <a:defRPr/>
            </a:pPr>
            <a:fld id="{F952704C-511A-4D3B-AAF0-E9D9374ED112}" type="slidenum">
              <a:rPr lang="en-US" smtClean="0">
                <a:solidFill>
                  <a:prstClr val="white"/>
                </a:solidFill>
              </a:rPr>
              <a:pPr fontAlgn="base">
                <a:spcBef>
                  <a:spcPct val="0"/>
                </a:spcBef>
                <a:spcAft>
                  <a:spcPct val="0"/>
                </a:spcAft>
                <a:defRPr/>
              </a:pPr>
              <a:t>‹#›</a:t>
            </a:fld>
            <a:endParaRPr lang="en-US" dirty="0">
              <a:solidFill>
                <a:prstClr val="white"/>
              </a:solidFill>
            </a:endParaRPr>
          </a:p>
        </p:txBody>
      </p:sp>
    </p:spTree>
    <p:extLst>
      <p:ext uri="{BB962C8B-B14F-4D97-AF65-F5344CB8AC3E}">
        <p14:creationId xmlns:p14="http://schemas.microsoft.com/office/powerpoint/2010/main" val="6554043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sz="2200"/>
            </a:lvl1pPr>
          </a:lstStyle>
          <a:p>
            <a:r>
              <a:rPr lang="en-US"/>
              <a:t>Click to edit Master title style</a:t>
            </a:r>
            <a:endParaRPr lang="en-GB" dirty="0"/>
          </a:p>
        </p:txBody>
      </p:sp>
      <p:sp>
        <p:nvSpPr>
          <p:cNvPr id="3" name="Text Placeholder 2"/>
          <p:cNvSpPr>
            <a:spLocks noGrp="1"/>
          </p:cNvSpPr>
          <p:nvPr>
            <p:ph type="body" idx="1"/>
          </p:nvPr>
        </p:nvSpPr>
        <p:spPr>
          <a:xfrm>
            <a:off x="609600" y="1535112"/>
            <a:ext cx="5386917" cy="741759"/>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358496"/>
            <a:ext cx="5386917" cy="3951288"/>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193370" y="1535112"/>
            <a:ext cx="5389033" cy="741759"/>
          </a:xfrm>
        </p:spPr>
        <p:txBody>
          <a:bodyPr anchor="ct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358496"/>
            <a:ext cx="5389033" cy="3951288"/>
          </a:xfrm>
        </p:spPr>
        <p:txBody>
          <a:bodyPr/>
          <a:lstStyle>
            <a:lvl1pPr>
              <a:defRPr sz="18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lide Number Placeholder 5"/>
          <p:cNvSpPr>
            <a:spLocks noGrp="1"/>
          </p:cNvSpPr>
          <p:nvPr>
            <p:ph type="sldNum" sz="quarter" idx="10"/>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3935A7E8-95BD-4FEE-8320-AB9585DFEB99}" type="slidenum">
              <a:rPr lang="en-US" sz="800" smtClean="0">
                <a:solidFill>
                  <a:srgbClr val="1F497D"/>
                </a:solidFill>
                <a:latin typeface="Calibri"/>
                <a:cs typeface="Arial" charset="0"/>
              </a:rPr>
              <a:pPr>
                <a:defRPr/>
              </a:pPr>
              <a:t>‹#›</a:t>
            </a:fld>
            <a:endParaRPr lang="en-US" sz="800" dirty="0">
              <a:solidFill>
                <a:srgbClr val="1F497D"/>
              </a:solidFill>
              <a:latin typeface="Calibri"/>
              <a:cs typeface="Arial" charset="0"/>
            </a:endParaRPr>
          </a:p>
        </p:txBody>
      </p:sp>
    </p:spTree>
    <p:extLst>
      <p:ext uri="{BB962C8B-B14F-4D97-AF65-F5344CB8AC3E}">
        <p14:creationId xmlns:p14="http://schemas.microsoft.com/office/powerpoint/2010/main" val="32723771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cxnSp>
        <p:nvCxnSpPr>
          <p:cNvPr id="7" name="Straight Connector 6"/>
          <p:cNvCxnSpPr/>
          <p:nvPr/>
        </p:nvCxnSpPr>
        <p:spPr>
          <a:xfrm rot="5400000">
            <a:off x="3706284" y="3922184"/>
            <a:ext cx="4775200" cy="0"/>
          </a:xfrm>
          <a:prstGeom prst="line">
            <a:avLst/>
          </a:prstGeom>
          <a:ln w="15875" cap="rnd">
            <a:solidFill>
              <a:schemeClr val="tx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274637"/>
            <a:ext cx="10972800" cy="1143000"/>
          </a:xfrm>
        </p:spPr>
        <p:txBody>
          <a:bodyPr/>
          <a:lstStyle>
            <a:lvl1pPr>
              <a:defRPr sz="2200"/>
            </a:lvl1pPr>
          </a:lstStyle>
          <a:p>
            <a:r>
              <a:rPr lang="en-US"/>
              <a:t>Click to edit Master title style</a:t>
            </a:r>
            <a:endParaRPr lang="en-GB" dirty="0"/>
          </a:p>
        </p:txBody>
      </p:sp>
      <p:sp>
        <p:nvSpPr>
          <p:cNvPr id="3" name="Text Placeholder 2"/>
          <p:cNvSpPr>
            <a:spLocks noGrp="1"/>
          </p:cNvSpPr>
          <p:nvPr>
            <p:ph type="body" idx="1"/>
          </p:nvPr>
        </p:nvSpPr>
        <p:spPr>
          <a:xfrm>
            <a:off x="609600" y="1535112"/>
            <a:ext cx="5386917" cy="741759"/>
          </a:xfrm>
        </p:spPr>
        <p:txBody>
          <a:bodyPr anchor="ct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358496"/>
            <a:ext cx="5386917" cy="3951288"/>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5"/>
          <p:cNvSpPr>
            <a:spLocks noGrp="1"/>
          </p:cNvSpPr>
          <p:nvPr>
            <p:ph sz="quarter" idx="4"/>
          </p:nvPr>
        </p:nvSpPr>
        <p:spPr>
          <a:xfrm>
            <a:off x="6193370" y="3771392"/>
            <a:ext cx="5389033" cy="2538392"/>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p:cNvSpPr>
            <a:spLocks noGrp="1"/>
          </p:cNvSpPr>
          <p:nvPr>
            <p:ph type="pic" sz="quarter" idx="12"/>
          </p:nvPr>
        </p:nvSpPr>
        <p:spPr>
          <a:xfrm>
            <a:off x="6193369" y="1534584"/>
            <a:ext cx="5389033" cy="2131144"/>
          </a:xfrm>
          <a:noFill/>
          <a:ln w="12700">
            <a:solidFill>
              <a:schemeClr val="tx2">
                <a:lumMod val="50000"/>
                <a:lumOff val="50000"/>
              </a:schemeClr>
            </a:solidFill>
          </a:ln>
          <a:effectLst>
            <a:outerShdw blurRad="101600" dist="38100" dir="5400000" algn="t" rotWithShape="0">
              <a:prstClr val="black">
                <a:alpha val="40000"/>
              </a:prstClr>
            </a:outerShdw>
          </a:effectLst>
          <a:scene3d>
            <a:camera prst="orthographicFront"/>
            <a:lightRig rig="threePt" dir="t"/>
          </a:scene3d>
          <a:sp3d>
            <a:bevelT w="95250" prst="coolSlant"/>
          </a:sp3d>
        </p:spPr>
        <p:txBody>
          <a:bodyPr/>
          <a:lstStyle>
            <a:lvl1pPr>
              <a:defRPr sz="1800"/>
            </a:lvl1pPr>
          </a:lstStyle>
          <a:p>
            <a:pPr lvl="0"/>
            <a:r>
              <a:rPr lang="en-US" noProof="0" dirty="0"/>
              <a:t>Click icon to add picture</a:t>
            </a:r>
            <a:endParaRPr lang="en-GB" noProof="0" dirty="0"/>
          </a:p>
        </p:txBody>
      </p:sp>
      <p:sp>
        <p:nvSpPr>
          <p:cNvPr id="11" name="Slide Number Placeholder 5"/>
          <p:cNvSpPr>
            <a:spLocks noGrp="1"/>
          </p:cNvSpPr>
          <p:nvPr>
            <p:ph type="sldNum" sz="quarter" idx="13"/>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fontAlgn="base">
              <a:spcBef>
                <a:spcPct val="0"/>
              </a:spcBef>
              <a:spcAft>
                <a:spcPct val="0"/>
              </a:spcAft>
              <a:defRPr/>
            </a:pPr>
            <a:fld id="{F952704C-511A-4D3B-AAF0-E9D9374ED112}" type="slidenum">
              <a:rPr lang="en-US" smtClean="0">
                <a:solidFill>
                  <a:prstClr val="white"/>
                </a:solidFill>
              </a:rPr>
              <a:pPr fontAlgn="base">
                <a:spcBef>
                  <a:spcPct val="0"/>
                </a:spcBef>
                <a:spcAft>
                  <a:spcPct val="0"/>
                </a:spcAft>
                <a:defRPr/>
              </a:pPr>
              <a:t>‹#›</a:t>
            </a:fld>
            <a:endParaRPr lang="en-US" dirty="0">
              <a:solidFill>
                <a:prstClr val="white"/>
              </a:solidFill>
            </a:endParaRPr>
          </a:p>
        </p:txBody>
      </p:sp>
    </p:spTree>
    <p:extLst>
      <p:ext uri="{BB962C8B-B14F-4D97-AF65-F5344CB8AC3E}">
        <p14:creationId xmlns:p14="http://schemas.microsoft.com/office/powerpoint/2010/main" val="26200416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Image large">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ln w="12700">
            <a:solidFill>
              <a:schemeClr val="tx2">
                <a:lumMod val="50000"/>
                <a:lumOff val="50000"/>
              </a:schemeClr>
            </a:solidFill>
          </a:ln>
          <a:effectLst>
            <a:outerShdw blurRad="165100" dist="101600" dir="5400000" algn="t" rotWithShape="0">
              <a:prstClr val="black">
                <a:alpha val="20000"/>
              </a:prstClr>
            </a:outerShdw>
          </a:effectLst>
          <a:scene3d>
            <a:camera prst="orthographicFront"/>
            <a:lightRig rig="threePt" dir="t"/>
          </a:scene3d>
          <a:sp3d>
            <a:bevelT w="95250" prst="coolSlant"/>
          </a:sp3d>
        </p:spPr>
        <p:txBody>
          <a:bodyPr/>
          <a:lstStyle>
            <a:lvl1pPr>
              <a:defRPr sz="1600"/>
            </a:lvl1pPr>
          </a:lstStyle>
          <a:p>
            <a:pPr lvl="0"/>
            <a:r>
              <a:rPr lang="en-US" noProof="0" dirty="0"/>
              <a:t>Click icon to add picture</a:t>
            </a:r>
            <a:endParaRPr lang="en-GB" noProof="0" dirty="0"/>
          </a:p>
        </p:txBody>
      </p:sp>
      <p:sp>
        <p:nvSpPr>
          <p:cNvPr id="2" name="Title 1"/>
          <p:cNvSpPr>
            <a:spLocks noGrp="1"/>
          </p:cNvSpPr>
          <p:nvPr>
            <p:ph type="title"/>
          </p:nvPr>
        </p:nvSpPr>
        <p:spPr/>
        <p:txBody>
          <a:bodyPr/>
          <a:lstStyle>
            <a:lvl1pPr>
              <a:defRPr sz="2200"/>
            </a:lvl1pPr>
          </a:lstStyle>
          <a:p>
            <a:r>
              <a:rPr lang="en-US"/>
              <a:t>Click to edit Master title style</a:t>
            </a:r>
            <a:endParaRPr lang="en-GB" dirty="0"/>
          </a:p>
        </p:txBody>
      </p:sp>
      <p:sp>
        <p:nvSpPr>
          <p:cNvPr id="5"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fontAlgn="base">
              <a:spcBef>
                <a:spcPct val="0"/>
              </a:spcBef>
              <a:spcAft>
                <a:spcPct val="0"/>
              </a:spcAft>
              <a:defRPr/>
            </a:pPr>
            <a:fld id="{F952704C-511A-4D3B-AAF0-E9D9374ED112}" type="slidenum">
              <a:rPr lang="en-US" smtClean="0">
                <a:solidFill>
                  <a:prstClr val="white"/>
                </a:solidFill>
              </a:rPr>
              <a:pPr fontAlgn="base">
                <a:spcBef>
                  <a:spcPct val="0"/>
                </a:spcBef>
                <a:spcAft>
                  <a:spcPct val="0"/>
                </a:spcAft>
                <a:defRPr/>
              </a:pPr>
              <a:t>‹#›</a:t>
            </a:fld>
            <a:endParaRPr lang="en-US" dirty="0">
              <a:solidFill>
                <a:prstClr val="white"/>
              </a:solidFill>
            </a:endParaRPr>
          </a:p>
        </p:txBody>
      </p:sp>
    </p:spTree>
    <p:extLst>
      <p:ext uri="{BB962C8B-B14F-4D97-AF65-F5344CB8AC3E}">
        <p14:creationId xmlns:p14="http://schemas.microsoft.com/office/powerpoint/2010/main" val="28405898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200"/>
            </a:lvl1pPr>
          </a:lstStyle>
          <a:p>
            <a:r>
              <a:rPr lang="en-US"/>
              <a:t>Click to edit Master title style</a:t>
            </a:r>
            <a:endParaRPr lang="en-GB" dirty="0"/>
          </a:p>
        </p:txBody>
      </p:sp>
      <p:sp>
        <p:nvSpPr>
          <p:cNvPr id="4"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02D2F2E4-312F-463B-8478-3CD3EA887015}" type="slidenum">
              <a:rPr lang="en-US" sz="800" smtClean="0">
                <a:solidFill>
                  <a:srgbClr val="1F497D"/>
                </a:solidFill>
                <a:latin typeface="Calibri"/>
                <a:cs typeface="Arial" charset="0"/>
              </a:rPr>
              <a:pPr>
                <a:defRPr/>
              </a:pPr>
              <a:t>‹#›</a:t>
            </a:fld>
            <a:endParaRPr lang="en-US" sz="800" dirty="0">
              <a:solidFill>
                <a:srgbClr val="1F497D"/>
              </a:solidFill>
              <a:latin typeface="Calibri"/>
              <a:cs typeface="Arial" charset="0"/>
            </a:endParaRPr>
          </a:p>
        </p:txBody>
      </p:sp>
    </p:spTree>
    <p:extLst>
      <p:ext uri="{BB962C8B-B14F-4D97-AF65-F5344CB8AC3E}">
        <p14:creationId xmlns:p14="http://schemas.microsoft.com/office/powerpoint/2010/main" val="17514034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DB4FAC87-B292-459C-8AE0-23D2F3B87DD1}" type="slidenum">
              <a:rPr lang="en-US" sz="800" smtClean="0">
                <a:solidFill>
                  <a:srgbClr val="1F497D"/>
                </a:solidFill>
                <a:latin typeface="Calibri"/>
                <a:cs typeface="Arial" charset="0"/>
              </a:rPr>
              <a:pPr>
                <a:defRPr/>
              </a:pPr>
              <a:t>‹#›</a:t>
            </a:fld>
            <a:endParaRPr lang="en-US" sz="800" dirty="0">
              <a:solidFill>
                <a:srgbClr val="1F497D"/>
              </a:solidFill>
              <a:latin typeface="Calibri"/>
              <a:cs typeface="Arial" charset="0"/>
            </a:endParaRPr>
          </a:p>
        </p:txBody>
      </p:sp>
    </p:spTree>
    <p:extLst>
      <p:ext uri="{BB962C8B-B14F-4D97-AF65-F5344CB8AC3E}">
        <p14:creationId xmlns:p14="http://schemas.microsoft.com/office/powerpoint/2010/main" val="1229976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 no bar">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fontAlgn="base">
              <a:spcBef>
                <a:spcPct val="0"/>
              </a:spcBef>
              <a:spcAft>
                <a:spcPct val="0"/>
              </a:spcAft>
              <a:defRPr/>
            </a:pPr>
            <a:fld id="{F952704C-511A-4D3B-AAF0-E9D9374ED112}" type="slidenum">
              <a:rPr lang="en-US" smtClean="0">
                <a:solidFill>
                  <a:prstClr val="white"/>
                </a:solidFill>
              </a:rPr>
              <a:pPr fontAlgn="base">
                <a:spcBef>
                  <a:spcPct val="0"/>
                </a:spcBef>
                <a:spcAft>
                  <a:spcPct val="0"/>
                </a:spcAft>
                <a:defRPr/>
              </a:pPr>
              <a:t>‹#›</a:t>
            </a:fld>
            <a:endParaRPr lang="en-US" dirty="0">
              <a:solidFill>
                <a:prstClr val="white"/>
              </a:solidFill>
            </a:endParaRPr>
          </a:p>
        </p:txBody>
      </p:sp>
    </p:spTree>
    <p:extLst>
      <p:ext uri="{BB962C8B-B14F-4D97-AF65-F5344CB8AC3E}">
        <p14:creationId xmlns:p14="http://schemas.microsoft.com/office/powerpoint/2010/main" val="32440015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HOLDING">
    <p:spTree>
      <p:nvGrpSpPr>
        <p:cNvPr id="1" name=""/>
        <p:cNvGrpSpPr/>
        <p:nvPr/>
      </p:nvGrpSpPr>
      <p:grpSpPr>
        <a:xfrm>
          <a:off x="0" y="0"/>
          <a:ext cx="0" cy="0"/>
          <a:chOff x="0" y="0"/>
          <a:chExt cx="0" cy="0"/>
        </a:xfrm>
      </p:grpSpPr>
      <p:pic>
        <p:nvPicPr>
          <p:cNvPr id="9" name="Picture 8" descr="C:\Documents and Settings\rahul.dingal\Desktop\Infosys\4.jpg"/>
          <p:cNvPicPr>
            <a:picLocks noChangeAspect="1" noChangeArrowheads="1"/>
          </p:cNvPicPr>
          <p:nvPr/>
        </p:nvPicPr>
        <p:blipFill>
          <a:blip r:embed="rId2" cstate="print"/>
          <a:srcRect/>
          <a:stretch>
            <a:fillRect/>
          </a:stretch>
        </p:blipFill>
        <p:spPr bwMode="auto">
          <a:xfrm>
            <a:off x="3" y="-50799"/>
            <a:ext cx="12191999" cy="6381749"/>
          </a:xfrm>
          <a:prstGeom prst="rect">
            <a:avLst/>
          </a:prstGeom>
          <a:noFill/>
        </p:spPr>
      </p:pic>
      <p:pic>
        <p:nvPicPr>
          <p:cNvPr id="8" name="Picture 7" descr="Infosys_2C.ai"/>
          <p:cNvPicPr>
            <a:picLocks noChangeAspect="1"/>
          </p:cNvPicPr>
          <p:nvPr/>
        </p:nvPicPr>
        <p:blipFill>
          <a:blip r:embed="rId3" cstate="email"/>
          <a:srcRect/>
          <a:stretch>
            <a:fillRect/>
          </a:stretch>
        </p:blipFill>
        <p:spPr bwMode="auto">
          <a:xfrm>
            <a:off x="5167843" y="1429462"/>
            <a:ext cx="1856316" cy="743971"/>
          </a:xfrm>
          <a:prstGeom prst="rect">
            <a:avLst/>
          </a:prstGeom>
          <a:noFill/>
          <a:ln w="9525">
            <a:noFill/>
            <a:miter lim="800000"/>
            <a:headEnd/>
            <a:tailEnd/>
          </a:ln>
        </p:spPr>
      </p:pic>
      <p:sp>
        <p:nvSpPr>
          <p:cNvPr id="6"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fontAlgn="base">
              <a:spcBef>
                <a:spcPct val="0"/>
              </a:spcBef>
              <a:spcAft>
                <a:spcPct val="0"/>
              </a:spcAft>
              <a:defRPr/>
            </a:pPr>
            <a:fld id="{F952704C-511A-4D3B-AAF0-E9D9374ED112}" type="slidenum">
              <a:rPr lang="en-US" smtClean="0">
                <a:solidFill>
                  <a:prstClr val="white"/>
                </a:solidFill>
              </a:rPr>
              <a:pPr fontAlgn="base">
                <a:spcBef>
                  <a:spcPct val="0"/>
                </a:spcBef>
                <a:spcAft>
                  <a:spcPct val="0"/>
                </a:spcAft>
                <a:defRPr/>
              </a:pPr>
              <a:t>‹#›</a:t>
            </a:fld>
            <a:endParaRPr lang="en-US" dirty="0">
              <a:solidFill>
                <a:prstClr val="white"/>
              </a:solidFill>
            </a:endParaRPr>
          </a:p>
        </p:txBody>
      </p:sp>
    </p:spTree>
    <p:extLst>
      <p:ext uri="{BB962C8B-B14F-4D97-AF65-F5344CB8AC3E}">
        <p14:creationId xmlns:p14="http://schemas.microsoft.com/office/powerpoint/2010/main" val="315470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3"/>
          </a:xfrm>
          <a:prstGeom prst="rect">
            <a:avLst/>
          </a:prstGeom>
        </p:spPr>
      </p:pic>
      <p:sp>
        <p:nvSpPr>
          <p:cNvPr id="2" name="Title 1"/>
          <p:cNvSpPr>
            <a:spLocks noGrp="1"/>
          </p:cNvSpPr>
          <p:nvPr>
            <p:ph type="title" hasCustomPrompt="1"/>
          </p:nvPr>
        </p:nvSpPr>
        <p:spPr>
          <a:xfrm>
            <a:off x="304802" y="2747963"/>
            <a:ext cx="11584517" cy="1362075"/>
          </a:xfrm>
        </p:spPr>
        <p:txBody>
          <a:bodyPr anchor="ctr">
            <a:normAutofit/>
          </a:bodyPr>
          <a:lstStyle>
            <a:lvl1pPr algn="ctr">
              <a:defRPr sz="55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03570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2" y="1119267"/>
            <a:ext cx="5711252" cy="4976734"/>
          </a:xfrm>
        </p:spPr>
        <p:txBody>
          <a:bodyPr>
            <a:normAutofit/>
          </a:bodyPr>
          <a:lstStyle>
            <a:lvl1pPr>
              <a:defRPr sz="2250"/>
            </a:lvl1pPr>
            <a:lvl2pPr>
              <a:defRPr sz="2000"/>
            </a:lvl2pPr>
            <a:lvl3pPr>
              <a:defRPr sz="1750"/>
            </a:lvl3pPr>
            <a:lvl4pPr>
              <a:defRPr sz="1500"/>
            </a:lvl4pPr>
            <a:lvl5pPr>
              <a:defRPr sz="1500"/>
            </a:lvl5pPr>
            <a:lvl6pPr>
              <a:defRPr sz="2250"/>
            </a:lvl6pPr>
            <a:lvl7pPr>
              <a:defRPr sz="2250"/>
            </a:lvl7pPr>
            <a:lvl8pPr>
              <a:defRPr sz="2250"/>
            </a:lvl8pPr>
            <a:lvl9pPr>
              <a:defRPr sz="2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65958" y="1119267"/>
            <a:ext cx="5711252" cy="4976734"/>
          </a:xfrm>
        </p:spPr>
        <p:txBody>
          <a:bodyPr>
            <a:normAutofit/>
          </a:bodyPr>
          <a:lstStyle>
            <a:lvl1pPr>
              <a:defRPr sz="2250"/>
            </a:lvl1pPr>
            <a:lvl2pPr>
              <a:defRPr sz="2000"/>
            </a:lvl2pPr>
            <a:lvl3pPr>
              <a:defRPr sz="1750"/>
            </a:lvl3pPr>
            <a:lvl4pPr>
              <a:defRPr sz="1500"/>
            </a:lvl4pPr>
            <a:lvl5pPr>
              <a:defRPr sz="1500"/>
            </a:lvl5pPr>
            <a:lvl6pPr>
              <a:defRPr sz="2250"/>
            </a:lvl6pPr>
            <a:lvl7pPr>
              <a:defRPr sz="2250"/>
            </a:lvl7pPr>
            <a:lvl8pPr>
              <a:defRPr sz="2250"/>
            </a:lvl8pPr>
            <a:lvl9pPr>
              <a:defRPr sz="2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a:xfrm>
            <a:off x="5926507" y="6428614"/>
            <a:ext cx="337109" cy="266338"/>
          </a:xfrm>
          <a:prstGeom prst="rect">
            <a:avLst/>
          </a:prstGeom>
        </p:spPr>
        <p:txBody>
          <a:bodyPr/>
          <a:lstStyle>
            <a:lvl1pPr>
              <a:defRPr sz="1250">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85161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799" y="1119266"/>
            <a:ext cx="5691717" cy="639763"/>
          </a:xfrm>
        </p:spPr>
        <p:txBody>
          <a:bodyPr anchor="b">
            <a:normAutofit/>
          </a:bodyPr>
          <a:lstStyle>
            <a:lvl1pPr marL="0" indent="0">
              <a:buNone/>
              <a:defRPr sz="2500" b="1">
                <a:solidFill>
                  <a:schemeClr val="accent5"/>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Click to 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2250"/>
            </a:lvl1pPr>
            <a:lvl2pPr>
              <a:defRPr sz="2000"/>
            </a:lvl2pPr>
            <a:lvl3pPr>
              <a:defRPr sz="175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70" y="1119266"/>
            <a:ext cx="5695948" cy="639763"/>
          </a:xfrm>
        </p:spPr>
        <p:txBody>
          <a:bodyPr anchor="b">
            <a:normAutofit/>
          </a:bodyPr>
          <a:lstStyle>
            <a:lvl1pPr marL="0" indent="0">
              <a:buNone/>
              <a:defRPr sz="2500" b="1">
                <a:solidFill>
                  <a:schemeClr val="accent5"/>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Click to edit Master text styles</a:t>
            </a:r>
          </a:p>
        </p:txBody>
      </p:sp>
      <p:sp>
        <p:nvSpPr>
          <p:cNvPr id="6" name="Content Placeholder 5"/>
          <p:cNvSpPr>
            <a:spLocks noGrp="1"/>
          </p:cNvSpPr>
          <p:nvPr>
            <p:ph sz="quarter" idx="4"/>
          </p:nvPr>
        </p:nvSpPr>
        <p:spPr>
          <a:xfrm>
            <a:off x="6193374" y="1828801"/>
            <a:ext cx="5695948" cy="4267200"/>
          </a:xfrm>
        </p:spPr>
        <p:txBody>
          <a:bodyPr>
            <a:normAutofit/>
          </a:bodyPr>
          <a:lstStyle>
            <a:lvl1pPr>
              <a:defRPr sz="2250"/>
            </a:lvl1pPr>
            <a:lvl2pPr>
              <a:defRPr sz="2000"/>
            </a:lvl2pPr>
            <a:lvl3pPr>
              <a:defRPr sz="175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lvl1pPr>
              <a:defRPr>
                <a:solidFill>
                  <a:schemeClr val="bg1"/>
                </a:solidFill>
              </a:defRPr>
            </a:lvl1pPr>
          </a:lstStyle>
          <a:p>
            <a:endParaRPr lang="en-US" dirty="0"/>
          </a:p>
        </p:txBody>
      </p:sp>
      <p:sp>
        <p:nvSpPr>
          <p:cNvPr id="9" name="Slide Number Placeholder 8"/>
          <p:cNvSpPr>
            <a:spLocks noGrp="1"/>
          </p:cNvSpPr>
          <p:nvPr>
            <p:ph type="sldNum" sz="quarter" idx="12"/>
          </p:nvPr>
        </p:nvSpPr>
        <p:spPr>
          <a:xfrm>
            <a:off x="5888407" y="6451962"/>
            <a:ext cx="337109" cy="266338"/>
          </a:xfrm>
          <a:prstGeom prst="rect">
            <a:avLst/>
          </a:prstGeom>
        </p:spPr>
        <p:txBody>
          <a:bodyPr/>
          <a:lstStyle>
            <a:lvl1pPr>
              <a:defRPr sz="1250">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200095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5716776" y="6441314"/>
            <a:ext cx="337109" cy="266338"/>
          </a:xfrm>
          <a:prstGeom prst="rect">
            <a:avLst/>
          </a:prstGeom>
        </p:spPr>
        <p:txBody>
          <a:bodyPr/>
          <a:lstStyle>
            <a:lvl1pPr>
              <a:defRPr sz="1250" baseline="0">
                <a:solidFill>
                  <a:schemeClr val="bg1"/>
                </a:solidFill>
              </a:defRPr>
            </a:lvl1pPr>
          </a:lstStyle>
          <a:p>
            <a:fld id="{14D65173-87C9-47C0-A890-7AD8E2754265}" type="slidenum">
              <a:rPr lang="en-US" smtClean="0"/>
              <a:pPr/>
              <a:t>‹#›</a:t>
            </a:fld>
            <a:endParaRPr lang="en-US" dirty="0"/>
          </a:p>
        </p:txBody>
      </p:sp>
      <p:sp>
        <p:nvSpPr>
          <p:cNvPr id="4" name="Footer Placeholder 2"/>
          <p:cNvSpPr>
            <a:spLocks noGrp="1"/>
          </p:cNvSpPr>
          <p:nvPr>
            <p:ph type="ftr" sz="quarter" idx="11"/>
          </p:nvPr>
        </p:nvSpPr>
        <p:spPr>
          <a:xfrm>
            <a:off x="152402" y="6459836"/>
            <a:ext cx="3556087" cy="229294"/>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333611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52402" y="6459836"/>
            <a:ext cx="3556087" cy="229294"/>
          </a:xfrm>
        </p:spPr>
        <p:txBody>
          <a:bodyPr/>
          <a:lstStyle>
            <a:lvl1pPr>
              <a:defRPr>
                <a:solidFill>
                  <a:schemeClr val="bg1"/>
                </a:solidFill>
              </a:defRPr>
            </a:lvl1pPr>
          </a:lstStyle>
          <a:p>
            <a:endParaRPr lang="en-US" dirty="0"/>
          </a:p>
        </p:txBody>
      </p:sp>
      <p:sp>
        <p:nvSpPr>
          <p:cNvPr id="4" name="Slide Number Placeholder 3"/>
          <p:cNvSpPr>
            <a:spLocks noGrp="1"/>
          </p:cNvSpPr>
          <p:nvPr>
            <p:ph type="sldNum" sz="quarter" idx="12"/>
          </p:nvPr>
        </p:nvSpPr>
        <p:spPr>
          <a:xfrm>
            <a:off x="5507407" y="6428614"/>
            <a:ext cx="337109" cy="266338"/>
          </a:xfrm>
          <a:prstGeom prst="rect">
            <a:avLst/>
          </a:prstGeom>
        </p:spPr>
        <p:txBody>
          <a:bodyPr/>
          <a:lstStyle>
            <a:lvl1pPr>
              <a:defRPr sz="1250">
                <a:solidFill>
                  <a:schemeClr val="bg1"/>
                </a:solidFill>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490279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2"/>
            <a:ext cx="12192000" cy="6843713"/>
          </a:xfrm>
          <a:prstGeom prst="rect">
            <a:avLst/>
          </a:prstGeom>
        </p:spPr>
      </p:pic>
      <p:sp>
        <p:nvSpPr>
          <p:cNvPr id="2" name="Title 1"/>
          <p:cNvSpPr>
            <a:spLocks noGrp="1"/>
          </p:cNvSpPr>
          <p:nvPr>
            <p:ph type="ctrTitle"/>
          </p:nvPr>
        </p:nvSpPr>
        <p:spPr>
          <a:xfrm>
            <a:off x="374767" y="106184"/>
            <a:ext cx="11402964" cy="1470025"/>
          </a:xfrm>
        </p:spPr>
        <p:txBody>
          <a:bodyPr anchor="b">
            <a:normAutofit/>
          </a:bodyPr>
          <a:lstStyle>
            <a:lvl1pPr algn="l">
              <a:defRPr sz="55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374768" y="5555105"/>
            <a:ext cx="5721241" cy="762000"/>
          </a:xfrm>
        </p:spPr>
        <p:txBody>
          <a:bodyPr>
            <a:noAutofit/>
          </a:bodyPr>
          <a:lstStyle>
            <a:lvl1pPr marL="0" indent="0" algn="l">
              <a:lnSpc>
                <a:spcPct val="100000"/>
              </a:lnSpc>
              <a:spcBef>
                <a:spcPts val="0"/>
              </a:spcBef>
              <a:spcAft>
                <a:spcPts val="0"/>
              </a:spcAft>
              <a:buNone/>
              <a:defRPr sz="2000">
                <a:solidFill>
                  <a:schemeClr val="bg1"/>
                </a:solidFill>
              </a:defRPr>
            </a:lvl1pPr>
            <a:lvl2pPr marL="571500" indent="0" algn="ctr">
              <a:buNone/>
              <a:defRPr>
                <a:solidFill>
                  <a:schemeClr val="tx1">
                    <a:tint val="75000"/>
                  </a:schemeClr>
                </a:solidFill>
              </a:defRPr>
            </a:lvl2pPr>
            <a:lvl3pPr marL="1143000" indent="0" algn="ctr">
              <a:buNone/>
              <a:defRPr>
                <a:solidFill>
                  <a:schemeClr val="tx1">
                    <a:tint val="75000"/>
                  </a:schemeClr>
                </a:solidFill>
              </a:defRPr>
            </a:lvl3pPr>
            <a:lvl4pPr marL="1714500" indent="0" algn="ctr">
              <a:buNone/>
              <a:defRPr>
                <a:solidFill>
                  <a:schemeClr val="tx1">
                    <a:tint val="75000"/>
                  </a:schemeClr>
                </a:solidFill>
              </a:defRPr>
            </a:lvl4pPr>
            <a:lvl5pPr marL="2286000" indent="0" algn="ctr">
              <a:buNone/>
              <a:defRPr>
                <a:solidFill>
                  <a:schemeClr val="tx1">
                    <a:tint val="75000"/>
                  </a:schemeClr>
                </a:solidFill>
              </a:defRPr>
            </a:lvl5pPr>
            <a:lvl6pPr marL="2857500" indent="0" algn="ctr">
              <a:buNone/>
              <a:defRPr>
                <a:solidFill>
                  <a:schemeClr val="tx1">
                    <a:tint val="75000"/>
                  </a:schemeClr>
                </a:solidFill>
              </a:defRPr>
            </a:lvl6pPr>
            <a:lvl7pPr marL="3429000" indent="0" algn="ctr">
              <a:buNone/>
              <a:defRPr>
                <a:solidFill>
                  <a:schemeClr val="tx1">
                    <a:tint val="75000"/>
                  </a:schemeClr>
                </a:solidFill>
              </a:defRPr>
            </a:lvl7pPr>
            <a:lvl8pPr marL="4000500" indent="0" algn="ctr">
              <a:buNone/>
              <a:defRPr>
                <a:solidFill>
                  <a:schemeClr val="tx1">
                    <a:tint val="75000"/>
                  </a:schemeClr>
                </a:solidFill>
              </a:defRPr>
            </a:lvl8pPr>
            <a:lvl9pPr marL="4572000" indent="0" algn="ctr">
              <a:buNone/>
              <a:defRPr>
                <a:solidFill>
                  <a:schemeClr val="tx1">
                    <a:tint val="75000"/>
                  </a:schemeClr>
                </a:solidFill>
              </a:defRPr>
            </a:lvl9pPr>
          </a:lstStyle>
          <a:p>
            <a:r>
              <a:rPr lang="en-US" dirty="0"/>
              <a:t>Click to edit Master subtitle style</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47456" y="5812540"/>
            <a:ext cx="3352800" cy="308745"/>
          </a:xfrm>
          <a:prstGeom prst="rect">
            <a:avLst/>
          </a:prstGeom>
        </p:spPr>
      </p:pic>
      <p:pic>
        <p:nvPicPr>
          <p:cNvPr id="7" name="Picture 6"/>
          <p:cNvPicPr>
            <a:picLocks noChangeAspect="1"/>
          </p:cNvPicPr>
          <p:nvPr userDrawn="1"/>
        </p:nvPicPr>
        <p:blipFill>
          <a:blip r:embed="rId4" cstate="print"/>
          <a:stretch>
            <a:fillRect/>
          </a:stretch>
        </p:blipFill>
        <p:spPr>
          <a:xfrm>
            <a:off x="10734522" y="222692"/>
            <a:ext cx="965734" cy="618504"/>
          </a:xfrm>
          <a:prstGeom prst="rect">
            <a:avLst/>
          </a:prstGeom>
        </p:spPr>
      </p:pic>
    </p:spTree>
    <p:extLst>
      <p:ext uri="{BB962C8B-B14F-4D97-AF65-F5344CB8AC3E}">
        <p14:creationId xmlns:p14="http://schemas.microsoft.com/office/powerpoint/2010/main" val="3651852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7.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png"/><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image" Target="../media/image7.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1.png"/><Relationship Id="rId5" Type="http://schemas.openxmlformats.org/officeDocument/2006/relationships/slideLayout" Target="../slideLayouts/slideLayout22.xml"/><Relationship Id="rId10" Type="http://schemas.openxmlformats.org/officeDocument/2006/relationships/theme" Target="../theme/theme3.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12.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1.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0" cstate="print">
            <a:extLst>
              <a:ext uri="{28A0092B-C50C-407E-A947-70E740481C1C}">
                <a14:useLocalDpi xmlns:a14="http://schemas.microsoft.com/office/drawing/2010/main" val="0"/>
              </a:ext>
            </a:extLst>
          </a:blip>
          <a:srcRect t="91913"/>
          <a:stretch/>
        </p:blipFill>
        <p:spPr>
          <a:xfrm>
            <a:off x="1" y="6303365"/>
            <a:ext cx="12191999" cy="554635"/>
          </a:xfrm>
          <a:prstGeom prst="rect">
            <a:avLst/>
          </a:prstGeom>
        </p:spPr>
      </p:pic>
      <p:sp>
        <p:nvSpPr>
          <p:cNvPr id="2" name="Title Placeholder 1"/>
          <p:cNvSpPr>
            <a:spLocks noGrp="1"/>
          </p:cNvSpPr>
          <p:nvPr>
            <p:ph type="title"/>
          </p:nvPr>
        </p:nvSpPr>
        <p:spPr>
          <a:xfrm>
            <a:off x="309800" y="194694"/>
            <a:ext cx="11579517" cy="7084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309800" y="1106775"/>
            <a:ext cx="11579517" cy="4989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0" y="6472472"/>
            <a:ext cx="3556087" cy="229294"/>
          </a:xfrm>
          <a:prstGeom prst="rect">
            <a:avLst/>
          </a:prstGeom>
        </p:spPr>
        <p:txBody>
          <a:bodyPr vert="horz" wrap="square" lIns="18288" tIns="18288" rIns="18288" bIns="18288" rtlCol="0" anchor="ctr">
            <a:spAutoFit/>
          </a:bodyPr>
          <a:lstStyle>
            <a:lvl1pPr algn="r">
              <a:defRPr sz="1250" b="1">
                <a:solidFill>
                  <a:schemeClr val="bg1"/>
                </a:solidFill>
                <a:latin typeface="Arial" pitchFamily="34" charset="0"/>
                <a:cs typeface="Arial" pitchFamily="34" charset="0"/>
              </a:defRPr>
            </a:lvl1pPr>
          </a:lstStyle>
          <a:p>
            <a:endParaRPr lang="en-US" dirty="0"/>
          </a:p>
        </p:txBody>
      </p:sp>
      <p:sp>
        <p:nvSpPr>
          <p:cNvPr id="8" name="Rectangle 7"/>
          <p:cNvSpPr/>
          <p:nvPr/>
        </p:nvSpPr>
        <p:spPr>
          <a:xfrm>
            <a:off x="497419" y="3"/>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solidFill>
                <a:prstClr val="white"/>
              </a:solidFill>
              <a:latin typeface="Arial" pitchFamily="34" charset="0"/>
            </a:endParaRPr>
          </a:p>
        </p:txBody>
      </p:sp>
      <p:pic>
        <p:nvPicPr>
          <p:cNvPr id="14" name="Pictur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47457" y="6464310"/>
            <a:ext cx="3352800" cy="308745"/>
          </a:xfrm>
          <a:prstGeom prst="rect">
            <a:avLst/>
          </a:prstGeom>
        </p:spPr>
      </p:pic>
      <p:sp>
        <p:nvSpPr>
          <p:cNvPr id="11" name="Slide Number Placeholder 4"/>
          <p:cNvSpPr>
            <a:spLocks noGrp="1"/>
          </p:cNvSpPr>
          <p:nvPr>
            <p:ph type="sldNum" sz="quarter" idx="4"/>
          </p:nvPr>
        </p:nvSpPr>
        <p:spPr>
          <a:xfrm>
            <a:off x="5487551" y="6471198"/>
            <a:ext cx="316271" cy="247102"/>
          </a:xfrm>
          <a:prstGeom prst="rect">
            <a:avLst/>
          </a:prstGeom>
        </p:spPr>
        <p:txBody>
          <a:bodyPr vert="horz" wrap="none" lIns="73262" tIns="36631" rIns="73262" bIns="36631" rtlCol="0" anchor="ctr">
            <a:spAutoFit/>
          </a:bodyPr>
          <a:lstStyle>
            <a:lvl1pPr>
              <a:defRPr>
                <a:solidFill>
                  <a:schemeClr val="bg1"/>
                </a:solidFill>
              </a:defRPr>
            </a:lvl1pPr>
          </a:lstStyle>
          <a:p>
            <a:fld id="{6B9B05DB-D859-4E69-8FDD-5013FA63F91C}" type="slidenum">
              <a:rPr lang="en-US" sz="1125" smtClean="0">
                <a:cs typeface="Calibri" pitchFamily="34" charset="0"/>
              </a:rPr>
              <a:pPr/>
              <a:t>‹#›</a:t>
            </a:fld>
            <a:endParaRPr lang="en-US" sz="1125" dirty="0">
              <a:cs typeface="Calibri" pitchFamily="34" charset="0"/>
            </a:endParaRPr>
          </a:p>
        </p:txBody>
      </p:sp>
    </p:spTree>
    <p:extLst>
      <p:ext uri="{BB962C8B-B14F-4D97-AF65-F5344CB8AC3E}">
        <p14:creationId xmlns:p14="http://schemas.microsoft.com/office/powerpoint/2010/main" val="744743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lgn="l" defTabSz="1143000" rtl="0" eaLnBrk="1" latinLnBrk="0" hangingPunct="1">
        <a:lnSpc>
          <a:spcPct val="90000"/>
        </a:lnSpc>
        <a:spcBef>
          <a:spcPct val="0"/>
        </a:spcBef>
        <a:buNone/>
        <a:defRPr sz="3500" b="1" kern="1200">
          <a:solidFill>
            <a:schemeClr val="accent1"/>
          </a:solidFill>
          <a:latin typeface="Arial" pitchFamily="34" charset="0"/>
          <a:ea typeface="+mj-ea"/>
          <a:cs typeface="Arial" pitchFamily="34" charset="0"/>
        </a:defRPr>
      </a:lvl1pPr>
    </p:titleStyle>
    <p:bodyStyle>
      <a:lvl1pPr marL="289719" indent="-289719" algn="l" defTabSz="1143000" rtl="0" eaLnBrk="1" latinLnBrk="0" hangingPunct="1">
        <a:lnSpc>
          <a:spcPct val="110000"/>
        </a:lnSpc>
        <a:spcBef>
          <a:spcPts val="750"/>
        </a:spcBef>
        <a:spcAft>
          <a:spcPts val="750"/>
        </a:spcAft>
        <a:buClr>
          <a:schemeClr val="accent1"/>
        </a:buClr>
        <a:buFont typeface="Arial" pitchFamily="34" charset="0"/>
        <a:buChar char="•"/>
        <a:defRPr sz="2250" kern="1200">
          <a:solidFill>
            <a:schemeClr val="tx1"/>
          </a:solidFill>
          <a:latin typeface="Arial" pitchFamily="34" charset="0"/>
          <a:ea typeface="+mn-ea"/>
          <a:cs typeface="Arial" pitchFamily="34" charset="0"/>
        </a:defRPr>
      </a:lvl1pPr>
      <a:lvl2pPr marL="571500" indent="-281781" algn="l" defTabSz="1143000" rtl="0" eaLnBrk="1" latinLnBrk="0" hangingPunct="1">
        <a:lnSpc>
          <a:spcPct val="110000"/>
        </a:lnSpc>
        <a:spcBef>
          <a:spcPts val="750"/>
        </a:spcBef>
        <a:spcAft>
          <a:spcPts val="750"/>
        </a:spcAft>
        <a:buClr>
          <a:schemeClr val="accent1"/>
        </a:buClr>
        <a:buFont typeface="Arial" pitchFamily="34" charset="0"/>
        <a:buChar char="–"/>
        <a:defRPr sz="2000" kern="1200">
          <a:solidFill>
            <a:schemeClr val="tx1"/>
          </a:solidFill>
          <a:latin typeface="Arial" pitchFamily="34" charset="0"/>
          <a:ea typeface="+mn-ea"/>
          <a:cs typeface="Arial" pitchFamily="34" charset="0"/>
        </a:defRPr>
      </a:lvl2pPr>
      <a:lvl3pPr marL="861219" indent="-289719" algn="l" defTabSz="1143000" rtl="0" eaLnBrk="1" latinLnBrk="0" hangingPunct="1">
        <a:lnSpc>
          <a:spcPct val="110000"/>
        </a:lnSpc>
        <a:spcBef>
          <a:spcPts val="750"/>
        </a:spcBef>
        <a:spcAft>
          <a:spcPts val="750"/>
        </a:spcAft>
        <a:buClr>
          <a:schemeClr val="accent1"/>
        </a:buClr>
        <a:buFont typeface="Arial" pitchFamily="34" charset="0"/>
        <a:buChar char="•"/>
        <a:defRPr sz="1750" kern="1200">
          <a:solidFill>
            <a:schemeClr val="tx1"/>
          </a:solidFill>
          <a:latin typeface="Arial" pitchFamily="34" charset="0"/>
          <a:ea typeface="+mn-ea"/>
          <a:cs typeface="Arial" pitchFamily="34" charset="0"/>
        </a:defRPr>
      </a:lvl3pPr>
      <a:lvl4pPr marL="1143000"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4pPr>
      <a:lvl5pPr marL="1359298"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5pPr>
      <a:lvl6pPr marL="3143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14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86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57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143000" rtl="0" eaLnBrk="1" latinLnBrk="0" hangingPunct="1">
        <a:defRPr sz="2250" kern="1200">
          <a:solidFill>
            <a:schemeClr val="tx1"/>
          </a:solidFill>
          <a:latin typeface="+mn-lt"/>
          <a:ea typeface="+mn-ea"/>
          <a:cs typeface="+mn-cs"/>
        </a:defRPr>
      </a:lvl1pPr>
      <a:lvl2pPr marL="571500" algn="l" defTabSz="1143000" rtl="0" eaLnBrk="1" latinLnBrk="0" hangingPunct="1">
        <a:defRPr sz="2250" kern="1200">
          <a:solidFill>
            <a:schemeClr val="tx1"/>
          </a:solidFill>
          <a:latin typeface="+mn-lt"/>
          <a:ea typeface="+mn-ea"/>
          <a:cs typeface="+mn-cs"/>
        </a:defRPr>
      </a:lvl2pPr>
      <a:lvl3pPr marL="1143000" algn="l" defTabSz="1143000" rtl="0" eaLnBrk="1" latinLnBrk="0" hangingPunct="1">
        <a:defRPr sz="2250" kern="1200">
          <a:solidFill>
            <a:schemeClr val="tx1"/>
          </a:solidFill>
          <a:latin typeface="+mn-lt"/>
          <a:ea typeface="+mn-ea"/>
          <a:cs typeface="+mn-cs"/>
        </a:defRPr>
      </a:lvl3pPr>
      <a:lvl4pPr marL="1714500" algn="l" defTabSz="1143000" rtl="0" eaLnBrk="1" latinLnBrk="0" hangingPunct="1">
        <a:defRPr sz="2250" kern="1200">
          <a:solidFill>
            <a:schemeClr val="tx1"/>
          </a:solidFill>
          <a:latin typeface="+mn-lt"/>
          <a:ea typeface="+mn-ea"/>
          <a:cs typeface="+mn-cs"/>
        </a:defRPr>
      </a:lvl4pPr>
      <a:lvl5pPr marL="2286000" algn="l" defTabSz="1143000" rtl="0" eaLnBrk="1" latinLnBrk="0" hangingPunct="1">
        <a:defRPr sz="2250" kern="1200">
          <a:solidFill>
            <a:schemeClr val="tx1"/>
          </a:solidFill>
          <a:latin typeface="+mn-lt"/>
          <a:ea typeface="+mn-ea"/>
          <a:cs typeface="+mn-cs"/>
        </a:defRPr>
      </a:lvl5pPr>
      <a:lvl6pPr marL="2857500" algn="l" defTabSz="1143000" rtl="0" eaLnBrk="1" latinLnBrk="0" hangingPunct="1">
        <a:defRPr sz="2250" kern="1200">
          <a:solidFill>
            <a:schemeClr val="tx1"/>
          </a:solidFill>
          <a:latin typeface="+mn-lt"/>
          <a:ea typeface="+mn-ea"/>
          <a:cs typeface="+mn-cs"/>
        </a:defRPr>
      </a:lvl6pPr>
      <a:lvl7pPr marL="3429000" algn="l" defTabSz="1143000" rtl="0" eaLnBrk="1" latinLnBrk="0" hangingPunct="1">
        <a:defRPr sz="2250" kern="1200">
          <a:solidFill>
            <a:schemeClr val="tx1"/>
          </a:solidFill>
          <a:latin typeface="+mn-lt"/>
          <a:ea typeface="+mn-ea"/>
          <a:cs typeface="+mn-cs"/>
        </a:defRPr>
      </a:lvl7pPr>
      <a:lvl8pPr marL="4000500" algn="l" defTabSz="1143000" rtl="0" eaLnBrk="1" latinLnBrk="0" hangingPunct="1">
        <a:defRPr sz="2250" kern="1200">
          <a:solidFill>
            <a:schemeClr val="tx1"/>
          </a:solidFill>
          <a:latin typeface="+mn-lt"/>
          <a:ea typeface="+mn-ea"/>
          <a:cs typeface="+mn-cs"/>
        </a:defRPr>
      </a:lvl8pPr>
      <a:lvl9pPr marL="4572000" algn="l" defTabSz="1143000" rtl="0" eaLnBrk="1" latinLnBrk="0" hangingPunct="1">
        <a:defRPr sz="22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t="91913"/>
          <a:stretch/>
        </p:blipFill>
        <p:spPr>
          <a:xfrm>
            <a:off x="6" y="6303365"/>
            <a:ext cx="12191999" cy="554635"/>
          </a:xfrm>
          <a:prstGeom prst="rect">
            <a:avLst/>
          </a:prstGeom>
        </p:spPr>
      </p:pic>
      <p:sp>
        <p:nvSpPr>
          <p:cNvPr id="2" name="Title Placeholder 1"/>
          <p:cNvSpPr>
            <a:spLocks noGrp="1"/>
          </p:cNvSpPr>
          <p:nvPr>
            <p:ph type="title"/>
          </p:nvPr>
        </p:nvSpPr>
        <p:spPr>
          <a:xfrm>
            <a:off x="309800" y="194692"/>
            <a:ext cx="11579517" cy="70846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09800" y="1106779"/>
            <a:ext cx="11579517" cy="49892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0" y="6459836"/>
            <a:ext cx="3556087" cy="229294"/>
          </a:xfrm>
          <a:prstGeom prst="rect">
            <a:avLst/>
          </a:prstGeom>
        </p:spPr>
        <p:txBody>
          <a:bodyPr vert="horz" wrap="square" lIns="18288" tIns="18288" rIns="18288" bIns="18288" rtlCol="0" anchor="ctr">
            <a:spAutoFit/>
          </a:bodyPr>
          <a:lstStyle>
            <a:lvl1pPr algn="r">
              <a:defRPr sz="1250" b="1">
                <a:solidFill>
                  <a:schemeClr val="bg1"/>
                </a:solidFill>
                <a:latin typeface="Arial" pitchFamily="34" charset="0"/>
                <a:cs typeface="Arial" pitchFamily="34" charset="0"/>
              </a:defRPr>
            </a:lvl1pPr>
          </a:lstStyle>
          <a:p>
            <a:pPr fontAlgn="base">
              <a:spcBef>
                <a:spcPct val="0"/>
              </a:spcBef>
              <a:spcAft>
                <a:spcPct val="0"/>
              </a:spcAft>
            </a:pPr>
            <a:endParaRPr lang="en-US" dirty="0"/>
          </a:p>
        </p:txBody>
      </p:sp>
      <p:sp>
        <p:nvSpPr>
          <p:cNvPr id="6" name="Slide Number Placeholder 5"/>
          <p:cNvSpPr>
            <a:spLocks noGrp="1"/>
          </p:cNvSpPr>
          <p:nvPr>
            <p:ph type="sldNum" sz="quarter" idx="4"/>
          </p:nvPr>
        </p:nvSpPr>
        <p:spPr>
          <a:xfrm>
            <a:off x="5622104" y="6447136"/>
            <a:ext cx="232500" cy="229294"/>
          </a:xfrm>
          <a:prstGeom prst="rect">
            <a:avLst/>
          </a:prstGeom>
        </p:spPr>
        <p:txBody>
          <a:bodyPr vert="horz" wrap="none" lIns="18288" tIns="18288" rIns="18288" bIns="18288" rtlCol="0" anchor="ctr">
            <a:spAutoFit/>
          </a:bodyPr>
          <a:lstStyle>
            <a:lvl1pPr algn="ctr">
              <a:defRPr sz="1250" b="1">
                <a:solidFill>
                  <a:schemeClr val="bg1"/>
                </a:solidFill>
                <a:latin typeface="+mn-lt"/>
                <a:cs typeface="Arial" pitchFamily="34" charset="0"/>
              </a:defRPr>
            </a:lvl1pPr>
          </a:lstStyle>
          <a:p>
            <a:pPr fontAlgn="base">
              <a:spcBef>
                <a:spcPct val="0"/>
              </a:spcBef>
              <a:spcAft>
                <a:spcPct val="0"/>
              </a:spcAft>
            </a:pPr>
            <a:fld id="{14D65173-87C9-47C0-A890-7AD8E2754265}" type="slidenum">
              <a:rPr lang="en-US" smtClean="0"/>
              <a:pPr fontAlgn="base">
                <a:spcBef>
                  <a:spcPct val="0"/>
                </a:spcBef>
                <a:spcAft>
                  <a:spcPct val="0"/>
                </a:spcAft>
              </a:pPr>
              <a:t>‹#›</a:t>
            </a:fld>
            <a:endParaRPr lang="en-US" dirty="0"/>
          </a:p>
        </p:txBody>
      </p:sp>
      <p:sp>
        <p:nvSpPr>
          <p:cNvPr id="8" name="Rectangle 7"/>
          <p:cNvSpPr/>
          <p:nvPr/>
        </p:nvSpPr>
        <p:spPr>
          <a:xfrm>
            <a:off x="497418" y="2"/>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250" dirty="0">
              <a:solidFill>
                <a:prstClr val="white"/>
              </a:solidFill>
              <a:latin typeface="Arial" pitchFamily="34" charset="0"/>
            </a:endParaRPr>
          </a:p>
        </p:txBody>
      </p:sp>
      <p:pic>
        <p:nvPicPr>
          <p:cNvPr id="14"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347456" y="6464313"/>
            <a:ext cx="3352800" cy="308745"/>
          </a:xfrm>
          <a:prstGeom prst="rect">
            <a:avLst/>
          </a:prstGeom>
        </p:spPr>
      </p:pic>
    </p:spTree>
    <p:extLst>
      <p:ext uri="{BB962C8B-B14F-4D97-AF65-F5344CB8AC3E}">
        <p14:creationId xmlns:p14="http://schemas.microsoft.com/office/powerpoint/2010/main" val="201157691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Lst>
  <p:hf hdr="0" ftr="0" dt="0"/>
  <p:txStyles>
    <p:titleStyle>
      <a:lvl1pPr algn="l" defTabSz="1143000" rtl="0" eaLnBrk="1" latinLnBrk="0" hangingPunct="1">
        <a:lnSpc>
          <a:spcPct val="90000"/>
        </a:lnSpc>
        <a:spcBef>
          <a:spcPct val="0"/>
        </a:spcBef>
        <a:buNone/>
        <a:defRPr sz="3500" b="1" kern="1200">
          <a:solidFill>
            <a:schemeClr val="accent1"/>
          </a:solidFill>
          <a:latin typeface="Arial" pitchFamily="34" charset="0"/>
          <a:ea typeface="+mj-ea"/>
          <a:cs typeface="Arial" pitchFamily="34" charset="0"/>
        </a:defRPr>
      </a:lvl1pPr>
    </p:titleStyle>
    <p:bodyStyle>
      <a:lvl1pPr marL="289719" indent="-289719" algn="l" defTabSz="1143000" rtl="0" eaLnBrk="1" latinLnBrk="0" hangingPunct="1">
        <a:lnSpc>
          <a:spcPct val="110000"/>
        </a:lnSpc>
        <a:spcBef>
          <a:spcPts val="750"/>
        </a:spcBef>
        <a:spcAft>
          <a:spcPts val="750"/>
        </a:spcAft>
        <a:buClr>
          <a:schemeClr val="accent1"/>
        </a:buClr>
        <a:buFont typeface="Arial" pitchFamily="34" charset="0"/>
        <a:buChar char="•"/>
        <a:defRPr sz="2250" kern="1200">
          <a:solidFill>
            <a:schemeClr val="tx1"/>
          </a:solidFill>
          <a:latin typeface="Arial" pitchFamily="34" charset="0"/>
          <a:ea typeface="+mn-ea"/>
          <a:cs typeface="Arial" pitchFamily="34" charset="0"/>
        </a:defRPr>
      </a:lvl1pPr>
      <a:lvl2pPr marL="571500" indent="-281781" algn="l" defTabSz="1143000" rtl="0" eaLnBrk="1" latinLnBrk="0" hangingPunct="1">
        <a:lnSpc>
          <a:spcPct val="110000"/>
        </a:lnSpc>
        <a:spcBef>
          <a:spcPts val="750"/>
        </a:spcBef>
        <a:spcAft>
          <a:spcPts val="750"/>
        </a:spcAft>
        <a:buClr>
          <a:schemeClr val="accent1"/>
        </a:buClr>
        <a:buFont typeface="Arial" pitchFamily="34" charset="0"/>
        <a:buChar char="–"/>
        <a:defRPr sz="2000" kern="1200">
          <a:solidFill>
            <a:schemeClr val="tx1"/>
          </a:solidFill>
          <a:latin typeface="Arial" pitchFamily="34" charset="0"/>
          <a:ea typeface="+mn-ea"/>
          <a:cs typeface="Arial" pitchFamily="34" charset="0"/>
        </a:defRPr>
      </a:lvl2pPr>
      <a:lvl3pPr marL="861219" indent="-289719" algn="l" defTabSz="1143000" rtl="0" eaLnBrk="1" latinLnBrk="0" hangingPunct="1">
        <a:lnSpc>
          <a:spcPct val="110000"/>
        </a:lnSpc>
        <a:spcBef>
          <a:spcPts val="750"/>
        </a:spcBef>
        <a:spcAft>
          <a:spcPts val="750"/>
        </a:spcAft>
        <a:buClr>
          <a:schemeClr val="accent1"/>
        </a:buClr>
        <a:buFont typeface="Arial" pitchFamily="34" charset="0"/>
        <a:buChar char="•"/>
        <a:defRPr sz="1750" kern="1200">
          <a:solidFill>
            <a:schemeClr val="tx1"/>
          </a:solidFill>
          <a:latin typeface="Arial" pitchFamily="34" charset="0"/>
          <a:ea typeface="+mn-ea"/>
          <a:cs typeface="Arial" pitchFamily="34" charset="0"/>
        </a:defRPr>
      </a:lvl3pPr>
      <a:lvl4pPr marL="1143000"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4pPr>
      <a:lvl5pPr marL="1359298"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5pPr>
      <a:lvl6pPr marL="3143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14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86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57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143000" rtl="0" eaLnBrk="1" latinLnBrk="0" hangingPunct="1">
        <a:defRPr sz="2250" kern="1200">
          <a:solidFill>
            <a:schemeClr val="tx1"/>
          </a:solidFill>
          <a:latin typeface="+mn-lt"/>
          <a:ea typeface="+mn-ea"/>
          <a:cs typeface="+mn-cs"/>
        </a:defRPr>
      </a:lvl1pPr>
      <a:lvl2pPr marL="571500" algn="l" defTabSz="1143000" rtl="0" eaLnBrk="1" latinLnBrk="0" hangingPunct="1">
        <a:defRPr sz="2250" kern="1200">
          <a:solidFill>
            <a:schemeClr val="tx1"/>
          </a:solidFill>
          <a:latin typeface="+mn-lt"/>
          <a:ea typeface="+mn-ea"/>
          <a:cs typeface="+mn-cs"/>
        </a:defRPr>
      </a:lvl2pPr>
      <a:lvl3pPr marL="1143000" algn="l" defTabSz="1143000" rtl="0" eaLnBrk="1" latinLnBrk="0" hangingPunct="1">
        <a:defRPr sz="2250" kern="1200">
          <a:solidFill>
            <a:schemeClr val="tx1"/>
          </a:solidFill>
          <a:latin typeface="+mn-lt"/>
          <a:ea typeface="+mn-ea"/>
          <a:cs typeface="+mn-cs"/>
        </a:defRPr>
      </a:lvl3pPr>
      <a:lvl4pPr marL="1714500" algn="l" defTabSz="1143000" rtl="0" eaLnBrk="1" latinLnBrk="0" hangingPunct="1">
        <a:defRPr sz="2250" kern="1200">
          <a:solidFill>
            <a:schemeClr val="tx1"/>
          </a:solidFill>
          <a:latin typeface="+mn-lt"/>
          <a:ea typeface="+mn-ea"/>
          <a:cs typeface="+mn-cs"/>
        </a:defRPr>
      </a:lvl4pPr>
      <a:lvl5pPr marL="2286000" algn="l" defTabSz="1143000" rtl="0" eaLnBrk="1" latinLnBrk="0" hangingPunct="1">
        <a:defRPr sz="2250" kern="1200">
          <a:solidFill>
            <a:schemeClr val="tx1"/>
          </a:solidFill>
          <a:latin typeface="+mn-lt"/>
          <a:ea typeface="+mn-ea"/>
          <a:cs typeface="+mn-cs"/>
        </a:defRPr>
      </a:lvl5pPr>
      <a:lvl6pPr marL="2857500" algn="l" defTabSz="1143000" rtl="0" eaLnBrk="1" latinLnBrk="0" hangingPunct="1">
        <a:defRPr sz="2250" kern="1200">
          <a:solidFill>
            <a:schemeClr val="tx1"/>
          </a:solidFill>
          <a:latin typeface="+mn-lt"/>
          <a:ea typeface="+mn-ea"/>
          <a:cs typeface="+mn-cs"/>
        </a:defRPr>
      </a:lvl6pPr>
      <a:lvl7pPr marL="3429000" algn="l" defTabSz="1143000" rtl="0" eaLnBrk="1" latinLnBrk="0" hangingPunct="1">
        <a:defRPr sz="2250" kern="1200">
          <a:solidFill>
            <a:schemeClr val="tx1"/>
          </a:solidFill>
          <a:latin typeface="+mn-lt"/>
          <a:ea typeface="+mn-ea"/>
          <a:cs typeface="+mn-cs"/>
        </a:defRPr>
      </a:lvl7pPr>
      <a:lvl8pPr marL="4000500" algn="l" defTabSz="1143000" rtl="0" eaLnBrk="1" latinLnBrk="0" hangingPunct="1">
        <a:defRPr sz="2250" kern="1200">
          <a:solidFill>
            <a:schemeClr val="tx1"/>
          </a:solidFill>
          <a:latin typeface="+mn-lt"/>
          <a:ea typeface="+mn-ea"/>
          <a:cs typeface="+mn-cs"/>
        </a:defRPr>
      </a:lvl8pPr>
      <a:lvl9pPr marL="4572000" algn="l" defTabSz="1143000" rtl="0" eaLnBrk="1" latinLnBrk="0" hangingPunct="1">
        <a:defRPr sz="22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t="91913"/>
          <a:stretch/>
        </p:blipFill>
        <p:spPr>
          <a:xfrm>
            <a:off x="6" y="6303366"/>
            <a:ext cx="12191999" cy="554635"/>
          </a:xfrm>
          <a:prstGeom prst="rect">
            <a:avLst/>
          </a:prstGeom>
        </p:spPr>
      </p:pic>
      <p:sp>
        <p:nvSpPr>
          <p:cNvPr id="2" name="Title Placeholder 1"/>
          <p:cNvSpPr>
            <a:spLocks noGrp="1"/>
          </p:cNvSpPr>
          <p:nvPr>
            <p:ph type="title"/>
          </p:nvPr>
        </p:nvSpPr>
        <p:spPr>
          <a:xfrm>
            <a:off x="309800" y="194692"/>
            <a:ext cx="11579517" cy="70846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09800" y="1106778"/>
            <a:ext cx="11579517" cy="49892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a:off x="497418" y="2"/>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prstClr val="white"/>
              </a:solidFill>
              <a:latin typeface="Arial" pitchFamily="34" charset="0"/>
            </a:endParaRPr>
          </a:p>
        </p:txBody>
      </p:sp>
      <p:pic>
        <p:nvPicPr>
          <p:cNvPr id="14"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347456" y="6464314"/>
            <a:ext cx="3352800" cy="308745"/>
          </a:xfrm>
          <a:prstGeom prst="rect">
            <a:avLst/>
          </a:prstGeom>
        </p:spPr>
      </p:pic>
      <p:sp>
        <p:nvSpPr>
          <p:cNvPr id="11" name="Footer Placeholder 4"/>
          <p:cNvSpPr>
            <a:spLocks noGrp="1"/>
          </p:cNvSpPr>
          <p:nvPr>
            <p:ph type="ftr" sz="quarter" idx="3"/>
          </p:nvPr>
        </p:nvSpPr>
        <p:spPr>
          <a:xfrm>
            <a:off x="0" y="6447136"/>
            <a:ext cx="3556087" cy="229294"/>
          </a:xfrm>
          <a:prstGeom prst="rect">
            <a:avLst/>
          </a:prstGeom>
        </p:spPr>
        <p:txBody>
          <a:bodyPr vert="horz" wrap="square" lIns="18288" tIns="18288" rIns="18288" bIns="18288" rtlCol="0" anchor="ctr">
            <a:spAutoFit/>
          </a:bodyPr>
          <a:lstStyle>
            <a:lvl1pPr algn="r">
              <a:defRPr sz="1250" b="1">
                <a:solidFill>
                  <a:schemeClr val="bg1"/>
                </a:solidFill>
                <a:latin typeface="Arial" pitchFamily="34" charset="0"/>
                <a:cs typeface="Arial" pitchFamily="34" charset="0"/>
              </a:defRPr>
            </a:lvl1pPr>
          </a:lstStyle>
          <a:p>
            <a:endParaRPr lang="en-US" dirty="0"/>
          </a:p>
        </p:txBody>
      </p:sp>
      <p:sp>
        <p:nvSpPr>
          <p:cNvPr id="12" name="Slide Number Placeholder 4"/>
          <p:cNvSpPr txBox="1">
            <a:spLocks/>
          </p:cNvSpPr>
          <p:nvPr userDrawn="1"/>
        </p:nvSpPr>
        <p:spPr>
          <a:xfrm>
            <a:off x="5792351" y="6433162"/>
            <a:ext cx="316271" cy="247102"/>
          </a:xfrm>
          <a:prstGeom prst="rect">
            <a:avLst/>
          </a:prstGeom>
        </p:spPr>
        <p:txBody>
          <a:bodyPr vert="horz" wrap="none" lIns="73262" tIns="36631" rIns="73262" bIns="36631" rtlCol="0" anchor="ctr">
            <a:spAutoFit/>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6B9B05DB-D859-4E69-8FDD-5013FA63F91C}" type="slidenum">
              <a:rPr kumimoji="0" lang="en-US" sz="1125" b="0" i="0" u="none" strike="noStrike" kern="1200" cap="none" spc="0" normalizeH="0" baseline="0" noProof="0" smtClean="0">
                <a:ln>
                  <a:noFill/>
                </a:ln>
                <a:solidFill>
                  <a:schemeClr val="bg1"/>
                </a:solidFill>
                <a:effectLst/>
                <a:uLnTx/>
                <a:uFillTx/>
                <a:latin typeface="+mn-lt"/>
                <a:ea typeface="+mn-ea"/>
                <a:cs typeface="Calibri"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125" b="0" i="0" u="none" strike="noStrike" kern="1200" cap="none" spc="0" normalizeH="0" baseline="0" noProof="0" dirty="0">
              <a:ln>
                <a:noFill/>
              </a:ln>
              <a:solidFill>
                <a:schemeClr val="bg1"/>
              </a:solidFill>
              <a:effectLst/>
              <a:uLnTx/>
              <a:uFillTx/>
              <a:latin typeface="+mn-lt"/>
              <a:ea typeface="+mn-ea"/>
              <a:cs typeface="Calibri" pitchFamily="34" charset="0"/>
            </a:endParaRPr>
          </a:p>
        </p:txBody>
      </p:sp>
    </p:spTree>
    <p:extLst>
      <p:ext uri="{BB962C8B-B14F-4D97-AF65-F5344CB8AC3E}">
        <p14:creationId xmlns:p14="http://schemas.microsoft.com/office/powerpoint/2010/main" val="191517699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Lst>
  <p:hf hdr="0" ftr="0" dt="0"/>
  <p:txStyles>
    <p:title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50000"/>
            <a:lumOff val="50000"/>
          </a:schemeClr>
        </a:solidFill>
        <a:effectLst/>
      </p:bgPr>
    </p:bg>
    <p:spTree>
      <p:nvGrpSpPr>
        <p:cNvPr id="1" name=""/>
        <p:cNvGrpSpPr/>
        <p:nvPr/>
      </p:nvGrpSpPr>
      <p:grpSpPr>
        <a:xfrm>
          <a:off x="0" y="0"/>
          <a:ext cx="0" cy="0"/>
          <a:chOff x="0" y="0"/>
          <a:chExt cx="0" cy="0"/>
        </a:xfrm>
      </p:grpSpPr>
      <p:pic>
        <p:nvPicPr>
          <p:cNvPr id="1026" name="Picture 12" descr="Infosys_patter_fade.jpg"/>
          <p:cNvPicPr>
            <a:picLocks noChangeAspect="1"/>
          </p:cNvPicPr>
          <p:nvPr/>
        </p:nvPicPr>
        <p:blipFill>
          <a:blip r:embed="rId14" cstate="email"/>
          <a:srcRect/>
          <a:stretch>
            <a:fillRect/>
          </a:stretch>
        </p:blipFill>
        <p:spPr bwMode="auto">
          <a:xfrm>
            <a:off x="0" y="0"/>
            <a:ext cx="12192000" cy="6858000"/>
          </a:xfrm>
          <a:prstGeom prst="rect">
            <a:avLst/>
          </a:prstGeom>
          <a:noFill/>
          <a:ln w="9525">
            <a:noFill/>
            <a:miter lim="800000"/>
            <a:headEnd/>
            <a:tailEnd/>
          </a:ln>
        </p:spPr>
      </p:pic>
      <p:sp>
        <p:nvSpPr>
          <p:cNvPr id="1030" name="Title Placeholder 1"/>
          <p:cNvSpPr>
            <a:spLocks noGrp="1"/>
          </p:cNvSpPr>
          <p:nvPr>
            <p:ph type="title"/>
          </p:nvPr>
        </p:nvSpPr>
        <p:spPr bwMode="auto">
          <a:xfrm>
            <a:off x="609600" y="108373"/>
            <a:ext cx="10972800" cy="9347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GB" dirty="0"/>
          </a:p>
        </p:txBody>
      </p:sp>
      <p:sp>
        <p:nvSpPr>
          <p:cNvPr id="1031" name="Text Placeholder 2"/>
          <p:cNvSpPr>
            <a:spLocks noGrp="1"/>
          </p:cNvSpPr>
          <p:nvPr>
            <p:ph type="body" idx="1"/>
          </p:nvPr>
        </p:nvSpPr>
        <p:spPr bwMode="auto">
          <a:xfrm>
            <a:off x="609600" y="1219201"/>
            <a:ext cx="10972800" cy="4930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Rectangle 19"/>
          <p:cNvSpPr>
            <a:spLocks noChangeArrowheads="1"/>
          </p:cNvSpPr>
          <p:nvPr/>
        </p:nvSpPr>
        <p:spPr bwMode="gray">
          <a:xfrm>
            <a:off x="0" y="6333066"/>
            <a:ext cx="12192000" cy="546105"/>
          </a:xfrm>
          <a:prstGeom prst="rect">
            <a:avLst/>
          </a:prstGeom>
          <a:gradFill flip="none" rotWithShape="1">
            <a:gsLst>
              <a:gs pos="51000">
                <a:srgbClr val="6D6E71"/>
              </a:gs>
              <a:gs pos="0">
                <a:schemeClr val="tx2">
                  <a:lumMod val="95000"/>
                  <a:lumOff val="5000"/>
                </a:schemeClr>
              </a:gs>
              <a:gs pos="81000">
                <a:schemeClr val="tx2">
                  <a:lumMod val="95000"/>
                  <a:lumOff val="5000"/>
                </a:schemeClr>
              </a:gs>
            </a:gsLst>
            <a:path path="circle">
              <a:fillToRect l="100000" t="100000"/>
            </a:path>
            <a:tileRect r="-100000" b="-1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baseline="-25000" dirty="0">
              <a:solidFill>
                <a:srgbClr val="FFFFFF"/>
              </a:solidFill>
              <a:latin typeface="Arial"/>
              <a:cs typeface="Arial"/>
            </a:endParaRPr>
          </a:p>
        </p:txBody>
      </p:sp>
      <p:sp>
        <p:nvSpPr>
          <p:cNvPr id="22" name="Rectangle 21"/>
          <p:cNvSpPr>
            <a:spLocks noChangeArrowheads="1"/>
          </p:cNvSpPr>
          <p:nvPr/>
        </p:nvSpPr>
        <p:spPr bwMode="gray">
          <a:xfrm flipV="1">
            <a:off x="0" y="6323184"/>
            <a:ext cx="12192000" cy="72813"/>
          </a:xfrm>
          <a:prstGeom prst="rect">
            <a:avLst/>
          </a:prstGeom>
          <a:solidFill>
            <a:srgbClr val="0079BD"/>
          </a:solidFill>
          <a:ln w="9525">
            <a:noFill/>
            <a:miter lim="800000"/>
            <a:headEnd/>
            <a:tailEnd/>
          </a:ln>
          <a:effectLst/>
        </p:spPr>
        <p:txBody>
          <a:bodyPr anchor="ctr"/>
          <a:lstStyle/>
          <a:p>
            <a:pPr algn="ctr">
              <a:defRPr/>
            </a:pPr>
            <a:endParaRPr lang="en-US" baseline="-25000" dirty="0">
              <a:solidFill>
                <a:srgbClr val="FFFFFF"/>
              </a:solidFill>
            </a:endParaRPr>
          </a:p>
        </p:txBody>
      </p:sp>
      <p:pic>
        <p:nvPicPr>
          <p:cNvPr id="23" name="Picture 22" descr="BTE_logo1.png"/>
          <p:cNvPicPr>
            <a:picLocks noChangeAspect="1"/>
          </p:cNvPicPr>
          <p:nvPr/>
        </p:nvPicPr>
        <p:blipFill>
          <a:blip r:embed="rId15" cstate="print"/>
          <a:stretch>
            <a:fillRect/>
          </a:stretch>
        </p:blipFill>
        <p:spPr>
          <a:xfrm>
            <a:off x="10148712" y="6458658"/>
            <a:ext cx="1876777" cy="380009"/>
          </a:xfrm>
          <a:prstGeom prst="rect">
            <a:avLst/>
          </a:prstGeom>
        </p:spPr>
      </p:pic>
      <p:sp>
        <p:nvSpPr>
          <p:cNvPr id="25" name="Slide Number Placeholder 5"/>
          <p:cNvSpPr>
            <a:spLocks noGrp="1"/>
          </p:cNvSpPr>
          <p:nvPr>
            <p:ph type="sldNum" sz="quarter" idx="4"/>
          </p:nvPr>
        </p:nvSpPr>
        <p:spPr bwMode="gray">
          <a:xfrm>
            <a:off x="5871634" y="6447368"/>
            <a:ext cx="448733" cy="364067"/>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fontAlgn="base">
              <a:spcBef>
                <a:spcPct val="0"/>
              </a:spcBef>
              <a:spcAft>
                <a:spcPct val="0"/>
              </a:spcAft>
              <a:defRPr/>
            </a:pPr>
            <a:fld id="{F952704C-511A-4D3B-AAF0-E9D9374ED112}" type="slidenum">
              <a:rPr lang="en-US" smtClean="0">
                <a:solidFill>
                  <a:prstClr val="white"/>
                </a:solidFill>
              </a:rPr>
              <a:pPr fontAlgn="base">
                <a:spcBef>
                  <a:spcPct val="0"/>
                </a:spcBef>
                <a:spcAft>
                  <a:spcPct val="0"/>
                </a:spcAft>
                <a:defRPr/>
              </a:pPr>
              <a:t>‹#›</a:t>
            </a:fld>
            <a:endParaRPr lang="en-US" dirty="0">
              <a:solidFill>
                <a:prstClr val="white"/>
              </a:solidFill>
            </a:endParaRPr>
          </a:p>
        </p:txBody>
      </p:sp>
      <p:pic>
        <p:nvPicPr>
          <p:cNvPr id="10" name="Picture 9" descr="LOGOO.png"/>
          <p:cNvPicPr>
            <a:picLocks noChangeAspect="1"/>
          </p:cNvPicPr>
          <p:nvPr/>
        </p:nvPicPr>
        <p:blipFill>
          <a:blip r:embed="rId16" cstate="print"/>
          <a:stretch>
            <a:fillRect/>
          </a:stretch>
        </p:blipFill>
        <p:spPr>
          <a:xfrm>
            <a:off x="209459" y="6403276"/>
            <a:ext cx="1025287" cy="460803"/>
          </a:xfrm>
          <a:prstGeom prst="rect">
            <a:avLst/>
          </a:prstGeom>
        </p:spPr>
      </p:pic>
    </p:spTree>
    <p:extLst>
      <p:ext uri="{BB962C8B-B14F-4D97-AF65-F5344CB8AC3E}">
        <p14:creationId xmlns:p14="http://schemas.microsoft.com/office/powerpoint/2010/main" val="165768152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hf hdr="0" ftr="0" dt="0"/>
  <p:txStyles>
    <p:titleStyle>
      <a:lvl1pPr algn="l" rtl="0" eaLnBrk="1" fontAlgn="base" hangingPunct="1">
        <a:lnSpc>
          <a:spcPct val="80000"/>
        </a:lnSpc>
        <a:spcBef>
          <a:spcPct val="0"/>
        </a:spcBef>
        <a:spcAft>
          <a:spcPct val="0"/>
        </a:spcAft>
        <a:defRPr sz="1800" b="1" kern="1200">
          <a:solidFill>
            <a:schemeClr val="tx1"/>
          </a:solidFill>
          <a:latin typeface="Arial"/>
          <a:ea typeface="+mj-ea"/>
          <a:cs typeface="Arial"/>
        </a:defRPr>
      </a:lvl1pPr>
      <a:lvl2pPr algn="l" rtl="0" eaLnBrk="1" fontAlgn="base" hangingPunct="1">
        <a:lnSpc>
          <a:spcPct val="80000"/>
        </a:lnSpc>
        <a:spcBef>
          <a:spcPct val="0"/>
        </a:spcBef>
        <a:spcAft>
          <a:spcPct val="0"/>
        </a:spcAft>
        <a:defRPr sz="3600">
          <a:solidFill>
            <a:schemeClr val="tx1"/>
          </a:solidFill>
          <a:latin typeface="GillSans" pitchFamily="34" charset="0"/>
        </a:defRPr>
      </a:lvl2pPr>
      <a:lvl3pPr algn="l" rtl="0" eaLnBrk="1" fontAlgn="base" hangingPunct="1">
        <a:lnSpc>
          <a:spcPct val="80000"/>
        </a:lnSpc>
        <a:spcBef>
          <a:spcPct val="0"/>
        </a:spcBef>
        <a:spcAft>
          <a:spcPct val="0"/>
        </a:spcAft>
        <a:defRPr sz="3600">
          <a:solidFill>
            <a:schemeClr val="tx1"/>
          </a:solidFill>
          <a:latin typeface="GillSans" pitchFamily="34" charset="0"/>
        </a:defRPr>
      </a:lvl3pPr>
      <a:lvl4pPr algn="l" rtl="0" eaLnBrk="1" fontAlgn="base" hangingPunct="1">
        <a:lnSpc>
          <a:spcPct val="80000"/>
        </a:lnSpc>
        <a:spcBef>
          <a:spcPct val="0"/>
        </a:spcBef>
        <a:spcAft>
          <a:spcPct val="0"/>
        </a:spcAft>
        <a:defRPr sz="3600">
          <a:solidFill>
            <a:schemeClr val="tx1"/>
          </a:solidFill>
          <a:latin typeface="GillSans" pitchFamily="34" charset="0"/>
        </a:defRPr>
      </a:lvl4pPr>
      <a:lvl5pPr algn="l" rtl="0" eaLnBrk="1" fontAlgn="base" hangingPunct="1">
        <a:lnSpc>
          <a:spcPct val="80000"/>
        </a:lnSpc>
        <a:spcBef>
          <a:spcPct val="0"/>
        </a:spcBef>
        <a:spcAft>
          <a:spcPct val="0"/>
        </a:spcAft>
        <a:defRPr sz="3600">
          <a:solidFill>
            <a:schemeClr val="tx1"/>
          </a:solidFill>
          <a:latin typeface="GillSans" pitchFamily="34" charset="0"/>
        </a:defRPr>
      </a:lvl5pPr>
      <a:lvl6pPr marL="457200" algn="l" rtl="0" eaLnBrk="1" fontAlgn="base" hangingPunct="1">
        <a:spcBef>
          <a:spcPct val="0"/>
        </a:spcBef>
        <a:spcAft>
          <a:spcPct val="0"/>
        </a:spcAft>
        <a:defRPr sz="3600">
          <a:solidFill>
            <a:schemeClr val="tx1"/>
          </a:solidFill>
          <a:latin typeface="GillSans" pitchFamily="34" charset="0"/>
        </a:defRPr>
      </a:lvl6pPr>
      <a:lvl7pPr marL="914400" algn="l" rtl="0" eaLnBrk="1" fontAlgn="base" hangingPunct="1">
        <a:spcBef>
          <a:spcPct val="0"/>
        </a:spcBef>
        <a:spcAft>
          <a:spcPct val="0"/>
        </a:spcAft>
        <a:defRPr sz="3600">
          <a:solidFill>
            <a:schemeClr val="tx1"/>
          </a:solidFill>
          <a:latin typeface="GillSans" pitchFamily="34" charset="0"/>
        </a:defRPr>
      </a:lvl7pPr>
      <a:lvl8pPr marL="1371600" algn="l" rtl="0" eaLnBrk="1" fontAlgn="base" hangingPunct="1">
        <a:spcBef>
          <a:spcPct val="0"/>
        </a:spcBef>
        <a:spcAft>
          <a:spcPct val="0"/>
        </a:spcAft>
        <a:defRPr sz="3600">
          <a:solidFill>
            <a:schemeClr val="tx1"/>
          </a:solidFill>
          <a:latin typeface="GillSans" pitchFamily="34" charset="0"/>
        </a:defRPr>
      </a:lvl8pPr>
      <a:lvl9pPr marL="1828800" algn="l" rtl="0" eaLnBrk="1" fontAlgn="base" hangingPunct="1">
        <a:spcBef>
          <a:spcPct val="0"/>
        </a:spcBef>
        <a:spcAft>
          <a:spcPct val="0"/>
        </a:spcAft>
        <a:defRPr sz="3600">
          <a:solidFill>
            <a:schemeClr val="tx1"/>
          </a:solidFill>
          <a:latin typeface="GillSans" pitchFamily="34" charset="0"/>
        </a:defRPr>
      </a:lvl9pPr>
    </p:titleStyle>
    <p:bodyStyle>
      <a:lvl1pPr marL="176213" indent="-176213" algn="l" rtl="0" eaLnBrk="1" fontAlgn="base" hangingPunct="1">
        <a:spcBef>
          <a:spcPct val="0"/>
        </a:spcBef>
        <a:spcAft>
          <a:spcPts val="600"/>
        </a:spcAft>
        <a:buClr>
          <a:srgbClr val="F1592A"/>
        </a:buClr>
        <a:buSzPct val="100000"/>
        <a:buFont typeface="Arial" pitchFamily="34" charset="0"/>
        <a:buChar char="•"/>
        <a:defRPr sz="1800" kern="1200">
          <a:solidFill>
            <a:srgbClr val="6D6E71"/>
          </a:solidFill>
          <a:latin typeface="Arial"/>
          <a:ea typeface="+mn-ea"/>
          <a:cs typeface="Arial"/>
        </a:defRPr>
      </a:lvl1pPr>
      <a:lvl2pPr marL="628650" indent="-171450" algn="l" rtl="0" eaLnBrk="1" fontAlgn="base" hangingPunct="1">
        <a:spcBef>
          <a:spcPct val="0"/>
        </a:spcBef>
        <a:spcAft>
          <a:spcPts val="600"/>
        </a:spcAft>
        <a:buClr>
          <a:srgbClr val="F1592A"/>
        </a:buClr>
        <a:buSzPct val="100000"/>
        <a:buFont typeface="Arial" pitchFamily="34" charset="0"/>
        <a:buChar char="•"/>
        <a:defRPr sz="1600" kern="1200">
          <a:solidFill>
            <a:srgbClr val="6D6E71"/>
          </a:solidFill>
          <a:latin typeface="Arial"/>
          <a:ea typeface="+mn-ea"/>
          <a:cs typeface="Arial"/>
        </a:defRPr>
      </a:lvl2pPr>
      <a:lvl3pPr marL="1079500" indent="-1651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3pPr>
      <a:lvl4pPr marL="1524000" indent="-15240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4pPr>
      <a:lvl5pPr marL="1974850" indent="-146050" algn="l" rtl="0" eaLnBrk="1" fontAlgn="base" hangingPunct="1">
        <a:spcBef>
          <a:spcPct val="0"/>
        </a:spcBef>
        <a:spcAft>
          <a:spcPts val="600"/>
        </a:spcAft>
        <a:buClr>
          <a:srgbClr val="F1592A"/>
        </a:buClr>
        <a:buSzPct val="100000"/>
        <a:buFont typeface="Arial" pitchFamily="34" charset="0"/>
        <a:buChar char="•"/>
        <a:defRPr sz="1400" kern="1200">
          <a:solidFill>
            <a:srgbClr val="6D6E7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tel:18557689973"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infosys-india2.webex.com/infosys-india2/j.php?MTID=m10d7580769519bc2b8977ad81e92b79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025662" y="562869"/>
            <a:ext cx="10050236" cy="708479"/>
          </a:xfrm>
        </p:spPr>
        <p:txBody>
          <a:bodyPr>
            <a:noAutofit/>
          </a:bodyPr>
          <a:lstStyle/>
          <a:p>
            <a:pPr marL="182880" indent="0" algn="ctr">
              <a:buNone/>
            </a:pPr>
            <a:r>
              <a:rPr lang="en-US" sz="4800" b="1" dirty="0">
                <a:latin typeface="Segoe UI Light" panose="020B0502040204020203" pitchFamily="34" charset="0"/>
                <a:ea typeface="Microsoft JhengHei" panose="020B0604030504040204" pitchFamily="34" charset="-120"/>
                <a:cs typeface="Segoe UI Light" panose="020B0502040204020203" pitchFamily="34" charset="0"/>
              </a:rPr>
              <a:t>TypeScript</a:t>
            </a:r>
          </a:p>
        </p:txBody>
      </p:sp>
      <p:sp>
        <p:nvSpPr>
          <p:cNvPr id="5" name="Subtitle 4"/>
          <p:cNvSpPr>
            <a:spLocks noGrp="1"/>
          </p:cNvSpPr>
          <p:nvPr>
            <p:ph type="subTitle" idx="1"/>
          </p:nvPr>
        </p:nvSpPr>
        <p:spPr>
          <a:xfrm>
            <a:off x="1369796" y="5857145"/>
            <a:ext cx="5979885" cy="723821"/>
          </a:xfrm>
        </p:spPr>
        <p:txBody>
          <a:bodyPr>
            <a:noAutofit/>
          </a:bodyPr>
          <a:lstStyle/>
          <a:p>
            <a:r>
              <a:rPr lang="en-US" sz="1600" b="1" dirty="0">
                <a:latin typeface="Segoe UI Light" panose="020B0502040204020203" pitchFamily="34" charset="0"/>
                <a:ea typeface="Microsoft JhengHei" panose="020B0604030504040204" pitchFamily="34" charset="-120"/>
                <a:cs typeface="Segoe UI Light" panose="020B0502040204020203" pitchFamily="34" charset="0"/>
              </a:rPr>
              <a:t>Karthik Jambulingam</a:t>
            </a:r>
          </a:p>
          <a:p>
            <a:r>
              <a:rPr lang="en-US" sz="1200" dirty="0">
                <a:latin typeface="Segoe UI Light" panose="020B0502040204020203" pitchFamily="34" charset="0"/>
                <a:ea typeface="Microsoft JhengHei" panose="020B0604030504040204" pitchFamily="34" charset="-120"/>
                <a:cs typeface="Segoe UI Light" panose="020B0502040204020203" pitchFamily="34" charset="0"/>
              </a:rPr>
              <a:t>Technology Architect, FS-STAR</a:t>
            </a:r>
          </a:p>
        </p:txBody>
      </p:sp>
      <p:pic>
        <p:nvPicPr>
          <p:cNvPr id="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191778" y="5549636"/>
            <a:ext cx="1066800" cy="1066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2124" y="5910399"/>
            <a:ext cx="617311" cy="617311"/>
          </a:xfrm>
          <a:prstGeom prst="rect">
            <a:avLst/>
          </a:prstGeom>
        </p:spPr>
      </p:pic>
    </p:spTree>
    <p:extLst>
      <p:ext uri="{BB962C8B-B14F-4D97-AF65-F5344CB8AC3E}">
        <p14:creationId xmlns:p14="http://schemas.microsoft.com/office/powerpoint/2010/main" val="414764322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Some Practices and Tips</a:t>
            </a:r>
          </a:p>
        </p:txBody>
      </p:sp>
      <p:sp>
        <p:nvSpPr>
          <p:cNvPr id="8195" name="Rectangle 3"/>
          <p:cNvSpPr>
            <a:spLocks noGrp="1" noChangeArrowheads="1"/>
          </p:cNvSpPr>
          <p:nvPr>
            <p:ph type="body" idx="1"/>
          </p:nvPr>
        </p:nvSpPr>
        <p:spPr>
          <a:xfrm>
            <a:off x="967232" y="1175657"/>
            <a:ext cx="10906905" cy="4804203"/>
          </a:xfrm>
        </p:spPr>
        <p:txBody>
          <a:bodyPr vert="horz" lIns="91440" tIns="45720" rIns="91440" bIns="45720" rtlCol="0">
            <a:normAutofit/>
          </a:bodyPr>
          <a:lstStyle/>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Declaration files                                             </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Debugging with Source map</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TypeScript Compiler configuration</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Existing JavaScript Migration Path</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AnguarJS  + TypeScript Sample</a:t>
            </a:r>
          </a:p>
          <a:p>
            <a:pPr>
              <a:lnSpc>
                <a:spcPct val="120000"/>
              </a:lnSpc>
            </a:pPr>
            <a:endParaRPr lang="en-US" dirty="0">
              <a:solidFill>
                <a:schemeClr val="tx1">
                  <a:lumMod val="50000"/>
                </a:schemeClr>
              </a:solidFill>
              <a:latin typeface="Segoe UI" pitchFamily="34" charset="0"/>
              <a:ea typeface="Segoe UI" pitchFamily="34" charset="0"/>
              <a:cs typeface="Segoe UI" pitchFamily="34" charset="0"/>
            </a:endParaRPr>
          </a:p>
          <a:p>
            <a:pPr>
              <a:lnSpc>
                <a:spcPct val="120000"/>
              </a:lnSpc>
            </a:pPr>
            <a:r>
              <a:rPr lang="en-US" b="1" dirty="0">
                <a:solidFill>
                  <a:schemeClr val="tx1">
                    <a:lumMod val="50000"/>
                  </a:schemeClr>
                </a:solidFill>
                <a:latin typeface="Segoe UI" pitchFamily="34" charset="0"/>
                <a:ea typeface="Segoe UI" pitchFamily="34" charset="0"/>
                <a:cs typeface="Segoe UI" pitchFamily="34" charset="0"/>
              </a:rPr>
              <a:t>You still need to master JavaScript!</a:t>
            </a:r>
          </a:p>
        </p:txBody>
      </p:sp>
    </p:spTree>
    <p:extLst>
      <p:ext uri="{BB962C8B-B14F-4D97-AF65-F5344CB8AC3E}">
        <p14:creationId xmlns:p14="http://schemas.microsoft.com/office/powerpoint/2010/main" val="4138893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A Case Study – Component Based Architecture</a:t>
            </a:r>
          </a:p>
        </p:txBody>
      </p:sp>
      <p:sp>
        <p:nvSpPr>
          <p:cNvPr id="5" name="Rectangle 4"/>
          <p:cNvSpPr/>
          <p:nvPr/>
        </p:nvSpPr>
        <p:spPr>
          <a:xfrm>
            <a:off x="2894452" y="4665047"/>
            <a:ext cx="3082195" cy="406074"/>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srgbClr val="000000"/>
                </a:solidFill>
              </a:rPr>
              <a:t>Middle Tier (WCF)</a:t>
            </a:r>
          </a:p>
        </p:txBody>
      </p:sp>
      <p:sp>
        <p:nvSpPr>
          <p:cNvPr id="6" name="Rectangle 5"/>
          <p:cNvSpPr/>
          <p:nvPr/>
        </p:nvSpPr>
        <p:spPr>
          <a:xfrm>
            <a:off x="2906326" y="5271043"/>
            <a:ext cx="928922" cy="479685"/>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srgbClr val="000000"/>
                </a:solidFill>
              </a:rPr>
              <a:t>Data </a:t>
            </a:r>
          </a:p>
          <a:p>
            <a:pPr algn="ctr"/>
            <a:r>
              <a:rPr lang="en-US" sz="1000" dirty="0">
                <a:solidFill>
                  <a:srgbClr val="000000"/>
                </a:solidFill>
              </a:rPr>
              <a:t>Source 1</a:t>
            </a:r>
          </a:p>
        </p:txBody>
      </p:sp>
      <p:sp>
        <p:nvSpPr>
          <p:cNvPr id="7" name="Rectangle 6"/>
          <p:cNvSpPr/>
          <p:nvPr/>
        </p:nvSpPr>
        <p:spPr>
          <a:xfrm>
            <a:off x="3976578" y="5271325"/>
            <a:ext cx="928922" cy="479685"/>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srgbClr val="000000"/>
                </a:solidFill>
              </a:rPr>
              <a:t>Data </a:t>
            </a:r>
          </a:p>
          <a:p>
            <a:pPr algn="ctr"/>
            <a:r>
              <a:rPr lang="en-US" sz="1000" dirty="0">
                <a:solidFill>
                  <a:srgbClr val="000000"/>
                </a:solidFill>
              </a:rPr>
              <a:t>Source  2</a:t>
            </a:r>
          </a:p>
        </p:txBody>
      </p:sp>
      <p:sp>
        <p:nvSpPr>
          <p:cNvPr id="8" name="Rectangle 7"/>
          <p:cNvSpPr/>
          <p:nvPr/>
        </p:nvSpPr>
        <p:spPr>
          <a:xfrm>
            <a:off x="5059599" y="5262771"/>
            <a:ext cx="928922" cy="479685"/>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en-US" sz="1000" dirty="0">
                <a:solidFill>
                  <a:srgbClr val="000000"/>
                </a:solidFill>
              </a:rPr>
              <a:t>Data </a:t>
            </a:r>
          </a:p>
          <a:p>
            <a:pPr algn="ctr"/>
            <a:r>
              <a:rPr lang="en-US" sz="1000" dirty="0">
                <a:solidFill>
                  <a:srgbClr val="000000"/>
                </a:solidFill>
              </a:rPr>
              <a:t>Source  ..</a:t>
            </a:r>
          </a:p>
        </p:txBody>
      </p:sp>
      <p:cxnSp>
        <p:nvCxnSpPr>
          <p:cNvPr id="9" name="Straight Arrow Connector 8"/>
          <p:cNvCxnSpPr>
            <a:stCxn id="5" idx="2"/>
            <a:endCxn id="7" idx="0"/>
          </p:cNvCxnSpPr>
          <p:nvPr/>
        </p:nvCxnSpPr>
        <p:spPr>
          <a:xfrm>
            <a:off x="4435549" y="5071122"/>
            <a:ext cx="5490" cy="200203"/>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sp>
        <p:nvSpPr>
          <p:cNvPr id="10" name="Rectangle 9"/>
          <p:cNvSpPr/>
          <p:nvPr/>
        </p:nvSpPr>
        <p:spPr>
          <a:xfrm>
            <a:off x="3462655" y="4036398"/>
            <a:ext cx="1945788" cy="438573"/>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rgbClr val="000000"/>
                </a:solidFill>
              </a:rPr>
              <a:t>UI Service (Web API)</a:t>
            </a:r>
          </a:p>
        </p:txBody>
      </p:sp>
      <p:sp>
        <p:nvSpPr>
          <p:cNvPr id="11" name="Rectangle 10"/>
          <p:cNvSpPr/>
          <p:nvPr/>
        </p:nvSpPr>
        <p:spPr>
          <a:xfrm>
            <a:off x="3453862" y="1086466"/>
            <a:ext cx="1945838" cy="2729665"/>
          </a:xfrm>
          <a:prstGeom prst="rect">
            <a:avLst/>
          </a:prstGeom>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sz="1000" b="1" dirty="0">
                <a:solidFill>
                  <a:srgbClr val="000000"/>
                </a:solidFill>
              </a:rPr>
              <a:t>Web Component</a:t>
            </a:r>
          </a:p>
        </p:txBody>
      </p:sp>
      <p:sp>
        <p:nvSpPr>
          <p:cNvPr id="12" name="Rectangle 11"/>
          <p:cNvSpPr/>
          <p:nvPr/>
        </p:nvSpPr>
        <p:spPr>
          <a:xfrm>
            <a:off x="3548502" y="1310149"/>
            <a:ext cx="1785075" cy="38309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rgbClr val="000000"/>
                </a:solidFill>
              </a:rPr>
              <a:t>View (Directive)</a:t>
            </a:r>
          </a:p>
        </p:txBody>
      </p:sp>
      <p:sp>
        <p:nvSpPr>
          <p:cNvPr id="13" name="Rectangle 12"/>
          <p:cNvSpPr/>
          <p:nvPr/>
        </p:nvSpPr>
        <p:spPr>
          <a:xfrm>
            <a:off x="3548501" y="1814974"/>
            <a:ext cx="1785075" cy="38309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rgbClr val="000000"/>
                </a:solidFill>
              </a:rPr>
              <a:t>Controller</a:t>
            </a:r>
          </a:p>
        </p:txBody>
      </p:sp>
      <p:sp>
        <p:nvSpPr>
          <p:cNvPr id="14" name="Rectangle 13"/>
          <p:cNvSpPr/>
          <p:nvPr/>
        </p:nvSpPr>
        <p:spPr>
          <a:xfrm>
            <a:off x="3557995" y="2363033"/>
            <a:ext cx="1785075" cy="39701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rgbClr val="000000"/>
                </a:solidFill>
              </a:rPr>
              <a:t>Data Store (Flux)</a:t>
            </a:r>
          </a:p>
        </p:txBody>
      </p:sp>
      <p:sp>
        <p:nvSpPr>
          <p:cNvPr id="15" name="Rectangle 14"/>
          <p:cNvSpPr/>
          <p:nvPr/>
        </p:nvSpPr>
        <p:spPr>
          <a:xfrm>
            <a:off x="3557995" y="2925586"/>
            <a:ext cx="1785075" cy="33531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rgbClr val="000000"/>
                </a:solidFill>
              </a:rPr>
              <a:t>Dispatcher</a:t>
            </a:r>
          </a:p>
        </p:txBody>
      </p:sp>
      <p:sp>
        <p:nvSpPr>
          <p:cNvPr id="16" name="Rectangle 15"/>
          <p:cNvSpPr/>
          <p:nvPr/>
        </p:nvSpPr>
        <p:spPr>
          <a:xfrm>
            <a:off x="3550888" y="3401435"/>
            <a:ext cx="1785075" cy="349213"/>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solidFill>
                  <a:srgbClr val="000000"/>
                </a:solidFill>
              </a:rPr>
              <a:t>Service Factory</a:t>
            </a:r>
          </a:p>
        </p:txBody>
      </p:sp>
      <p:cxnSp>
        <p:nvCxnSpPr>
          <p:cNvPr id="17" name="Curved Connector 101"/>
          <p:cNvCxnSpPr>
            <a:stCxn id="50" idx="0"/>
            <a:endCxn id="12" idx="1"/>
          </p:cNvCxnSpPr>
          <p:nvPr/>
        </p:nvCxnSpPr>
        <p:spPr>
          <a:xfrm rot="5400000" flipH="1" flipV="1">
            <a:off x="3070968" y="1513147"/>
            <a:ext cx="488983" cy="466086"/>
          </a:xfrm>
          <a:prstGeom prst="bentConnector2">
            <a:avLst/>
          </a:prstGeom>
          <a:ln w="12700">
            <a:prstDash val="lgDash"/>
            <a:tailEnd type="triangle"/>
          </a:ln>
        </p:spPr>
        <p:style>
          <a:lnRef idx="2">
            <a:schemeClr val="accent5"/>
          </a:lnRef>
          <a:fillRef idx="0">
            <a:schemeClr val="accent5"/>
          </a:fillRef>
          <a:effectRef idx="1">
            <a:schemeClr val="accent5"/>
          </a:effectRef>
          <a:fontRef idx="minor">
            <a:schemeClr val="tx1"/>
          </a:fontRef>
        </p:style>
      </p:cxnSp>
      <p:grpSp>
        <p:nvGrpSpPr>
          <p:cNvPr id="18" name="Group 17"/>
          <p:cNvGrpSpPr/>
          <p:nvPr/>
        </p:nvGrpSpPr>
        <p:grpSpPr>
          <a:xfrm>
            <a:off x="5867402" y="1086466"/>
            <a:ext cx="1371599" cy="2729664"/>
            <a:chOff x="5007308" y="681705"/>
            <a:chExt cx="1626439" cy="2632814"/>
          </a:xfrm>
        </p:grpSpPr>
        <p:sp>
          <p:nvSpPr>
            <p:cNvPr id="19" name="Rectangle 18"/>
            <p:cNvSpPr/>
            <p:nvPr/>
          </p:nvSpPr>
          <p:spPr>
            <a:xfrm>
              <a:off x="5007308" y="681705"/>
              <a:ext cx="1626439" cy="2632814"/>
            </a:xfrm>
            <a:prstGeom prst="rect">
              <a:avLst/>
            </a:prstGeom>
            <a:ln w="12700"/>
          </p:spPr>
          <p:style>
            <a:lnRef idx="2">
              <a:schemeClr val="dk1"/>
            </a:lnRef>
            <a:fillRef idx="1">
              <a:schemeClr val="lt1"/>
            </a:fillRef>
            <a:effectRef idx="0">
              <a:schemeClr val="dk1"/>
            </a:effectRef>
            <a:fontRef idx="minor">
              <a:schemeClr val="dk1"/>
            </a:fontRef>
          </p:style>
          <p:txBody>
            <a:bodyPr rtlCol="0" anchor="t"/>
            <a:lstStyle/>
            <a:p>
              <a:pPr algn="ctr"/>
              <a:r>
                <a:rPr lang="en-US" sz="1000" b="1" dirty="0">
                  <a:solidFill>
                    <a:srgbClr val="000000"/>
                  </a:solidFill>
                </a:rPr>
                <a:t>Crosscutting Concerns</a:t>
              </a:r>
            </a:p>
          </p:txBody>
        </p:sp>
        <p:sp>
          <p:nvSpPr>
            <p:cNvPr id="20" name="Rectangle 19"/>
            <p:cNvSpPr/>
            <p:nvPr/>
          </p:nvSpPr>
          <p:spPr>
            <a:xfrm>
              <a:off x="5091803" y="1092733"/>
              <a:ext cx="1474501" cy="23984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rgbClr val="000000"/>
                  </a:solidFill>
                </a:rPr>
                <a:t>Cache</a:t>
              </a:r>
            </a:p>
          </p:txBody>
        </p:sp>
        <p:sp>
          <p:nvSpPr>
            <p:cNvPr id="21" name="Rectangle 20"/>
            <p:cNvSpPr/>
            <p:nvPr/>
          </p:nvSpPr>
          <p:spPr>
            <a:xfrm>
              <a:off x="5091803" y="1394027"/>
              <a:ext cx="1474501" cy="23984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rgbClr val="000000"/>
                  </a:solidFill>
                </a:rPr>
                <a:t>Logging</a:t>
              </a:r>
            </a:p>
          </p:txBody>
        </p:sp>
        <p:sp>
          <p:nvSpPr>
            <p:cNvPr id="22" name="Rectangle 21"/>
            <p:cNvSpPr/>
            <p:nvPr/>
          </p:nvSpPr>
          <p:spPr>
            <a:xfrm>
              <a:off x="5091803" y="1708381"/>
              <a:ext cx="1474501" cy="23984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rgbClr val="000000"/>
                  </a:solidFill>
                </a:rPr>
                <a:t>Validation</a:t>
              </a:r>
            </a:p>
          </p:txBody>
        </p:sp>
        <p:sp>
          <p:nvSpPr>
            <p:cNvPr id="23" name="Rectangle 22"/>
            <p:cNvSpPr/>
            <p:nvPr/>
          </p:nvSpPr>
          <p:spPr>
            <a:xfrm>
              <a:off x="5091803" y="2019289"/>
              <a:ext cx="1474501" cy="26962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rgbClr val="000000"/>
                  </a:solidFill>
                </a:rPr>
                <a:t>Communication</a:t>
              </a:r>
            </a:p>
          </p:txBody>
        </p:sp>
        <p:sp>
          <p:nvSpPr>
            <p:cNvPr id="24" name="Rectangle 23"/>
            <p:cNvSpPr/>
            <p:nvPr/>
          </p:nvSpPr>
          <p:spPr>
            <a:xfrm>
              <a:off x="5091803" y="2353269"/>
              <a:ext cx="1474501" cy="30479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rgbClr val="000000"/>
                  </a:solidFill>
                </a:rPr>
                <a:t>Stub (Prototype)</a:t>
              </a:r>
            </a:p>
          </p:txBody>
        </p:sp>
        <p:sp>
          <p:nvSpPr>
            <p:cNvPr id="25" name="Rectangle 24"/>
            <p:cNvSpPr/>
            <p:nvPr/>
          </p:nvSpPr>
          <p:spPr>
            <a:xfrm>
              <a:off x="5091803" y="2710073"/>
              <a:ext cx="1474501" cy="30479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rgbClr val="000000"/>
                  </a:solidFill>
                </a:rPr>
                <a:t>View Model</a:t>
              </a:r>
            </a:p>
          </p:txBody>
        </p:sp>
      </p:grpSp>
      <p:cxnSp>
        <p:nvCxnSpPr>
          <p:cNvPr id="26" name="Straight Arrow Connector 25"/>
          <p:cNvCxnSpPr>
            <a:stCxn id="10" idx="2"/>
            <a:endCxn id="5" idx="0"/>
          </p:cNvCxnSpPr>
          <p:nvPr/>
        </p:nvCxnSpPr>
        <p:spPr>
          <a:xfrm>
            <a:off x="4435549" y="4474971"/>
            <a:ext cx="0" cy="190077"/>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sp>
        <p:nvSpPr>
          <p:cNvPr id="27" name="Rectangle 26"/>
          <p:cNvSpPr/>
          <p:nvPr/>
        </p:nvSpPr>
        <p:spPr>
          <a:xfrm>
            <a:off x="7359731" y="1086466"/>
            <a:ext cx="260269" cy="2729664"/>
          </a:xfrm>
          <a:prstGeom prst="rect">
            <a:avLst/>
          </a:prstGeom>
          <a:ln/>
        </p:spPr>
        <p:style>
          <a:lnRef idx="1">
            <a:schemeClr val="accent4"/>
          </a:lnRef>
          <a:fillRef idx="3">
            <a:schemeClr val="accent4"/>
          </a:fillRef>
          <a:effectRef idx="2">
            <a:schemeClr val="accent4"/>
          </a:effectRef>
          <a:fontRef idx="minor">
            <a:schemeClr val="lt1"/>
          </a:fontRef>
        </p:style>
        <p:txBody>
          <a:bodyPr vert="vert270" rtlCol="0" anchor="ctr"/>
          <a:lstStyle/>
          <a:p>
            <a:pPr algn="ctr"/>
            <a:r>
              <a:rPr lang="en-US" sz="1200" dirty="0">
                <a:solidFill>
                  <a:srgbClr val="000000"/>
                </a:solidFill>
              </a:rPr>
              <a:t>AngularJS  &amp;  Typescript</a:t>
            </a:r>
          </a:p>
        </p:txBody>
      </p:sp>
      <p:cxnSp>
        <p:nvCxnSpPr>
          <p:cNvPr id="28" name="Straight Arrow Connector 27"/>
          <p:cNvCxnSpPr>
            <a:stCxn id="11" idx="2"/>
            <a:endCxn id="10" idx="0"/>
          </p:cNvCxnSpPr>
          <p:nvPr/>
        </p:nvCxnSpPr>
        <p:spPr>
          <a:xfrm>
            <a:off x="4426781" y="3816131"/>
            <a:ext cx="8768" cy="220267"/>
          </a:xfrm>
          <a:prstGeom prst="straightConnector1">
            <a:avLst/>
          </a:prstGeom>
          <a:ln>
            <a:headEnd type="triangle"/>
            <a:tailEnd type="triangle"/>
          </a:ln>
        </p:spPr>
        <p:style>
          <a:lnRef idx="1">
            <a:schemeClr val="accent3"/>
          </a:lnRef>
          <a:fillRef idx="2">
            <a:schemeClr val="accent3"/>
          </a:fillRef>
          <a:effectRef idx="1">
            <a:schemeClr val="accent3"/>
          </a:effectRef>
          <a:fontRef idx="minor">
            <a:schemeClr val="dk1"/>
          </a:fontRef>
        </p:style>
      </p:cxnSp>
      <p:cxnSp>
        <p:nvCxnSpPr>
          <p:cNvPr id="29" name="Straight Connector 28"/>
          <p:cNvCxnSpPr/>
          <p:nvPr/>
        </p:nvCxnSpPr>
        <p:spPr>
          <a:xfrm>
            <a:off x="1676400" y="3931622"/>
            <a:ext cx="594360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30" name="Rectangle 29"/>
          <p:cNvSpPr/>
          <p:nvPr/>
        </p:nvSpPr>
        <p:spPr>
          <a:xfrm>
            <a:off x="7375566" y="4036397"/>
            <a:ext cx="244434" cy="1025198"/>
          </a:xfrm>
          <a:prstGeom prst="rect">
            <a:avLst/>
          </a:prstGeom>
          <a:ln/>
        </p:spPr>
        <p:style>
          <a:lnRef idx="1">
            <a:schemeClr val="accent4"/>
          </a:lnRef>
          <a:fillRef idx="3">
            <a:schemeClr val="accent4"/>
          </a:fillRef>
          <a:effectRef idx="2">
            <a:schemeClr val="accent4"/>
          </a:effectRef>
          <a:fontRef idx="minor">
            <a:schemeClr val="lt1"/>
          </a:fontRef>
        </p:style>
        <p:txBody>
          <a:bodyPr vert="vert270" rtlCol="0" anchor="ctr"/>
          <a:lstStyle/>
          <a:p>
            <a:pPr algn="ctr"/>
            <a:r>
              <a:rPr lang="en-US" sz="1200" dirty="0">
                <a:solidFill>
                  <a:srgbClr val="000000"/>
                </a:solidFill>
              </a:rPr>
              <a:t>.NET</a:t>
            </a:r>
          </a:p>
        </p:txBody>
      </p:sp>
      <p:cxnSp>
        <p:nvCxnSpPr>
          <p:cNvPr id="31" name="Straight Connector 30"/>
          <p:cNvCxnSpPr/>
          <p:nvPr/>
        </p:nvCxnSpPr>
        <p:spPr>
          <a:xfrm>
            <a:off x="1676400" y="5171082"/>
            <a:ext cx="5943600" cy="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32" name="Curved Connector 35"/>
          <p:cNvCxnSpPr>
            <a:stCxn id="53" idx="0"/>
          </p:cNvCxnSpPr>
          <p:nvPr/>
        </p:nvCxnSpPr>
        <p:spPr>
          <a:xfrm rot="5400000" flipH="1" flipV="1">
            <a:off x="3178908" y="2562985"/>
            <a:ext cx="258960" cy="480228"/>
          </a:xfrm>
          <a:prstGeom prst="bentConnector2">
            <a:avLst/>
          </a:prstGeom>
          <a:ln w="12700">
            <a:prstDash val="lgDash"/>
            <a:tailEnd type="triangle"/>
          </a:ln>
        </p:spPr>
        <p:style>
          <a:lnRef idx="2">
            <a:schemeClr val="accent5"/>
          </a:lnRef>
          <a:fillRef idx="0">
            <a:schemeClr val="accent5"/>
          </a:fillRef>
          <a:effectRef idx="1">
            <a:schemeClr val="accent5"/>
          </a:effectRef>
          <a:fontRef idx="minor">
            <a:schemeClr val="tx1"/>
          </a:fontRef>
        </p:style>
      </p:cxnSp>
      <p:cxnSp>
        <p:nvCxnSpPr>
          <p:cNvPr id="33" name="Curved Connector 11"/>
          <p:cNvCxnSpPr>
            <a:stCxn id="14" idx="1"/>
            <a:endCxn id="50" idx="2"/>
          </p:cNvCxnSpPr>
          <p:nvPr/>
        </p:nvCxnSpPr>
        <p:spPr>
          <a:xfrm rot="10800000">
            <a:off x="2919208" y="2289479"/>
            <a:ext cx="638786" cy="272063"/>
          </a:xfrm>
          <a:prstGeom prst="bentConnector2">
            <a:avLst/>
          </a:prstGeom>
          <a:ln w="12700">
            <a:prstDash val="lgDash"/>
            <a:tailEnd type="triangle"/>
          </a:ln>
        </p:spPr>
        <p:style>
          <a:lnRef idx="2">
            <a:schemeClr val="accent5"/>
          </a:lnRef>
          <a:fillRef idx="0">
            <a:schemeClr val="accent5"/>
          </a:fillRef>
          <a:effectRef idx="1">
            <a:schemeClr val="accent5"/>
          </a:effectRef>
          <a:fontRef idx="minor">
            <a:schemeClr val="tx1"/>
          </a:fontRef>
        </p:style>
      </p:cxnSp>
      <p:cxnSp>
        <p:nvCxnSpPr>
          <p:cNvPr id="34" name="Curved Connector 33"/>
          <p:cNvCxnSpPr>
            <a:stCxn id="13" idx="3"/>
            <a:endCxn id="15" idx="3"/>
          </p:cNvCxnSpPr>
          <p:nvPr/>
        </p:nvCxnSpPr>
        <p:spPr>
          <a:xfrm>
            <a:off x="5333575" y="2006523"/>
            <a:ext cx="9494" cy="1086718"/>
          </a:xfrm>
          <a:prstGeom prst="curvedConnector3">
            <a:avLst>
              <a:gd name="adj1" fmla="val 2507837"/>
            </a:avLst>
          </a:prstGeom>
          <a:ln>
            <a:headEnd type="none"/>
            <a:tailEnd type="triangle"/>
          </a:ln>
        </p:spPr>
        <p:style>
          <a:lnRef idx="1">
            <a:schemeClr val="accent3"/>
          </a:lnRef>
          <a:fillRef idx="2">
            <a:schemeClr val="accent3"/>
          </a:fillRef>
          <a:effectRef idx="1">
            <a:schemeClr val="accent3"/>
          </a:effectRef>
          <a:fontRef idx="minor">
            <a:schemeClr val="dk1"/>
          </a:fontRef>
        </p:style>
      </p:cxnSp>
      <p:sp>
        <p:nvSpPr>
          <p:cNvPr id="35" name="TextBox 34"/>
          <p:cNvSpPr txBox="1"/>
          <p:nvPr/>
        </p:nvSpPr>
        <p:spPr>
          <a:xfrm>
            <a:off x="5334000" y="2473565"/>
            <a:ext cx="466794" cy="200055"/>
          </a:xfrm>
          <a:prstGeom prst="rect">
            <a:avLst/>
          </a:prstGeom>
          <a:noFill/>
        </p:spPr>
        <p:txBody>
          <a:bodyPr wrap="none" rtlCol="0">
            <a:spAutoFit/>
          </a:bodyPr>
          <a:lstStyle/>
          <a:p>
            <a:r>
              <a:rPr lang="en-US" sz="700" dirty="0">
                <a:solidFill>
                  <a:srgbClr val="000000"/>
                </a:solidFill>
              </a:rPr>
              <a:t>ACTION</a:t>
            </a:r>
          </a:p>
        </p:txBody>
      </p:sp>
      <p:cxnSp>
        <p:nvCxnSpPr>
          <p:cNvPr id="36" name="Straight Arrow Connector 35"/>
          <p:cNvCxnSpPr/>
          <p:nvPr/>
        </p:nvCxnSpPr>
        <p:spPr>
          <a:xfrm flipH="1">
            <a:off x="3736016" y="1699469"/>
            <a:ext cx="2656" cy="216820"/>
          </a:xfrm>
          <a:prstGeom prst="straightConnector1">
            <a:avLst/>
          </a:prstGeom>
          <a:ln>
            <a:headEnd type="triangle"/>
            <a:tailEnd type="none"/>
          </a:ln>
        </p:spPr>
        <p:style>
          <a:lnRef idx="1">
            <a:schemeClr val="accent3"/>
          </a:lnRef>
          <a:fillRef idx="2">
            <a:schemeClr val="accent3"/>
          </a:fillRef>
          <a:effectRef idx="1">
            <a:schemeClr val="accent3"/>
          </a:effectRef>
          <a:fontRef idx="minor">
            <a:schemeClr val="dk1"/>
          </a:fontRef>
        </p:style>
      </p:cxnSp>
      <p:cxnSp>
        <p:nvCxnSpPr>
          <p:cNvPr id="37" name="Straight Arrow Connector 36"/>
          <p:cNvCxnSpPr/>
          <p:nvPr/>
        </p:nvCxnSpPr>
        <p:spPr>
          <a:xfrm>
            <a:off x="3738672" y="2188547"/>
            <a:ext cx="0" cy="198810"/>
          </a:xfrm>
          <a:prstGeom prst="straightConnector1">
            <a:avLst/>
          </a:prstGeom>
          <a:ln>
            <a:headEnd type="triangle"/>
            <a:tailEnd type="none"/>
          </a:ln>
        </p:spPr>
        <p:style>
          <a:lnRef idx="1">
            <a:schemeClr val="accent3"/>
          </a:lnRef>
          <a:fillRef idx="2">
            <a:schemeClr val="accent3"/>
          </a:fillRef>
          <a:effectRef idx="1">
            <a:schemeClr val="accent3"/>
          </a:effectRef>
          <a:fontRef idx="minor">
            <a:schemeClr val="dk1"/>
          </a:fontRef>
        </p:style>
      </p:cxnSp>
      <p:cxnSp>
        <p:nvCxnSpPr>
          <p:cNvPr id="38" name="Straight Arrow Connector 37"/>
          <p:cNvCxnSpPr/>
          <p:nvPr/>
        </p:nvCxnSpPr>
        <p:spPr>
          <a:xfrm>
            <a:off x="3738672" y="2752801"/>
            <a:ext cx="0" cy="224725"/>
          </a:xfrm>
          <a:prstGeom prst="straightConnector1">
            <a:avLst/>
          </a:prstGeom>
          <a:ln>
            <a:headEnd type="triangle"/>
            <a:tailEnd type="none"/>
          </a:ln>
        </p:spPr>
        <p:style>
          <a:lnRef idx="1">
            <a:schemeClr val="accent3"/>
          </a:lnRef>
          <a:fillRef idx="2">
            <a:schemeClr val="accent3"/>
          </a:fillRef>
          <a:effectRef idx="1">
            <a:schemeClr val="accent3"/>
          </a:effectRef>
          <a:fontRef idx="minor">
            <a:schemeClr val="dk1"/>
          </a:fontRef>
        </p:style>
      </p:cxnSp>
      <p:cxnSp>
        <p:nvCxnSpPr>
          <p:cNvPr id="39" name="Straight Arrow Connector 38"/>
          <p:cNvCxnSpPr/>
          <p:nvPr/>
        </p:nvCxnSpPr>
        <p:spPr>
          <a:xfrm>
            <a:off x="3757722" y="3264946"/>
            <a:ext cx="0" cy="205259"/>
          </a:xfrm>
          <a:prstGeom prst="straightConnector1">
            <a:avLst/>
          </a:prstGeom>
          <a:ln>
            <a:headEnd type="triangle"/>
            <a:tailEnd type="none"/>
          </a:ln>
        </p:spPr>
        <p:style>
          <a:lnRef idx="1">
            <a:schemeClr val="accent3"/>
          </a:lnRef>
          <a:fillRef idx="2">
            <a:schemeClr val="accent3"/>
          </a:fillRef>
          <a:effectRef idx="1">
            <a:schemeClr val="accent3"/>
          </a:effectRef>
          <a:fontRef idx="minor">
            <a:schemeClr val="dk1"/>
          </a:fontRef>
        </p:style>
      </p:cxnSp>
      <p:cxnSp>
        <p:nvCxnSpPr>
          <p:cNvPr id="40" name="Straight Arrow Connector 39"/>
          <p:cNvCxnSpPr/>
          <p:nvPr/>
        </p:nvCxnSpPr>
        <p:spPr>
          <a:xfrm>
            <a:off x="5181600" y="1619592"/>
            <a:ext cx="0" cy="211675"/>
          </a:xfrm>
          <a:prstGeom prst="straightConnector1">
            <a:avLst/>
          </a:prstGeom>
          <a:ln>
            <a:headEnd type="none"/>
            <a:tailEnd type="triangle"/>
          </a:ln>
        </p:spPr>
        <p:style>
          <a:lnRef idx="1">
            <a:schemeClr val="accent3"/>
          </a:lnRef>
          <a:fillRef idx="2">
            <a:schemeClr val="accent3"/>
          </a:fillRef>
          <a:effectRef idx="1">
            <a:schemeClr val="accent3"/>
          </a:effectRef>
          <a:fontRef idx="minor">
            <a:schemeClr val="dk1"/>
          </a:fontRef>
        </p:style>
      </p:cxnSp>
      <p:cxnSp>
        <p:nvCxnSpPr>
          <p:cNvPr id="41" name="Straight Arrow Connector 40"/>
          <p:cNvCxnSpPr/>
          <p:nvPr/>
        </p:nvCxnSpPr>
        <p:spPr>
          <a:xfrm>
            <a:off x="5181600" y="3172168"/>
            <a:ext cx="4316" cy="229266"/>
          </a:xfrm>
          <a:prstGeom prst="straightConnector1">
            <a:avLst/>
          </a:prstGeom>
          <a:ln>
            <a:headEnd type="none"/>
            <a:tailEnd type="triangle"/>
          </a:ln>
        </p:spPr>
        <p:style>
          <a:lnRef idx="1">
            <a:schemeClr val="accent3"/>
          </a:lnRef>
          <a:fillRef idx="2">
            <a:schemeClr val="accent3"/>
          </a:fillRef>
          <a:effectRef idx="1">
            <a:schemeClr val="accent3"/>
          </a:effectRef>
          <a:fontRef idx="minor">
            <a:schemeClr val="dk1"/>
          </a:fontRef>
        </p:style>
      </p:cxnSp>
      <p:sp>
        <p:nvSpPr>
          <p:cNvPr id="42" name="TextBox 41"/>
          <p:cNvSpPr txBox="1"/>
          <p:nvPr/>
        </p:nvSpPr>
        <p:spPr>
          <a:xfrm>
            <a:off x="4572000" y="2760048"/>
            <a:ext cx="551754" cy="20005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700" dirty="0">
                <a:solidFill>
                  <a:srgbClr val="000000"/>
                </a:solidFill>
              </a:rPr>
              <a:t>CHANGED</a:t>
            </a:r>
          </a:p>
        </p:txBody>
      </p:sp>
      <p:grpSp>
        <p:nvGrpSpPr>
          <p:cNvPr id="43" name="Group 42"/>
          <p:cNvGrpSpPr/>
          <p:nvPr/>
        </p:nvGrpSpPr>
        <p:grpSpPr>
          <a:xfrm>
            <a:off x="4953001" y="2747972"/>
            <a:ext cx="275877" cy="345269"/>
            <a:chOff x="3505200" y="2912099"/>
            <a:chExt cx="161853" cy="387559"/>
          </a:xfrm>
        </p:grpSpPr>
        <p:cxnSp>
          <p:nvCxnSpPr>
            <p:cNvPr id="44" name="Straight Arrow Connector 43"/>
            <p:cNvCxnSpPr/>
            <p:nvPr/>
          </p:nvCxnSpPr>
          <p:spPr>
            <a:xfrm flipH="1">
              <a:off x="3577575" y="2912099"/>
              <a:ext cx="1" cy="189731"/>
            </a:xfrm>
            <a:prstGeom prst="straightConnector1">
              <a:avLst/>
            </a:prstGeom>
            <a:ln w="12700">
              <a:prstDash val="lgDash"/>
              <a:headEnd type="triangle"/>
              <a:tailEnd type="none"/>
            </a:ln>
          </p:spPr>
          <p:style>
            <a:lnRef idx="2">
              <a:schemeClr val="accent5"/>
            </a:lnRef>
            <a:fillRef idx="0">
              <a:schemeClr val="accent5"/>
            </a:fillRef>
            <a:effectRef idx="1">
              <a:schemeClr val="accent5"/>
            </a:effectRef>
            <a:fontRef idx="minor">
              <a:schemeClr val="tx1"/>
            </a:fontRef>
          </p:style>
        </p:cxnSp>
        <p:sp>
          <p:nvSpPr>
            <p:cNvPr id="45" name="Explosion 1 44"/>
            <p:cNvSpPr/>
            <p:nvPr/>
          </p:nvSpPr>
          <p:spPr>
            <a:xfrm>
              <a:off x="3505200" y="3084274"/>
              <a:ext cx="161853" cy="215384"/>
            </a:xfrm>
            <a:prstGeom prst="irregularSeal1">
              <a:avLst/>
            </a:prstGeom>
            <a:ln w="12700">
              <a:prstDash val="lgDash"/>
              <a:tailEnd type="triangl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sz="800" dirty="0">
                <a:solidFill>
                  <a:srgbClr val="000000"/>
                </a:solidFill>
              </a:endParaRPr>
            </a:p>
          </p:txBody>
        </p:sp>
      </p:grpSp>
      <p:cxnSp>
        <p:nvCxnSpPr>
          <p:cNvPr id="46" name="Straight Connector 45"/>
          <p:cNvCxnSpPr/>
          <p:nvPr/>
        </p:nvCxnSpPr>
        <p:spPr>
          <a:xfrm flipH="1">
            <a:off x="8572500" y="1086467"/>
            <a:ext cx="22089" cy="445073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47" name="TextBox 46"/>
          <p:cNvSpPr txBox="1"/>
          <p:nvPr/>
        </p:nvSpPr>
        <p:spPr>
          <a:xfrm>
            <a:off x="8912089" y="1066801"/>
            <a:ext cx="2819400" cy="477053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Component Based Architecture</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SPA, Mobile-first, RWD using AngularJS &amp; Bootstrap</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Facebook-Flux design pattern is embraced</a:t>
            </a:r>
          </a:p>
          <a:p>
            <a:endParaRPr lang="en-US" sz="800" dirty="0">
              <a:solidFill>
                <a:srgbClr val="000000"/>
              </a:solidFill>
              <a:latin typeface="Arial" pitchFamily="34" charset="0"/>
              <a:cs typeface="Arial" pitchFamily="34" charset="0"/>
            </a:endParaRPr>
          </a:p>
          <a:p>
            <a:r>
              <a:rPr lang="en-US" sz="800" dirty="0">
                <a:solidFill>
                  <a:srgbClr val="000000"/>
                </a:solidFill>
                <a:latin typeface="Arial" pitchFamily="34" charset="0"/>
                <a:cs typeface="Arial" pitchFamily="34" charset="0"/>
              </a:rPr>
              <a:t>Goals: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High Performance and scalable</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High Efficiency and Robustness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Reusability of business and tech components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Higher Quality of JavaScript code</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Rich user experience</a:t>
            </a:r>
          </a:p>
          <a:p>
            <a:endParaRPr lang="en-US" sz="800" dirty="0">
              <a:solidFill>
                <a:srgbClr val="000000"/>
              </a:solidFill>
              <a:latin typeface="Arial" pitchFamily="34" charset="0"/>
              <a:cs typeface="Arial" pitchFamily="34" charset="0"/>
            </a:endParaRPr>
          </a:p>
          <a:p>
            <a:r>
              <a:rPr lang="en-US" sz="800" dirty="0">
                <a:solidFill>
                  <a:srgbClr val="000000"/>
                </a:solidFill>
                <a:latin typeface="Arial" pitchFamily="34" charset="0"/>
                <a:cs typeface="Arial" pitchFamily="34" charset="0"/>
              </a:rPr>
              <a:t>Flux Components: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View gets data from Store</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View sends (user) Actions through dispatchers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Dispatchers responsible for all data flows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Dispatchers provides data to Store &amp; notifies changes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Store notifies state changes to its subscribers</a:t>
            </a:r>
          </a:p>
          <a:p>
            <a:pPr>
              <a:lnSpc>
                <a:spcPct val="150000"/>
              </a:lnSpc>
            </a:pPr>
            <a:endParaRPr lang="en-US" sz="800" dirty="0">
              <a:solidFill>
                <a:srgbClr val="000000"/>
              </a:solidFill>
              <a:latin typeface="Arial" pitchFamily="34" charset="0"/>
              <a:cs typeface="Arial" pitchFamily="34" charset="0"/>
            </a:endParaRPr>
          </a:p>
          <a:p>
            <a:pPr>
              <a:lnSpc>
                <a:spcPct val="150000"/>
              </a:lnSpc>
            </a:pPr>
            <a:r>
              <a:rPr lang="en-US" sz="800" dirty="0">
                <a:solidFill>
                  <a:srgbClr val="000000"/>
                </a:solidFill>
                <a:latin typeface="Arial" pitchFamily="34" charset="0"/>
                <a:cs typeface="Arial" pitchFamily="34" charset="0"/>
              </a:rPr>
              <a:t>Goals achieved through</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Unidirectional data flow of Flux</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Data in sync among components through Store</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Decoupled components and communication</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Components distributed as NuGet packages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Typescript promotes following design principles</a:t>
            </a:r>
          </a:p>
          <a:p>
            <a:pPr marL="171450" indent="-171450">
              <a:lnSpc>
                <a:spcPct val="150000"/>
              </a:lnSpc>
              <a:buFont typeface="Arial" panose="020B0604020202020204" pitchFamily="34" charset="0"/>
              <a:buChar char="•"/>
            </a:pPr>
            <a:r>
              <a:rPr lang="en-US" sz="800" dirty="0">
                <a:solidFill>
                  <a:srgbClr val="000000"/>
                </a:solidFill>
                <a:latin typeface="Arial" pitchFamily="34" charset="0"/>
                <a:cs typeface="Arial" pitchFamily="34" charset="0"/>
              </a:rPr>
              <a:t>Any parts of components replaceable</a:t>
            </a:r>
          </a:p>
          <a:p>
            <a:pPr marL="171450" indent="-171450">
              <a:lnSpc>
                <a:spcPct val="150000"/>
              </a:lnSpc>
              <a:buFont typeface="Arial" panose="020B0604020202020204" pitchFamily="34" charset="0"/>
              <a:buChar char="•"/>
            </a:pPr>
            <a:endParaRPr lang="en-US" sz="800" dirty="0">
              <a:solidFill>
                <a:srgbClr val="000000"/>
              </a:solidFill>
              <a:latin typeface="Arial" pitchFamily="34" charset="0"/>
              <a:cs typeface="Arial" pitchFamily="34" charset="0"/>
            </a:endParaRPr>
          </a:p>
        </p:txBody>
      </p:sp>
      <p:sp>
        <p:nvSpPr>
          <p:cNvPr id="48" name="Can 47"/>
          <p:cNvSpPr/>
          <p:nvPr/>
        </p:nvSpPr>
        <p:spPr>
          <a:xfrm>
            <a:off x="3678866" y="2499673"/>
            <a:ext cx="114300" cy="123737"/>
          </a:xfrm>
          <a:prstGeom prst="can">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49" name="Group 48"/>
          <p:cNvGrpSpPr/>
          <p:nvPr/>
        </p:nvGrpSpPr>
        <p:grpSpPr>
          <a:xfrm>
            <a:off x="2689822" y="1990681"/>
            <a:ext cx="583943" cy="298796"/>
            <a:chOff x="1054487" y="2352190"/>
            <a:chExt cx="583943" cy="298796"/>
          </a:xfrm>
        </p:grpSpPr>
        <p:sp>
          <p:nvSpPr>
            <p:cNvPr id="50" name="Explosion 1 49"/>
            <p:cNvSpPr/>
            <p:nvPr/>
          </p:nvSpPr>
          <p:spPr>
            <a:xfrm>
              <a:off x="1054487" y="2352190"/>
              <a:ext cx="583943" cy="298796"/>
            </a:xfrm>
            <a:prstGeom prst="irregularSeal1">
              <a:avLst/>
            </a:prstGeom>
            <a:ln w="15875"/>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1" name="TextBox 50"/>
            <p:cNvSpPr txBox="1"/>
            <p:nvPr/>
          </p:nvSpPr>
          <p:spPr>
            <a:xfrm>
              <a:off x="1066800" y="2385997"/>
              <a:ext cx="551754" cy="200055"/>
            </a:xfrm>
            <a:prstGeom prst="rect">
              <a:avLst/>
            </a:prstGeom>
            <a:noFill/>
          </p:spPr>
          <p:txBody>
            <a:bodyPr wrap="none" rtlCol="0">
              <a:spAutoFit/>
            </a:bodyPr>
            <a:lstStyle/>
            <a:p>
              <a:r>
                <a:rPr lang="en-US" sz="700" dirty="0">
                  <a:solidFill>
                    <a:srgbClr val="000000"/>
                  </a:solidFill>
                </a:rPr>
                <a:t>CHANGED</a:t>
              </a:r>
            </a:p>
          </p:txBody>
        </p:sp>
      </p:grpSp>
      <p:grpSp>
        <p:nvGrpSpPr>
          <p:cNvPr id="52" name="Group 51"/>
          <p:cNvGrpSpPr/>
          <p:nvPr/>
        </p:nvGrpSpPr>
        <p:grpSpPr>
          <a:xfrm>
            <a:off x="2675681" y="2932580"/>
            <a:ext cx="583943" cy="468855"/>
            <a:chOff x="1151680" y="3220532"/>
            <a:chExt cx="583943" cy="468855"/>
          </a:xfrm>
        </p:grpSpPr>
        <p:sp>
          <p:nvSpPr>
            <p:cNvPr id="53" name="Explosion 1 52"/>
            <p:cNvSpPr/>
            <p:nvPr/>
          </p:nvSpPr>
          <p:spPr>
            <a:xfrm>
              <a:off x="1151680" y="3220532"/>
              <a:ext cx="583943" cy="424084"/>
            </a:xfrm>
            <a:prstGeom prst="irregularSeal1">
              <a:avLst/>
            </a:prstGeom>
            <a:ln w="15875"/>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4" name="TextBox 53"/>
            <p:cNvSpPr txBox="1"/>
            <p:nvPr/>
          </p:nvSpPr>
          <p:spPr>
            <a:xfrm>
              <a:off x="1184565" y="3273889"/>
              <a:ext cx="531877" cy="415498"/>
            </a:xfrm>
            <a:prstGeom prst="rect">
              <a:avLst/>
            </a:prstGeom>
            <a:noFill/>
          </p:spPr>
          <p:txBody>
            <a:bodyPr wrap="none" rtlCol="0">
              <a:spAutoFit/>
            </a:bodyPr>
            <a:lstStyle/>
            <a:p>
              <a:pPr algn="ctr"/>
              <a:r>
                <a:rPr lang="en-US" sz="700" dirty="0">
                  <a:solidFill>
                    <a:srgbClr val="000000"/>
                  </a:solidFill>
                </a:rPr>
                <a:t>External </a:t>
              </a:r>
            </a:p>
            <a:p>
              <a:pPr algn="ctr"/>
              <a:r>
                <a:rPr lang="en-US" sz="700" dirty="0">
                  <a:solidFill>
                    <a:srgbClr val="000000"/>
                  </a:solidFill>
                </a:rPr>
                <a:t>Triggers</a:t>
              </a:r>
            </a:p>
            <a:p>
              <a:endParaRPr lang="en-US" sz="700" dirty="0">
                <a:solidFill>
                  <a:srgbClr val="000000"/>
                </a:solidFill>
              </a:endParaRPr>
            </a:p>
          </p:txBody>
        </p:sp>
      </p:grpSp>
      <p:cxnSp>
        <p:nvCxnSpPr>
          <p:cNvPr id="55" name="Straight Connector 54"/>
          <p:cNvCxnSpPr/>
          <p:nvPr/>
        </p:nvCxnSpPr>
        <p:spPr>
          <a:xfrm>
            <a:off x="1676400" y="5884388"/>
            <a:ext cx="5970180"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6" name="TextBox 55"/>
          <p:cNvSpPr txBox="1"/>
          <p:nvPr/>
        </p:nvSpPr>
        <p:spPr>
          <a:xfrm>
            <a:off x="1595650" y="3723143"/>
            <a:ext cx="970137" cy="215444"/>
          </a:xfrm>
          <a:prstGeom prst="rect">
            <a:avLst/>
          </a:prstGeom>
          <a:noFill/>
        </p:spPr>
        <p:txBody>
          <a:bodyPr wrap="none" rtlCol="0">
            <a:spAutoFit/>
          </a:bodyPr>
          <a:lstStyle/>
          <a:p>
            <a:r>
              <a:rPr lang="en-US" sz="800" dirty="0">
                <a:latin typeface="Arial" pitchFamily="34" charset="0"/>
                <a:cs typeface="Arial" pitchFamily="34" charset="0"/>
              </a:rPr>
              <a:t>Presentation Tier</a:t>
            </a:r>
          </a:p>
        </p:txBody>
      </p:sp>
      <p:sp>
        <p:nvSpPr>
          <p:cNvPr id="57" name="TextBox 56"/>
          <p:cNvSpPr txBox="1"/>
          <p:nvPr/>
        </p:nvSpPr>
        <p:spPr>
          <a:xfrm>
            <a:off x="1595650" y="4946349"/>
            <a:ext cx="732893" cy="215444"/>
          </a:xfrm>
          <a:prstGeom prst="rect">
            <a:avLst/>
          </a:prstGeom>
          <a:noFill/>
        </p:spPr>
        <p:txBody>
          <a:bodyPr wrap="none" rtlCol="0">
            <a:spAutoFit/>
          </a:bodyPr>
          <a:lstStyle/>
          <a:p>
            <a:r>
              <a:rPr lang="en-US" sz="800" dirty="0">
                <a:latin typeface="Arial" pitchFamily="34" charset="0"/>
                <a:cs typeface="Arial" pitchFamily="34" charset="0"/>
              </a:rPr>
              <a:t>Service Tier</a:t>
            </a:r>
          </a:p>
        </p:txBody>
      </p:sp>
      <p:sp>
        <p:nvSpPr>
          <p:cNvPr id="58" name="TextBox 57"/>
          <p:cNvSpPr txBox="1"/>
          <p:nvPr/>
        </p:nvSpPr>
        <p:spPr>
          <a:xfrm>
            <a:off x="1595650" y="5676913"/>
            <a:ext cx="607859" cy="215444"/>
          </a:xfrm>
          <a:prstGeom prst="rect">
            <a:avLst/>
          </a:prstGeom>
          <a:noFill/>
        </p:spPr>
        <p:txBody>
          <a:bodyPr wrap="none" rtlCol="0">
            <a:spAutoFit/>
          </a:bodyPr>
          <a:lstStyle/>
          <a:p>
            <a:r>
              <a:rPr lang="en-US" sz="800" dirty="0">
                <a:latin typeface="Arial" pitchFamily="34" charset="0"/>
                <a:cs typeface="Arial" pitchFamily="34" charset="0"/>
              </a:rPr>
              <a:t>Data Tier</a:t>
            </a:r>
          </a:p>
        </p:txBody>
      </p:sp>
    </p:spTree>
    <p:extLst>
      <p:ext uri="{BB962C8B-B14F-4D97-AF65-F5344CB8AC3E}">
        <p14:creationId xmlns:p14="http://schemas.microsoft.com/office/powerpoint/2010/main" val="3134852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19587" y="6611811"/>
            <a:ext cx="508000" cy="228600"/>
          </a:xfrm>
        </p:spPr>
        <p:txBody>
          <a:bodyPr>
            <a:normAutofit fontScale="92500" lnSpcReduction="20000"/>
          </a:bodyPr>
          <a:lstStyle/>
          <a:p>
            <a:fld id="{E3F9CDB7-52C7-407A-9D61-3D60DE0C9C88}" type="slidenum">
              <a:rPr lang="en-US" smtClean="0"/>
              <a:pPr/>
              <a:t>12</a:t>
            </a:fld>
            <a:endParaRPr lang="en-US" dirty="0"/>
          </a:p>
        </p:txBody>
      </p:sp>
      <p:sp>
        <p:nvSpPr>
          <p:cNvPr id="9" name="TextBox 8"/>
          <p:cNvSpPr txBox="1"/>
          <p:nvPr/>
        </p:nvSpPr>
        <p:spPr>
          <a:xfrm>
            <a:off x="1523177" y="2452809"/>
            <a:ext cx="8732108" cy="1107996"/>
          </a:xfrm>
          <a:prstGeom prst="rect">
            <a:avLst/>
          </a:prstGeom>
          <a:noFill/>
          <a:effectLst/>
        </p:spPr>
        <p:txBody>
          <a:bodyPr wrap="square" rtlCol="0">
            <a:spAutoFit/>
          </a:bodyPr>
          <a:lstStyle>
            <a:defPPr>
              <a:defRPr lang="en-US"/>
            </a:defPPr>
            <a:lvl1pPr algn="ctr">
              <a:defRPr sz="66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Segoe UI" pitchFamily="34" charset="0"/>
                <a:ea typeface="Segoe UI" pitchFamily="34" charset="0"/>
                <a:cs typeface="Segoe UI" pitchFamily="34" charset="0"/>
              </a:defRPr>
            </a:lvl1pPr>
          </a:lstStyle>
          <a:p>
            <a:r>
              <a:rPr lang="en-US" b="0" cap="none" dirty="0">
                <a:solidFill>
                  <a:schemeClr val="accent1"/>
                </a:solidFill>
                <a:effectLst>
                  <a:outerShdw blurRad="38100" dist="25400" dir="5400000" algn="ctr" rotWithShape="0">
                    <a:srgbClr val="6E747A">
                      <a:alpha val="43000"/>
                    </a:srgbClr>
                  </a:outerShdw>
                </a:effectLst>
              </a:rPr>
              <a:t>Questions ?</a:t>
            </a:r>
          </a:p>
        </p:txBody>
      </p:sp>
    </p:spTree>
    <p:extLst>
      <p:ext uri="{BB962C8B-B14F-4D97-AF65-F5344CB8AC3E}">
        <p14:creationId xmlns:p14="http://schemas.microsoft.com/office/powerpoint/2010/main" val="1856467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19587" y="6611811"/>
            <a:ext cx="508000" cy="228600"/>
          </a:xfrm>
        </p:spPr>
        <p:txBody>
          <a:bodyPr>
            <a:normAutofit fontScale="92500" lnSpcReduction="20000"/>
          </a:bodyPr>
          <a:lstStyle/>
          <a:p>
            <a:fld id="{E3F9CDB7-52C7-407A-9D61-3D60DE0C9C88}" type="slidenum">
              <a:rPr lang="en-US" smtClean="0"/>
              <a:pPr/>
              <a:t>13</a:t>
            </a:fld>
            <a:endParaRPr lang="en-US" dirty="0"/>
          </a:p>
        </p:txBody>
      </p:sp>
      <p:sp>
        <p:nvSpPr>
          <p:cNvPr id="9" name="TextBox 8"/>
          <p:cNvSpPr txBox="1"/>
          <p:nvPr/>
        </p:nvSpPr>
        <p:spPr>
          <a:xfrm>
            <a:off x="1523177" y="2452809"/>
            <a:ext cx="8732108" cy="1107996"/>
          </a:xfrm>
          <a:prstGeom prst="rect">
            <a:avLst/>
          </a:prstGeom>
          <a:noFill/>
          <a:effectLst/>
        </p:spPr>
        <p:txBody>
          <a:bodyPr wrap="square" rtlCol="0">
            <a:spAutoFit/>
          </a:bodyPr>
          <a:lstStyle>
            <a:defPPr>
              <a:defRPr lang="en-US"/>
            </a:defPPr>
            <a:lvl1pPr algn="ctr">
              <a:defRPr sz="66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Segoe UI" pitchFamily="34" charset="0"/>
                <a:ea typeface="Segoe UI" pitchFamily="34" charset="0"/>
                <a:cs typeface="Segoe UI" pitchFamily="34" charset="0"/>
              </a:defRPr>
            </a:lvl1pPr>
          </a:lstStyle>
          <a:p>
            <a:r>
              <a:rPr lang="en-US" b="0" cap="none" dirty="0">
                <a:solidFill>
                  <a:schemeClr val="accent1"/>
                </a:solidFill>
                <a:effectLst>
                  <a:outerShdw blurRad="38100" dist="25400" dir="5400000" algn="ctr" rotWithShape="0">
                    <a:srgbClr val="6E747A">
                      <a:alpha val="43000"/>
                    </a:srgbClr>
                  </a:outerShdw>
                </a:effectLst>
              </a:rPr>
              <a:t>Thank You </a:t>
            </a:r>
            <a:r>
              <a:rPr lang="en-US" b="0" cap="none" dirty="0">
                <a:solidFill>
                  <a:schemeClr val="accent1"/>
                </a:solidFill>
                <a:effectLst>
                  <a:outerShdw blurRad="38100" dist="25400" dir="5400000" algn="ctr" rotWithShape="0">
                    <a:srgbClr val="6E747A">
                      <a:alpha val="43000"/>
                    </a:srgbClr>
                  </a:outerShdw>
                </a:effectLst>
                <a:sym typeface="Wingdings" panose="05000000000000000000" pitchFamily="2" charset="2"/>
              </a:rPr>
              <a:t></a:t>
            </a:r>
            <a:endParaRPr lang="en-US" b="0" cap="none" dirty="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100161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19587" y="6611811"/>
            <a:ext cx="508000" cy="228600"/>
          </a:xfrm>
        </p:spPr>
        <p:txBody>
          <a:bodyPr>
            <a:normAutofit fontScale="92500" lnSpcReduction="20000"/>
          </a:bodyPr>
          <a:lstStyle/>
          <a:p>
            <a:fld id="{E3F9CDB7-52C7-407A-9D61-3D60DE0C9C88}" type="slidenum">
              <a:rPr lang="en-US" smtClean="0"/>
              <a:pPr/>
              <a:t>14</a:t>
            </a:fld>
            <a:endParaRPr lang="en-US" dirty="0"/>
          </a:p>
        </p:txBody>
      </p:sp>
      <p:graphicFrame>
        <p:nvGraphicFramePr>
          <p:cNvPr id="2" name="Table 1"/>
          <p:cNvGraphicFramePr>
            <a:graphicFrameLocks noGrp="1"/>
          </p:cNvGraphicFramePr>
          <p:nvPr/>
        </p:nvGraphicFramePr>
        <p:xfrm>
          <a:off x="3822209" y="1061278"/>
          <a:ext cx="4553933" cy="5079932"/>
        </p:xfrm>
        <a:graphic>
          <a:graphicData uri="http://schemas.openxmlformats.org/drawingml/2006/table">
            <a:tbl>
              <a:tblPr/>
              <a:tblGrid>
                <a:gridCol w="1036548">
                  <a:extLst>
                    <a:ext uri="{9D8B030D-6E8A-4147-A177-3AD203B41FA5}">
                      <a16:colId xmlns:a16="http://schemas.microsoft.com/office/drawing/2014/main" val="3022393979"/>
                    </a:ext>
                  </a:extLst>
                </a:gridCol>
                <a:gridCol w="3517385">
                  <a:extLst>
                    <a:ext uri="{9D8B030D-6E8A-4147-A177-3AD203B41FA5}">
                      <a16:colId xmlns:a16="http://schemas.microsoft.com/office/drawing/2014/main" val="2823674663"/>
                    </a:ext>
                  </a:extLst>
                </a:gridCol>
              </a:tblGrid>
              <a:tr h="280015">
                <a:tc>
                  <a:txBody>
                    <a:bodyPr/>
                    <a:lstStyle/>
                    <a:p>
                      <a:endParaRPr lang="en-US" sz="1500" dirty="0"/>
                    </a:p>
                  </a:txBody>
                  <a:tcPr marL="0" marR="0" marT="0" marB="0">
                    <a:lnL>
                      <a:noFill/>
                    </a:lnL>
                    <a:lnR>
                      <a:noFill/>
                    </a:lnR>
                    <a:lnT>
                      <a:noFill/>
                    </a:lnT>
                    <a:lnB>
                      <a:noFill/>
                    </a:lnB>
                    <a:solidFill>
                      <a:srgbClr val="FFFFFF"/>
                    </a:solidFill>
                  </a:tcPr>
                </a:tc>
                <a:tc>
                  <a:txBody>
                    <a:bodyPr/>
                    <a:lstStyle/>
                    <a:p>
                      <a:endParaRPr lang="en-US" sz="1500" dirty="0"/>
                    </a:p>
                  </a:txBody>
                  <a:tcPr marL="58951" marR="58951" marT="29475" marB="29475">
                    <a:lnL>
                      <a:noFill/>
                    </a:lnL>
                  </a:tcPr>
                </a:tc>
                <a:extLst>
                  <a:ext uri="{0D108BD9-81ED-4DB2-BD59-A6C34878D82A}">
                    <a16:rowId xmlns:a16="http://schemas.microsoft.com/office/drawing/2014/main" val="21982715"/>
                  </a:ext>
                </a:extLst>
              </a:tr>
              <a:tr h="1983032">
                <a:tc>
                  <a:txBody>
                    <a:bodyPr/>
                    <a:lstStyle/>
                    <a:p>
                      <a:pPr marL="0" marR="0" algn="just">
                        <a:spcBef>
                          <a:spcPts val="0"/>
                        </a:spcBef>
                        <a:spcAft>
                          <a:spcPts val="0"/>
                        </a:spcAft>
                      </a:pPr>
                      <a:endParaRPr lang="en-US" sz="1500" dirty="0">
                        <a:effectLst/>
                        <a:latin typeface="Calibri" panose="020F0502020204030204" pitchFamily="34" charset="0"/>
                      </a:endParaRPr>
                    </a:p>
                  </a:txBody>
                  <a:tcPr marL="58951" marR="58951" marT="29475" marB="29475" anchor="ctr">
                    <a:lnL>
                      <a:noFill/>
                    </a:lnL>
                    <a:lnR>
                      <a:noFill/>
                    </a:lnR>
                    <a:lnT>
                      <a:noFill/>
                    </a:lnT>
                    <a:lnB>
                      <a:noFill/>
                    </a:lnB>
                    <a:solidFill>
                      <a:srgbClr val="F2F2F2"/>
                    </a:solidFill>
                  </a:tcPr>
                </a:tc>
                <a:tc>
                  <a:txBody>
                    <a:bodyPr/>
                    <a:lstStyle/>
                    <a:p>
                      <a:endParaRPr lang="en-US" sz="1500" dirty="0"/>
                    </a:p>
                  </a:txBody>
                  <a:tcPr marL="58951" marR="58951" marT="29475" marB="29475">
                    <a:lnL>
                      <a:noFill/>
                    </a:lnL>
                  </a:tcPr>
                </a:tc>
                <a:extLst>
                  <a:ext uri="{0D108BD9-81ED-4DB2-BD59-A6C34878D82A}">
                    <a16:rowId xmlns:a16="http://schemas.microsoft.com/office/drawing/2014/main" val="2532323014"/>
                  </a:ext>
                </a:extLst>
              </a:tr>
              <a:tr h="280015">
                <a:tc>
                  <a:txBody>
                    <a:bodyPr/>
                    <a:lstStyle/>
                    <a:p>
                      <a:pPr marL="0" marR="0">
                        <a:spcBef>
                          <a:spcPts val="0"/>
                        </a:spcBef>
                        <a:spcAft>
                          <a:spcPts val="0"/>
                        </a:spcAft>
                      </a:pPr>
                      <a:r>
                        <a:rPr lang="en-US" sz="1500">
                          <a:effectLst/>
                          <a:latin typeface="arial" panose="020B0604020202020204" pitchFamily="34" charset="0"/>
                        </a:rPr>
                        <a:t>Date </a:t>
                      </a:r>
                    </a:p>
                  </a:txBody>
                  <a:tcPr marL="58951" marR="58951" marT="29475" marB="29475" anchor="ctr">
                    <a:lnL>
                      <a:noFill/>
                    </a:lnL>
                    <a:lnR>
                      <a:noFill/>
                    </a:lnR>
                    <a:lnT>
                      <a:noFill/>
                    </a:lnT>
                    <a:lnB>
                      <a:noFill/>
                    </a:lnB>
                    <a:solidFill>
                      <a:srgbClr val="0060A8"/>
                    </a:solidFill>
                  </a:tcPr>
                </a:tc>
                <a:tc>
                  <a:txBody>
                    <a:bodyPr/>
                    <a:lstStyle/>
                    <a:p>
                      <a:pPr marL="0" marR="0">
                        <a:spcBef>
                          <a:spcPts val="0"/>
                        </a:spcBef>
                        <a:spcAft>
                          <a:spcPts val="0"/>
                        </a:spcAft>
                      </a:pPr>
                      <a:r>
                        <a:rPr lang="en-US" sz="1500" dirty="0">
                          <a:effectLst/>
                          <a:latin typeface="arial" panose="020B0604020202020204" pitchFamily="34" charset="0"/>
                        </a:rPr>
                        <a:t>: Jul 07, 2016</a:t>
                      </a:r>
                    </a:p>
                  </a:txBody>
                  <a:tcPr marL="58951" marR="58951" marT="29475" marB="29475" anchor="ctr">
                    <a:lnL>
                      <a:noFill/>
                    </a:lnL>
                    <a:lnR>
                      <a:noFill/>
                    </a:lnR>
                    <a:lnB>
                      <a:noFill/>
                    </a:lnB>
                    <a:solidFill>
                      <a:srgbClr val="0060A8"/>
                    </a:solidFill>
                  </a:tcPr>
                </a:tc>
                <a:extLst>
                  <a:ext uri="{0D108BD9-81ED-4DB2-BD59-A6C34878D82A}">
                    <a16:rowId xmlns:a16="http://schemas.microsoft.com/office/drawing/2014/main" val="3217786962"/>
                  </a:ext>
                </a:extLst>
              </a:tr>
              <a:tr h="280015">
                <a:tc>
                  <a:txBody>
                    <a:bodyPr/>
                    <a:lstStyle/>
                    <a:p>
                      <a:pPr marL="0" marR="0">
                        <a:spcBef>
                          <a:spcPts val="0"/>
                        </a:spcBef>
                        <a:spcAft>
                          <a:spcPts val="0"/>
                        </a:spcAft>
                      </a:pPr>
                      <a:r>
                        <a:rPr lang="en-US" sz="1500">
                          <a:effectLst/>
                          <a:latin typeface="arial" panose="020B0604020202020204" pitchFamily="34" charset="0"/>
                        </a:rPr>
                        <a:t>Time</a:t>
                      </a:r>
                    </a:p>
                  </a:txBody>
                  <a:tcPr marL="58951" marR="58951" marT="29475" marB="29475" anchor="ctr">
                    <a:lnL>
                      <a:noFill/>
                    </a:lnL>
                    <a:lnR>
                      <a:noFill/>
                    </a:lnR>
                    <a:lnT>
                      <a:noFill/>
                    </a:lnT>
                    <a:lnB>
                      <a:noFill/>
                    </a:lnB>
                    <a:solidFill>
                      <a:srgbClr val="007DDA"/>
                    </a:solidFill>
                  </a:tcPr>
                </a:tc>
                <a:tc>
                  <a:txBody>
                    <a:bodyPr/>
                    <a:lstStyle/>
                    <a:p>
                      <a:pPr marL="0" marR="0">
                        <a:spcBef>
                          <a:spcPts val="0"/>
                        </a:spcBef>
                        <a:spcAft>
                          <a:spcPts val="0"/>
                        </a:spcAft>
                      </a:pPr>
                      <a:r>
                        <a:rPr lang="en-US" sz="1500" dirty="0">
                          <a:effectLst/>
                          <a:latin typeface="arial" panose="020B0604020202020204" pitchFamily="34" charset="0"/>
                        </a:rPr>
                        <a:t>: 4:00 to 5:00 PM IST</a:t>
                      </a:r>
                    </a:p>
                  </a:txBody>
                  <a:tcPr marL="58951" marR="58951" marT="29475" marB="29475" anchor="ctr">
                    <a:lnL>
                      <a:noFill/>
                    </a:lnL>
                    <a:lnR>
                      <a:noFill/>
                    </a:lnR>
                    <a:lnT>
                      <a:noFill/>
                    </a:lnT>
                    <a:lnB>
                      <a:noFill/>
                    </a:lnB>
                    <a:solidFill>
                      <a:srgbClr val="007DDA"/>
                    </a:solidFill>
                  </a:tcPr>
                </a:tc>
                <a:extLst>
                  <a:ext uri="{0D108BD9-81ED-4DB2-BD59-A6C34878D82A}">
                    <a16:rowId xmlns:a16="http://schemas.microsoft.com/office/drawing/2014/main" val="2128133443"/>
                  </a:ext>
                </a:extLst>
              </a:tr>
              <a:tr h="722145">
                <a:tc>
                  <a:txBody>
                    <a:bodyPr/>
                    <a:lstStyle/>
                    <a:p>
                      <a:pPr marL="0" marR="0">
                        <a:spcBef>
                          <a:spcPts val="0"/>
                        </a:spcBef>
                        <a:spcAft>
                          <a:spcPts val="0"/>
                        </a:spcAft>
                      </a:pPr>
                      <a:r>
                        <a:rPr lang="en-US" sz="1500" dirty="0">
                          <a:effectLst/>
                          <a:latin typeface="arial" panose="020B0604020202020204" pitchFamily="34" charset="0"/>
                        </a:rPr>
                        <a:t>  Audio Conference</a:t>
                      </a:r>
                    </a:p>
                  </a:txBody>
                  <a:tcPr marL="58951" marR="58951" marT="29475" marB="29475" anchor="ctr">
                    <a:lnL>
                      <a:noFill/>
                    </a:lnL>
                    <a:lnR>
                      <a:noFill/>
                    </a:lnR>
                    <a:lnT>
                      <a:noFill/>
                    </a:lnT>
                    <a:lnB>
                      <a:noFill/>
                    </a:lnB>
                    <a:solidFill>
                      <a:srgbClr val="0070C0"/>
                    </a:solidFill>
                  </a:tcPr>
                </a:tc>
                <a:tc>
                  <a:txBody>
                    <a:bodyPr/>
                    <a:lstStyle/>
                    <a:p>
                      <a:pPr marL="0" marR="0">
                        <a:spcBef>
                          <a:spcPts val="0"/>
                        </a:spcBef>
                        <a:spcAft>
                          <a:spcPts val="0"/>
                        </a:spcAft>
                      </a:pPr>
                      <a:r>
                        <a:rPr lang="en-US" sz="1500" dirty="0">
                          <a:effectLst/>
                          <a:latin typeface="arial" panose="020B0604020202020204" pitchFamily="34" charset="0"/>
                        </a:rPr>
                        <a:t>: India: 44110900 / US: </a:t>
                      </a:r>
                      <a:r>
                        <a:rPr lang="en-US" sz="1500" dirty="0">
                          <a:effectLst/>
                          <a:latin typeface="arial" panose="020B0604020202020204" pitchFamily="34" charset="0"/>
                          <a:hlinkClick r:id="rId3"/>
                        </a:rPr>
                        <a:t>18557689973</a:t>
                      </a:r>
                      <a:endParaRPr lang="en-US" sz="1500" dirty="0">
                        <a:effectLst/>
                        <a:latin typeface="arial" panose="020B0604020202020204" pitchFamily="34" charset="0"/>
                      </a:endParaRPr>
                    </a:p>
                  </a:txBody>
                  <a:tcPr marL="58951" marR="58951" marT="29475" marB="29475" anchor="ctr">
                    <a:lnL>
                      <a:noFill/>
                    </a:lnL>
                    <a:lnR>
                      <a:noFill/>
                    </a:lnR>
                    <a:lnT>
                      <a:noFill/>
                    </a:lnT>
                    <a:lnB>
                      <a:noFill/>
                    </a:lnB>
                    <a:solidFill>
                      <a:srgbClr val="0070C0"/>
                    </a:solidFill>
                  </a:tcPr>
                </a:tc>
                <a:extLst>
                  <a:ext uri="{0D108BD9-81ED-4DB2-BD59-A6C34878D82A}">
                    <a16:rowId xmlns:a16="http://schemas.microsoft.com/office/drawing/2014/main" val="2522107671"/>
                  </a:ext>
                </a:extLst>
              </a:tr>
              <a:tr h="501080">
                <a:tc>
                  <a:txBody>
                    <a:bodyPr/>
                    <a:lstStyle/>
                    <a:p>
                      <a:pPr marL="0" marR="0">
                        <a:spcBef>
                          <a:spcPts val="0"/>
                        </a:spcBef>
                        <a:spcAft>
                          <a:spcPts val="0"/>
                        </a:spcAft>
                      </a:pPr>
                      <a:r>
                        <a:rPr lang="en-US" sz="1500">
                          <a:effectLst/>
                          <a:latin typeface="arial" panose="020B0604020202020204" pitchFamily="34" charset="0"/>
                        </a:rPr>
                        <a:t>Participant PIN </a:t>
                      </a:r>
                    </a:p>
                  </a:txBody>
                  <a:tcPr marL="58951" marR="58951" marT="29475" marB="29475" anchor="ctr">
                    <a:lnL>
                      <a:noFill/>
                    </a:lnL>
                    <a:lnR>
                      <a:noFill/>
                    </a:lnR>
                    <a:lnT>
                      <a:noFill/>
                    </a:lnT>
                    <a:lnB>
                      <a:noFill/>
                    </a:lnB>
                    <a:solidFill>
                      <a:srgbClr val="007DDA"/>
                    </a:solidFill>
                  </a:tcPr>
                </a:tc>
                <a:tc>
                  <a:txBody>
                    <a:bodyPr/>
                    <a:lstStyle/>
                    <a:p>
                      <a:pPr marL="0" marR="0">
                        <a:spcBef>
                          <a:spcPts val="0"/>
                        </a:spcBef>
                        <a:spcAft>
                          <a:spcPts val="0"/>
                        </a:spcAft>
                      </a:pPr>
                      <a:r>
                        <a:rPr lang="en-US" sz="1500" dirty="0">
                          <a:effectLst/>
                          <a:latin typeface="arial" panose="020B0604020202020204" pitchFamily="34" charset="0"/>
                        </a:rPr>
                        <a:t>: 3556615944</a:t>
                      </a:r>
                    </a:p>
                  </a:txBody>
                  <a:tcPr marL="58951" marR="58951" marT="29475" marB="29475" anchor="ctr">
                    <a:lnL>
                      <a:noFill/>
                    </a:lnL>
                    <a:lnR>
                      <a:noFill/>
                    </a:lnR>
                    <a:lnT>
                      <a:noFill/>
                    </a:lnT>
                    <a:lnB>
                      <a:noFill/>
                    </a:lnB>
                    <a:solidFill>
                      <a:srgbClr val="007DDA"/>
                    </a:solidFill>
                  </a:tcPr>
                </a:tc>
                <a:extLst>
                  <a:ext uri="{0D108BD9-81ED-4DB2-BD59-A6C34878D82A}">
                    <a16:rowId xmlns:a16="http://schemas.microsoft.com/office/drawing/2014/main" val="2578217089"/>
                  </a:ext>
                </a:extLst>
              </a:tr>
              <a:tr h="943209">
                <a:tc>
                  <a:txBody>
                    <a:bodyPr/>
                    <a:lstStyle/>
                    <a:p>
                      <a:pPr marL="0" marR="0">
                        <a:spcBef>
                          <a:spcPts val="0"/>
                        </a:spcBef>
                        <a:spcAft>
                          <a:spcPts val="0"/>
                        </a:spcAft>
                      </a:pPr>
                      <a:r>
                        <a:rPr lang="en-US" sz="1500">
                          <a:effectLst/>
                          <a:latin typeface="arial" panose="020B0604020202020204" pitchFamily="34" charset="0"/>
                        </a:rPr>
                        <a:t>WebEx URL</a:t>
                      </a:r>
                    </a:p>
                  </a:txBody>
                  <a:tcPr marL="58951" marR="58951" marT="29475" marB="29475" anchor="ctr">
                    <a:lnL>
                      <a:noFill/>
                    </a:lnL>
                    <a:lnR>
                      <a:noFill/>
                    </a:lnR>
                    <a:lnT>
                      <a:noFill/>
                    </a:lnT>
                    <a:lnB>
                      <a:noFill/>
                    </a:lnB>
                    <a:solidFill>
                      <a:srgbClr val="0070C0"/>
                    </a:solidFill>
                  </a:tcPr>
                </a:tc>
                <a:tc>
                  <a:txBody>
                    <a:bodyPr/>
                    <a:lstStyle/>
                    <a:p>
                      <a:pPr marL="0" marR="0">
                        <a:spcBef>
                          <a:spcPts val="0"/>
                        </a:spcBef>
                        <a:spcAft>
                          <a:spcPts val="0"/>
                        </a:spcAft>
                      </a:pPr>
                      <a:r>
                        <a:rPr lang="en-US" sz="1500" dirty="0">
                          <a:effectLst/>
                          <a:latin typeface="arial" panose="020B0604020202020204" pitchFamily="34" charset="0"/>
                        </a:rPr>
                        <a:t>: </a:t>
                      </a:r>
                      <a:r>
                        <a:rPr lang="en-US" sz="1500" u="sng" dirty="0">
                          <a:effectLst/>
                          <a:latin typeface="arial" panose="020B0604020202020204" pitchFamily="34" charset="0"/>
                          <a:hlinkClick r:id="rId4"/>
                        </a:rPr>
                        <a:t>https://infosys-india2.webex.com/infosys-india2/j.php?MTID=m10d7580769519bc2b8977ad81e92b797</a:t>
                      </a:r>
                      <a:r>
                        <a:rPr lang="en-US" sz="1500" dirty="0">
                          <a:effectLst/>
                          <a:latin typeface="arial" panose="020B0604020202020204" pitchFamily="34" charset="0"/>
                        </a:rPr>
                        <a:t> </a:t>
                      </a:r>
                    </a:p>
                  </a:txBody>
                  <a:tcPr marL="58951" marR="58951" marT="29475" marB="29475" anchor="ctr">
                    <a:lnL>
                      <a:noFill/>
                    </a:lnL>
                    <a:lnR>
                      <a:noFill/>
                    </a:lnR>
                    <a:lnT>
                      <a:noFill/>
                    </a:lnT>
                    <a:lnB>
                      <a:noFill/>
                    </a:lnB>
                    <a:solidFill>
                      <a:srgbClr val="0070C0"/>
                    </a:solidFill>
                  </a:tcPr>
                </a:tc>
                <a:extLst>
                  <a:ext uri="{0D108BD9-81ED-4DB2-BD59-A6C34878D82A}">
                    <a16:rowId xmlns:a16="http://schemas.microsoft.com/office/drawing/2014/main" val="1298293"/>
                  </a:ext>
                </a:extLst>
              </a:tr>
            </a:tbl>
          </a:graphicData>
        </a:graphic>
      </p:graphicFrame>
      <p:sp>
        <p:nvSpPr>
          <p:cNvPr id="3" name="Rectangle 1">
            <a:hlinkClick r:id="rId4"/>
          </p:cNvPr>
          <p:cNvSpPr>
            <a:spLocks noChangeArrowheads="1"/>
          </p:cNvSpPr>
          <p:nvPr/>
        </p:nvSpPr>
        <p:spPr bwMode="auto">
          <a:xfrm>
            <a:off x="3822700" y="1062038"/>
            <a:ext cx="14097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7610" tIns="-17457" rIns="0" bIns="-17457"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3754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solidFill>
                  <a:schemeClr val="accent1"/>
                </a:solidFill>
                <a:latin typeface="Segoe UI" pitchFamily="34" charset="0"/>
                <a:ea typeface="Segoe UI" pitchFamily="34" charset="0"/>
                <a:cs typeface="Segoe UI" pitchFamily="34" charset="0"/>
              </a:rPr>
              <a:t>What are we going to learn today?</a:t>
            </a:r>
          </a:p>
        </p:txBody>
      </p:sp>
      <p:sp>
        <p:nvSpPr>
          <p:cNvPr id="8195" name="Rectangle 3"/>
          <p:cNvSpPr>
            <a:spLocks noGrp="1" noChangeArrowheads="1"/>
          </p:cNvSpPr>
          <p:nvPr>
            <p:ph type="body" idx="1"/>
          </p:nvPr>
        </p:nvSpPr>
        <p:spPr>
          <a:xfrm>
            <a:off x="967232" y="1175657"/>
            <a:ext cx="10906905" cy="4804203"/>
          </a:xfrm>
        </p:spPr>
        <p:txBody>
          <a:bodyPr vert="horz" lIns="91440" tIns="45720" rIns="91440" bIns="45720" rtlCol="0">
            <a:normAutofit lnSpcReduction="10000"/>
          </a:bodyPr>
          <a:lstStyle/>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Introduction to TypeScript</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Common Challenges in JavaScript</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Getting Started</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Type System</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ECMAScript 2015 Features</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Demo with features such as Modules, Interfaces, classes etc.</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Some Practices and Tips</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A Case Study</a:t>
            </a:r>
          </a:p>
        </p:txBody>
      </p:sp>
    </p:spTree>
    <p:extLst>
      <p:ext uri="{BB962C8B-B14F-4D97-AF65-F5344CB8AC3E}">
        <p14:creationId xmlns:p14="http://schemas.microsoft.com/office/powerpoint/2010/main" val="3404428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Introduction to TypeScript – What?</a:t>
            </a:r>
          </a:p>
        </p:txBody>
      </p:sp>
      <p:sp>
        <p:nvSpPr>
          <p:cNvPr id="4" name="Rectangle 3"/>
          <p:cNvSpPr txBox="1">
            <a:spLocks noChangeArrowheads="1"/>
          </p:cNvSpPr>
          <p:nvPr/>
        </p:nvSpPr>
        <p:spPr>
          <a:xfrm>
            <a:off x="966650" y="1036320"/>
            <a:ext cx="7713523" cy="5086184"/>
          </a:xfrm>
          <a:prstGeom prst="rect">
            <a:avLst/>
          </a:prstGeom>
        </p:spPr>
        <p:txBody>
          <a:bodyPr vert="horz" lIns="91440" tIns="45720" rIns="91440" bIns="45720" rtlCol="0">
            <a:normAutofit fontScale="92500" lnSpcReduction="10000"/>
          </a:bodyPr>
          <a:lstStyle>
            <a:lvl1pPr marL="289719" indent="-289719" algn="l" defTabSz="1143000" rtl="0" eaLnBrk="1" latinLnBrk="0" hangingPunct="1">
              <a:lnSpc>
                <a:spcPct val="110000"/>
              </a:lnSpc>
              <a:spcBef>
                <a:spcPts val="750"/>
              </a:spcBef>
              <a:spcAft>
                <a:spcPts val="750"/>
              </a:spcAft>
              <a:buClr>
                <a:schemeClr val="accent1"/>
              </a:buClr>
              <a:buFont typeface="Arial" pitchFamily="34" charset="0"/>
              <a:buChar char="•"/>
              <a:defRPr sz="2250" kern="1200">
                <a:solidFill>
                  <a:schemeClr val="tx1"/>
                </a:solidFill>
                <a:latin typeface="Arial" pitchFamily="34" charset="0"/>
                <a:ea typeface="+mn-ea"/>
                <a:cs typeface="Arial" pitchFamily="34" charset="0"/>
              </a:defRPr>
            </a:lvl1pPr>
            <a:lvl2pPr marL="571500" indent="-281781" algn="l" defTabSz="1143000" rtl="0" eaLnBrk="1" latinLnBrk="0" hangingPunct="1">
              <a:lnSpc>
                <a:spcPct val="110000"/>
              </a:lnSpc>
              <a:spcBef>
                <a:spcPts val="750"/>
              </a:spcBef>
              <a:spcAft>
                <a:spcPts val="750"/>
              </a:spcAft>
              <a:buClr>
                <a:schemeClr val="accent1"/>
              </a:buClr>
              <a:buFont typeface="Arial" pitchFamily="34" charset="0"/>
              <a:buChar char="–"/>
              <a:defRPr sz="2000" kern="1200">
                <a:solidFill>
                  <a:schemeClr val="tx1"/>
                </a:solidFill>
                <a:latin typeface="Arial" pitchFamily="34" charset="0"/>
                <a:ea typeface="+mn-ea"/>
                <a:cs typeface="Arial" pitchFamily="34" charset="0"/>
              </a:defRPr>
            </a:lvl2pPr>
            <a:lvl3pPr marL="861219" indent="-289719" algn="l" defTabSz="1143000" rtl="0" eaLnBrk="1" latinLnBrk="0" hangingPunct="1">
              <a:lnSpc>
                <a:spcPct val="110000"/>
              </a:lnSpc>
              <a:spcBef>
                <a:spcPts val="750"/>
              </a:spcBef>
              <a:spcAft>
                <a:spcPts val="750"/>
              </a:spcAft>
              <a:buClr>
                <a:schemeClr val="accent1"/>
              </a:buClr>
              <a:buFont typeface="Arial" pitchFamily="34" charset="0"/>
              <a:buChar char="•"/>
              <a:defRPr sz="1750" kern="1200">
                <a:solidFill>
                  <a:schemeClr val="tx1"/>
                </a:solidFill>
                <a:latin typeface="Arial" pitchFamily="34" charset="0"/>
                <a:ea typeface="+mn-ea"/>
                <a:cs typeface="Arial" pitchFamily="34" charset="0"/>
              </a:defRPr>
            </a:lvl3pPr>
            <a:lvl4pPr marL="1143000"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4pPr>
            <a:lvl5pPr marL="1359298"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5pPr>
            <a:lvl6pPr marL="3143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14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86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57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9pPr>
          </a:lstStyle>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Superset of JavaScript</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Compiles to plain JavaScript </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Optional Type System for JavaScript</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Supports ECMAScript 2015 Features – Futuristic JavaScript</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Powerful tooling and intellisense support</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Open source, maintained by Microsoft</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Introduced in 2012, taking center stage now</a:t>
            </a:r>
          </a:p>
          <a:p>
            <a:pPr>
              <a:lnSpc>
                <a:spcPct val="120000"/>
              </a:lnSpc>
            </a:pPr>
            <a:endParaRPr lang="en-US" sz="1800" dirty="0">
              <a:solidFill>
                <a:schemeClr val="tx1">
                  <a:lumMod val="50000"/>
                </a:schemeClr>
              </a:solidFill>
              <a:latin typeface="Segoe UI" pitchFamily="34" charset="0"/>
              <a:ea typeface="Segoe UI" pitchFamily="34" charset="0"/>
              <a:cs typeface="Segoe UI" pitchFamily="34" charset="0"/>
            </a:endParaRP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Angular 2 is built using TypeScript </a:t>
            </a:r>
            <a:r>
              <a:rPr lang="en-US" sz="1800" dirty="0">
                <a:solidFill>
                  <a:schemeClr val="tx1">
                    <a:lumMod val="50000"/>
                  </a:schemeClr>
                </a:solidFill>
                <a:latin typeface="Segoe UI" pitchFamily="34" charset="0"/>
                <a:ea typeface="Segoe UI" pitchFamily="34" charset="0"/>
                <a:cs typeface="Segoe UI" pitchFamily="34" charset="0"/>
                <a:sym typeface="Wingdings" panose="05000000000000000000" pitchFamily="2" charset="2"/>
              </a:rPr>
              <a:t></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sym typeface="Wingdings" panose="05000000000000000000" pitchFamily="2" charset="2"/>
              </a:rPr>
              <a:t>Upgrade from Angular 1 to 2 becomes easier if 1 is written in TypeScript</a:t>
            </a:r>
            <a:endParaRPr lang="en-US" sz="1800" dirty="0">
              <a:solidFill>
                <a:schemeClr val="tx1">
                  <a:lumMod val="50000"/>
                </a:schemeClr>
              </a:solidFill>
              <a:latin typeface="Segoe UI" pitchFamily="34" charset="0"/>
              <a:ea typeface="Segoe UI" pitchFamily="34" charset="0"/>
              <a:cs typeface="Segoe UI" pitchFamily="34" charset="0"/>
            </a:endParaRPr>
          </a:p>
          <a:p>
            <a:pPr>
              <a:lnSpc>
                <a:spcPct val="120000"/>
              </a:lnSpc>
            </a:pPr>
            <a:endParaRPr lang="en-US" sz="1800" dirty="0">
              <a:solidFill>
                <a:schemeClr val="tx1">
                  <a:lumMod val="50000"/>
                </a:schemeClr>
              </a:solidFill>
              <a:latin typeface="Segoe UI" pitchFamily="34" charset="0"/>
              <a:ea typeface="Segoe UI" pitchFamily="34" charset="0"/>
              <a:cs typeface="Segoe UI" pitchFamily="34" charset="0"/>
            </a:endParaRPr>
          </a:p>
        </p:txBody>
      </p:sp>
      <p:graphicFrame>
        <p:nvGraphicFramePr>
          <p:cNvPr id="2" name="Diagram 1"/>
          <p:cNvGraphicFramePr/>
          <p:nvPr>
            <p:extLst>
              <p:ext uri="{D42A27DB-BD31-4B8C-83A1-F6EECF244321}">
                <p14:modId xmlns:p14="http://schemas.microsoft.com/office/powerpoint/2010/main" val="1311971041"/>
              </p:ext>
            </p:extLst>
          </p:nvPr>
        </p:nvGraphicFramePr>
        <p:xfrm>
          <a:off x="7739821" y="1129085"/>
          <a:ext cx="4102100" cy="4169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890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Introduction to TypeScript – Why?</a:t>
            </a:r>
          </a:p>
        </p:txBody>
      </p:sp>
      <p:sp>
        <p:nvSpPr>
          <p:cNvPr id="8195" name="Rectangle 3"/>
          <p:cNvSpPr>
            <a:spLocks noGrp="1" noChangeArrowheads="1"/>
          </p:cNvSpPr>
          <p:nvPr>
            <p:ph type="body" idx="1"/>
          </p:nvPr>
        </p:nvSpPr>
        <p:spPr>
          <a:xfrm>
            <a:off x="888274" y="1036321"/>
            <a:ext cx="11011989" cy="5095938"/>
          </a:xfrm>
        </p:spPr>
        <p:style>
          <a:lnRef idx="0">
            <a:scrgbClr r="0" g="0" b="0"/>
          </a:lnRef>
          <a:fillRef idx="1001">
            <a:schemeClr val="lt1"/>
          </a:fillRef>
          <a:effectRef idx="0">
            <a:scrgbClr r="0" g="0" b="0"/>
          </a:effectRef>
          <a:fontRef idx="major"/>
        </p:style>
        <p:txBody>
          <a:bodyPr vert="horz" lIns="91440" tIns="45720" rIns="91440" bIns="45720" rtlCol="0">
            <a:normAutofit/>
          </a:bodyPr>
          <a:lstStyle/>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Capture common mistakes during compilation</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Build highly Maintainable, Scalable and Readable codebase</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Higher productivity with tools and practices</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Clean and elegant code – similar to C# &amp; Java</a:t>
            </a:r>
          </a:p>
          <a:p>
            <a:pPr marL="0" indent="0">
              <a:lnSpc>
                <a:spcPct val="120000"/>
              </a:lnSpc>
              <a:buNone/>
            </a:pPr>
            <a:r>
              <a:rPr lang="en-US" sz="1800" dirty="0">
                <a:solidFill>
                  <a:schemeClr val="tx1">
                    <a:lumMod val="50000"/>
                  </a:schemeClr>
                </a:solidFill>
                <a:latin typeface="Segoe UI" pitchFamily="34" charset="0"/>
                <a:ea typeface="Segoe UI" pitchFamily="34" charset="0"/>
                <a:cs typeface="Segoe UI" pitchFamily="34" charset="0"/>
              </a:rPr>
              <a:t>Above are essential for Large scale JavaScript development</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Rise of JavaScript</a:t>
            </a:r>
          </a:p>
          <a:p>
            <a:pPr lvl="1">
              <a:lnSpc>
                <a:spcPct val="120000"/>
              </a:lnSpc>
            </a:pPr>
            <a:r>
              <a:rPr lang="en-US" sz="1500" dirty="0">
                <a:solidFill>
                  <a:schemeClr val="tx1">
                    <a:lumMod val="50000"/>
                  </a:schemeClr>
                </a:solidFill>
                <a:latin typeface="Segoe UI" pitchFamily="34" charset="0"/>
                <a:ea typeface="Segoe UI" pitchFamily="34" charset="0"/>
                <a:cs typeface="Segoe UI" pitchFamily="34" charset="0"/>
              </a:rPr>
              <a:t>Mobility and Client-Side Development</a:t>
            </a:r>
          </a:p>
          <a:p>
            <a:pPr lvl="1">
              <a:lnSpc>
                <a:spcPct val="120000"/>
              </a:lnSpc>
            </a:pPr>
            <a:r>
              <a:rPr lang="en-US" sz="1500" dirty="0">
                <a:solidFill>
                  <a:schemeClr val="tx1">
                    <a:lumMod val="50000"/>
                  </a:schemeClr>
                </a:solidFill>
                <a:latin typeface="Segoe UI" pitchFamily="34" charset="0"/>
                <a:ea typeface="Segoe UI" pitchFamily="34" charset="0"/>
                <a:cs typeface="Segoe UI" pitchFamily="34" charset="0"/>
              </a:rPr>
              <a:t>Adoption of Node.js as backend technology</a:t>
            </a:r>
          </a:p>
          <a:p>
            <a:pPr lvl="1">
              <a:lnSpc>
                <a:spcPct val="120000"/>
              </a:lnSpc>
            </a:pPr>
            <a:r>
              <a:rPr lang="en-US" sz="1500" dirty="0">
                <a:solidFill>
                  <a:schemeClr val="tx1">
                    <a:lumMod val="50000"/>
                  </a:schemeClr>
                </a:solidFill>
                <a:latin typeface="Segoe UI" pitchFamily="34" charset="0"/>
                <a:ea typeface="Segoe UI" pitchFamily="34" charset="0"/>
                <a:cs typeface="Segoe UI" pitchFamily="34" charset="0"/>
              </a:rPr>
              <a:t>Enterprises adopting JavaScript as key programming language</a:t>
            </a:r>
          </a:p>
          <a:p>
            <a:pPr lvl="1">
              <a:lnSpc>
                <a:spcPct val="120000"/>
              </a:lnSpc>
            </a:pPr>
            <a:r>
              <a:rPr lang="en-US" sz="1500" dirty="0">
                <a:solidFill>
                  <a:schemeClr val="tx1">
                    <a:lumMod val="50000"/>
                  </a:schemeClr>
                </a:solidFill>
                <a:latin typeface="Segoe UI" pitchFamily="34" charset="0"/>
                <a:ea typeface="Segoe UI" pitchFamily="34" charset="0"/>
                <a:cs typeface="Segoe UI" pitchFamily="34" charset="0"/>
              </a:rPr>
              <a:t>Research metrics shows JavaScript demand increases 2xJava &amp; 3x.NET</a:t>
            </a:r>
          </a:p>
        </p:txBody>
      </p:sp>
      <p:sp>
        <p:nvSpPr>
          <p:cNvPr id="2" name="TextBox 1"/>
          <p:cNvSpPr txBox="1"/>
          <p:nvPr/>
        </p:nvSpPr>
        <p:spPr>
          <a:xfrm>
            <a:off x="7752523" y="2769705"/>
            <a:ext cx="3829877" cy="1477328"/>
          </a:xfrm>
          <a:prstGeom prst="rect">
            <a:avLst/>
          </a:prstGeom>
          <a:noFill/>
        </p:spPr>
        <p:txBody>
          <a:bodyPr wrap="square" rtlCol="0">
            <a:spAutoFit/>
          </a:bodyPr>
          <a:lstStyle/>
          <a:p>
            <a:pPr>
              <a:lnSpc>
                <a:spcPct val="150000"/>
              </a:lnSpc>
            </a:pPr>
            <a:r>
              <a:rPr lang="en-US" sz="1500" i="1" dirty="0">
                <a:latin typeface="Arial" pitchFamily="34" charset="0"/>
                <a:cs typeface="Arial" pitchFamily="34" charset="0"/>
              </a:rPr>
              <a:t>TypeScript captured several issues during build and improved refactoring efforts in Angular 2 development.</a:t>
            </a:r>
          </a:p>
          <a:p>
            <a:pPr>
              <a:lnSpc>
                <a:spcPct val="150000"/>
              </a:lnSpc>
            </a:pPr>
            <a:r>
              <a:rPr lang="en-US" sz="1500" i="1" dirty="0">
                <a:latin typeface="Arial" pitchFamily="34" charset="0"/>
                <a:cs typeface="Arial" pitchFamily="34" charset="0"/>
              </a:rPr>
              <a:t>      - </a:t>
            </a:r>
            <a:r>
              <a:rPr lang="en-US" sz="1500" b="1" i="1" dirty="0">
                <a:latin typeface="Arial" pitchFamily="34" charset="0"/>
                <a:cs typeface="Arial" pitchFamily="34" charset="0"/>
              </a:rPr>
              <a:t>Brad Green</a:t>
            </a:r>
            <a:r>
              <a:rPr lang="en-US" sz="1500" i="1" dirty="0">
                <a:latin typeface="Arial" pitchFamily="34" charset="0"/>
                <a:cs typeface="Arial" pitchFamily="34" charset="0"/>
              </a:rPr>
              <a:t>, Eng. Director at Google</a:t>
            </a:r>
          </a:p>
        </p:txBody>
      </p:sp>
    </p:spTree>
    <p:extLst>
      <p:ext uri="{BB962C8B-B14F-4D97-AF65-F5344CB8AC3E}">
        <p14:creationId xmlns:p14="http://schemas.microsoft.com/office/powerpoint/2010/main" val="90231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Common Challenges with JavaScript</a:t>
            </a:r>
          </a:p>
        </p:txBody>
      </p:sp>
      <p:sp>
        <p:nvSpPr>
          <p:cNvPr id="8195" name="Rectangle 3"/>
          <p:cNvSpPr>
            <a:spLocks noGrp="1" noChangeArrowheads="1"/>
          </p:cNvSpPr>
          <p:nvPr>
            <p:ph type="body" idx="1"/>
          </p:nvPr>
        </p:nvSpPr>
        <p:spPr>
          <a:xfrm>
            <a:off x="7251700" y="1175657"/>
            <a:ext cx="4622437" cy="4804203"/>
          </a:xfrm>
        </p:spPr>
        <p:txBody>
          <a:bodyPr vert="horz" lIns="91440" tIns="45720" rIns="91440" bIns="45720" rtlCol="0">
            <a:normAutofit/>
          </a:bodyPr>
          <a:lstStyle/>
          <a:p>
            <a:pPr marL="0" indent="0">
              <a:lnSpc>
                <a:spcPct val="120000"/>
              </a:lnSpc>
              <a:buNone/>
            </a:pPr>
            <a:r>
              <a:rPr lang="en-US" dirty="0">
                <a:solidFill>
                  <a:schemeClr val="tx1">
                    <a:lumMod val="50000"/>
                  </a:schemeClr>
                </a:solidFill>
                <a:latin typeface="Segoe UI" pitchFamily="34" charset="0"/>
                <a:ea typeface="Segoe UI" pitchFamily="34" charset="0"/>
                <a:cs typeface="Segoe UI" pitchFamily="34" charset="0"/>
              </a:rPr>
              <a:t>JavaScript</a:t>
            </a:r>
          </a:p>
          <a:p>
            <a:pPr>
              <a:lnSpc>
                <a:spcPct val="120000"/>
              </a:lnSpc>
            </a:pPr>
            <a:r>
              <a:rPr lang="en-US" sz="1600" strike="dblStrike" dirty="0">
                <a:solidFill>
                  <a:schemeClr val="tx1">
                    <a:lumMod val="50000"/>
                  </a:schemeClr>
                </a:solidFill>
                <a:latin typeface="Segoe UI" pitchFamily="34" charset="0"/>
                <a:ea typeface="Segoe UI" pitchFamily="34" charset="0"/>
                <a:cs typeface="Segoe UI" pitchFamily="34" charset="0"/>
              </a:rPr>
              <a:t>Web Scripting</a:t>
            </a:r>
            <a:r>
              <a:rPr lang="en-US" sz="1600" dirty="0">
                <a:solidFill>
                  <a:schemeClr val="tx1">
                    <a:lumMod val="50000"/>
                  </a:schemeClr>
                </a:solidFill>
                <a:latin typeface="Segoe UI" pitchFamily="34" charset="0"/>
                <a:ea typeface="Segoe UI" pitchFamily="34" charset="0"/>
                <a:cs typeface="Segoe UI" pitchFamily="34" charset="0"/>
              </a:rPr>
              <a:t>, Dynamic, Functional Language</a:t>
            </a:r>
          </a:p>
          <a:p>
            <a:pPr>
              <a:lnSpc>
                <a:spcPct val="120000"/>
              </a:lnSpc>
            </a:pPr>
            <a:r>
              <a:rPr lang="en-US" sz="1600" dirty="0">
                <a:solidFill>
                  <a:schemeClr val="tx1">
                    <a:lumMod val="50000"/>
                  </a:schemeClr>
                </a:solidFill>
                <a:latin typeface="Segoe UI" pitchFamily="34" charset="0"/>
                <a:ea typeface="Segoe UI" pitchFamily="34" charset="0"/>
                <a:cs typeface="Segoe UI" pitchFamily="34" charset="0"/>
              </a:rPr>
              <a:t>Powerful but gets complex</a:t>
            </a:r>
          </a:p>
        </p:txBody>
      </p:sp>
      <p:sp>
        <p:nvSpPr>
          <p:cNvPr id="4" name="Rectangle 3"/>
          <p:cNvSpPr txBox="1">
            <a:spLocks noChangeArrowheads="1"/>
          </p:cNvSpPr>
          <p:nvPr/>
        </p:nvSpPr>
        <p:spPr>
          <a:xfrm>
            <a:off x="850900" y="1036320"/>
            <a:ext cx="6489700" cy="4804203"/>
          </a:xfrm>
          <a:prstGeom prst="rect">
            <a:avLst/>
          </a:prstGeom>
        </p:spPr>
        <p:txBody>
          <a:bodyPr vert="horz" lIns="91440" tIns="45720" rIns="91440" bIns="45720" rtlCol="0">
            <a:normAutofit/>
          </a:bodyPr>
          <a:lstStyle>
            <a:lvl1pPr marL="289719" indent="-289719" algn="l" defTabSz="1143000" rtl="0" eaLnBrk="1" latinLnBrk="0" hangingPunct="1">
              <a:lnSpc>
                <a:spcPct val="110000"/>
              </a:lnSpc>
              <a:spcBef>
                <a:spcPts val="750"/>
              </a:spcBef>
              <a:spcAft>
                <a:spcPts val="750"/>
              </a:spcAft>
              <a:buClr>
                <a:schemeClr val="accent1"/>
              </a:buClr>
              <a:buFont typeface="Arial" pitchFamily="34" charset="0"/>
              <a:buChar char="•"/>
              <a:defRPr sz="2250" kern="1200">
                <a:solidFill>
                  <a:schemeClr val="tx1"/>
                </a:solidFill>
                <a:latin typeface="Arial" pitchFamily="34" charset="0"/>
                <a:ea typeface="+mn-ea"/>
                <a:cs typeface="Arial" pitchFamily="34" charset="0"/>
              </a:defRPr>
            </a:lvl1pPr>
            <a:lvl2pPr marL="571500" indent="-281781" algn="l" defTabSz="1143000" rtl="0" eaLnBrk="1" latinLnBrk="0" hangingPunct="1">
              <a:lnSpc>
                <a:spcPct val="110000"/>
              </a:lnSpc>
              <a:spcBef>
                <a:spcPts val="750"/>
              </a:spcBef>
              <a:spcAft>
                <a:spcPts val="750"/>
              </a:spcAft>
              <a:buClr>
                <a:schemeClr val="accent1"/>
              </a:buClr>
              <a:buFont typeface="Arial" pitchFamily="34" charset="0"/>
              <a:buChar char="–"/>
              <a:defRPr sz="2000" kern="1200">
                <a:solidFill>
                  <a:schemeClr val="tx1"/>
                </a:solidFill>
                <a:latin typeface="Arial" pitchFamily="34" charset="0"/>
                <a:ea typeface="+mn-ea"/>
                <a:cs typeface="Arial" pitchFamily="34" charset="0"/>
              </a:defRPr>
            </a:lvl2pPr>
            <a:lvl3pPr marL="861219" indent="-289719" algn="l" defTabSz="1143000" rtl="0" eaLnBrk="1" latinLnBrk="0" hangingPunct="1">
              <a:lnSpc>
                <a:spcPct val="110000"/>
              </a:lnSpc>
              <a:spcBef>
                <a:spcPts val="750"/>
              </a:spcBef>
              <a:spcAft>
                <a:spcPts val="750"/>
              </a:spcAft>
              <a:buClr>
                <a:schemeClr val="accent1"/>
              </a:buClr>
              <a:buFont typeface="Arial" pitchFamily="34" charset="0"/>
              <a:buChar char="•"/>
              <a:defRPr sz="1750" kern="1200">
                <a:solidFill>
                  <a:schemeClr val="tx1"/>
                </a:solidFill>
                <a:latin typeface="Arial" pitchFamily="34" charset="0"/>
                <a:ea typeface="+mn-ea"/>
                <a:cs typeface="Arial" pitchFamily="34" charset="0"/>
              </a:defRPr>
            </a:lvl3pPr>
            <a:lvl4pPr marL="1143000"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4pPr>
            <a:lvl5pPr marL="1359298"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5pPr>
            <a:lvl6pPr marL="3143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14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86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57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9pPr>
          </a:lstStyle>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As programs get bigger, they become</a:t>
            </a:r>
          </a:p>
          <a:p>
            <a:pPr lvl="1">
              <a:lnSpc>
                <a:spcPct val="120000"/>
              </a:lnSpc>
            </a:pPr>
            <a:r>
              <a:rPr lang="en-US" sz="1600" dirty="0">
                <a:solidFill>
                  <a:schemeClr val="tx1">
                    <a:lumMod val="50000"/>
                  </a:schemeClr>
                </a:solidFill>
                <a:latin typeface="Segoe UI" pitchFamily="34" charset="0"/>
                <a:ea typeface="Segoe UI" pitchFamily="34" charset="0"/>
                <a:cs typeface="Segoe UI" pitchFamily="34" charset="0"/>
              </a:rPr>
              <a:t>Complex and harder to understand</a:t>
            </a:r>
          </a:p>
          <a:p>
            <a:pPr lvl="1">
              <a:lnSpc>
                <a:spcPct val="120000"/>
              </a:lnSpc>
            </a:pPr>
            <a:r>
              <a:rPr lang="en-US" sz="1600" dirty="0">
                <a:solidFill>
                  <a:schemeClr val="tx1">
                    <a:lumMod val="50000"/>
                  </a:schemeClr>
                </a:solidFill>
                <a:latin typeface="Segoe UI" pitchFamily="34" charset="0"/>
                <a:ea typeface="Segoe UI" pitchFamily="34" charset="0"/>
                <a:cs typeface="Segoe UI" pitchFamily="34" charset="0"/>
              </a:rPr>
              <a:t>Harder to maintain</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Complex implementation of OOPs features</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Highly prone to memory leaks (Ex: closure)</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Less encouragement to adapt best design practices</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“this” – incorrect references lead to many errors</a:t>
            </a:r>
          </a:p>
          <a:p>
            <a:pPr>
              <a:lnSpc>
                <a:spcPct val="120000"/>
              </a:lnSpc>
            </a:pPr>
            <a:r>
              <a:rPr lang="en-US" sz="1800" dirty="0">
                <a:solidFill>
                  <a:schemeClr val="tx1">
                    <a:lumMod val="50000"/>
                  </a:schemeClr>
                </a:solidFill>
                <a:latin typeface="Segoe UI" pitchFamily="34" charset="0"/>
                <a:ea typeface="Segoe UI" pitchFamily="34" charset="0"/>
                <a:cs typeface="Segoe UI" pitchFamily="34" charset="0"/>
              </a:rPr>
              <a:t>Leads to more code quality issues </a:t>
            </a:r>
          </a:p>
          <a:p>
            <a:pPr>
              <a:lnSpc>
                <a:spcPct val="120000"/>
              </a:lnSpc>
            </a:pPr>
            <a:endParaRPr lang="en-US" sz="1800" dirty="0">
              <a:solidFill>
                <a:schemeClr val="tx1">
                  <a:lumMod val="50000"/>
                </a:schemeClr>
              </a:solidFill>
              <a:latin typeface="Segoe UI" pitchFamily="34" charset="0"/>
              <a:ea typeface="Segoe UI" pitchFamily="34" charset="0"/>
              <a:cs typeface="Segoe UI" pitchFamily="34" charset="0"/>
            </a:endParaRPr>
          </a:p>
          <a:p>
            <a:pPr>
              <a:lnSpc>
                <a:spcPct val="120000"/>
              </a:lnSpc>
            </a:pPr>
            <a:endParaRPr lang="en-US" sz="2050" dirty="0">
              <a:solidFill>
                <a:schemeClr val="tx1">
                  <a:lumMod val="50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9725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Getting Started</a:t>
            </a:r>
          </a:p>
        </p:txBody>
      </p:sp>
      <p:sp>
        <p:nvSpPr>
          <p:cNvPr id="8195" name="Rectangle 3"/>
          <p:cNvSpPr>
            <a:spLocks noGrp="1" noChangeArrowheads="1"/>
          </p:cNvSpPr>
          <p:nvPr>
            <p:ph type="body" idx="1"/>
          </p:nvPr>
        </p:nvSpPr>
        <p:spPr>
          <a:xfrm>
            <a:off x="967232" y="1036320"/>
            <a:ext cx="9462229" cy="4804203"/>
          </a:xfrm>
        </p:spPr>
        <p:txBody>
          <a:bodyPr vert="horz" lIns="91440" tIns="45720" rIns="91440" bIns="45720" rtlCol="0">
            <a:normAutofit/>
          </a:bodyPr>
          <a:lstStyle/>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TypeScript Editors</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Visual Studio 2013, 2015 and Visual Studio Code</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Eclipse, Alm, WebStorm, Sublime Text, etc.</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Installing TypeScript</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Through Node.js package manager </a:t>
            </a:r>
            <a:r>
              <a:rPr lang="en-US" sz="1800" i="1" dirty="0">
                <a:ln w="0"/>
                <a:effectLst>
                  <a:outerShdw blurRad="38100" dist="19050" dir="2700000" algn="tl" rotWithShape="0">
                    <a:schemeClr val="dk1">
                      <a:alpha val="40000"/>
                    </a:schemeClr>
                  </a:outerShdw>
                </a:effectLst>
                <a:latin typeface="Segoe UI" pitchFamily="34" charset="0"/>
                <a:ea typeface="Segoe UI" pitchFamily="34" charset="0"/>
                <a:cs typeface="Segoe UI" pitchFamily="34" charset="0"/>
              </a:rPr>
              <a:t>&gt; npm install -g typescript</a:t>
            </a:r>
            <a:endParaRPr lang="en-US" sz="1800" i="1" dirty="0">
              <a:solidFill>
                <a:srgbClr val="000000"/>
              </a:solidFill>
              <a:latin typeface="Segoe UI" pitchFamily="34" charset="0"/>
              <a:ea typeface="Segoe UI" pitchFamily="34" charset="0"/>
              <a:cs typeface="Segoe UI" pitchFamily="34" charset="0"/>
            </a:endParaRP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Install TypeScript’s Visual Studio plugins</a:t>
            </a:r>
          </a:p>
        </p:txBody>
      </p:sp>
    </p:spTree>
    <p:extLst>
      <p:ext uri="{BB962C8B-B14F-4D97-AF65-F5344CB8AC3E}">
        <p14:creationId xmlns:p14="http://schemas.microsoft.com/office/powerpoint/2010/main" val="41309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Type System</a:t>
            </a:r>
          </a:p>
        </p:txBody>
      </p:sp>
      <p:sp>
        <p:nvSpPr>
          <p:cNvPr id="8195" name="Rectangle 3"/>
          <p:cNvSpPr>
            <a:spLocks noGrp="1" noChangeArrowheads="1"/>
          </p:cNvSpPr>
          <p:nvPr>
            <p:ph type="body" idx="1"/>
          </p:nvPr>
        </p:nvSpPr>
        <p:spPr>
          <a:xfrm>
            <a:off x="967233" y="1175657"/>
            <a:ext cx="6705777" cy="4804203"/>
          </a:xfrm>
        </p:spPr>
        <p:txBody>
          <a:bodyPr vert="horz" lIns="91440" tIns="45720" rIns="91440" bIns="45720" rtlCol="0">
            <a:normAutofit/>
          </a:bodyPr>
          <a:lstStyle/>
          <a:p>
            <a:pPr>
              <a:lnSpc>
                <a:spcPct val="120000"/>
              </a:lnSpc>
            </a:pPr>
            <a:r>
              <a:rPr lang="en-US" sz="2000" dirty="0">
                <a:solidFill>
                  <a:schemeClr val="tx1">
                    <a:lumMod val="50000"/>
                  </a:schemeClr>
                </a:solidFill>
                <a:latin typeface="Segoe UI" pitchFamily="34" charset="0"/>
                <a:ea typeface="Segoe UI" pitchFamily="34" charset="0"/>
                <a:cs typeface="Segoe UI" pitchFamily="34" charset="0"/>
              </a:rPr>
              <a:t>Basic types: String, Number, Boolean, Array</a:t>
            </a:r>
          </a:p>
          <a:p>
            <a:pPr>
              <a:lnSpc>
                <a:spcPct val="120000"/>
              </a:lnSpc>
            </a:pPr>
            <a:r>
              <a:rPr lang="en-US" sz="2000" dirty="0">
                <a:solidFill>
                  <a:schemeClr val="tx1">
                    <a:lumMod val="50000"/>
                  </a:schemeClr>
                </a:solidFill>
                <a:latin typeface="Segoe UI" pitchFamily="34" charset="0"/>
                <a:ea typeface="Segoe UI" pitchFamily="34" charset="0"/>
                <a:cs typeface="Segoe UI" pitchFamily="34" charset="0"/>
              </a:rPr>
              <a:t>Other Types: Any, Void, Union, String Literal Types</a:t>
            </a:r>
          </a:p>
          <a:p>
            <a:pPr>
              <a:lnSpc>
                <a:spcPct val="120000"/>
              </a:lnSpc>
            </a:pPr>
            <a:r>
              <a:rPr lang="en-US" sz="2000" dirty="0">
                <a:solidFill>
                  <a:schemeClr val="tx1">
                    <a:lumMod val="50000"/>
                  </a:schemeClr>
                </a:solidFill>
                <a:latin typeface="Segoe UI" pitchFamily="34" charset="0"/>
                <a:ea typeface="Segoe UI" pitchFamily="34" charset="0"/>
                <a:cs typeface="Segoe UI" pitchFamily="34" charset="0"/>
              </a:rPr>
              <a:t>Type-Guards, Type Aliases</a:t>
            </a:r>
          </a:p>
          <a:p>
            <a:pPr>
              <a:lnSpc>
                <a:spcPct val="120000"/>
              </a:lnSpc>
            </a:pPr>
            <a:r>
              <a:rPr lang="en-US" sz="2000" dirty="0">
                <a:solidFill>
                  <a:schemeClr val="tx1">
                    <a:lumMod val="50000"/>
                  </a:schemeClr>
                </a:solidFill>
                <a:latin typeface="Segoe UI" pitchFamily="34" charset="0"/>
                <a:ea typeface="Segoe UI" pitchFamily="34" charset="0"/>
                <a:cs typeface="Segoe UI" pitchFamily="34" charset="0"/>
              </a:rPr>
              <a:t>User Defined Types – Enum, Interfaces and classes</a:t>
            </a:r>
          </a:p>
          <a:p>
            <a:pPr>
              <a:lnSpc>
                <a:spcPct val="120000"/>
              </a:lnSpc>
            </a:pPr>
            <a:r>
              <a:rPr lang="en-US" sz="2000" dirty="0">
                <a:solidFill>
                  <a:schemeClr val="tx1">
                    <a:lumMod val="50000"/>
                  </a:schemeClr>
                </a:solidFill>
                <a:latin typeface="Segoe UI" pitchFamily="34" charset="0"/>
                <a:ea typeface="Segoe UI" pitchFamily="34" charset="0"/>
                <a:cs typeface="Segoe UI" pitchFamily="34" charset="0"/>
              </a:rPr>
              <a:t>Type Inference</a:t>
            </a:r>
          </a:p>
          <a:p>
            <a:pPr>
              <a:lnSpc>
                <a:spcPct val="120000"/>
              </a:lnSpc>
            </a:pPr>
            <a:endParaRPr lang="en-US" sz="2000" dirty="0">
              <a:solidFill>
                <a:schemeClr val="tx1">
                  <a:lumMod val="50000"/>
                </a:schemeClr>
              </a:solidFill>
              <a:latin typeface="Segoe UI" pitchFamily="34" charset="0"/>
              <a:ea typeface="Segoe UI" pitchFamily="34" charset="0"/>
              <a:cs typeface="Segoe UI" pitchFamily="34" charset="0"/>
            </a:endParaRPr>
          </a:p>
          <a:p>
            <a:pPr>
              <a:lnSpc>
                <a:spcPct val="120000"/>
              </a:lnSpc>
            </a:pPr>
            <a:r>
              <a:rPr lang="en-US" sz="2000" dirty="0">
                <a:solidFill>
                  <a:schemeClr val="tx1">
                    <a:lumMod val="50000"/>
                  </a:schemeClr>
                </a:solidFill>
                <a:latin typeface="Segoe UI" pitchFamily="34" charset="0"/>
                <a:ea typeface="Segoe UI" pitchFamily="34" charset="0"/>
                <a:cs typeface="Segoe UI" pitchFamily="34" charset="0"/>
              </a:rPr>
              <a:t>Structural type system / Duck typing</a:t>
            </a:r>
          </a:p>
        </p:txBody>
      </p:sp>
      <p:sp>
        <p:nvSpPr>
          <p:cNvPr id="4" name="Rectangle 3"/>
          <p:cNvSpPr txBox="1">
            <a:spLocks noChangeArrowheads="1"/>
          </p:cNvSpPr>
          <p:nvPr/>
        </p:nvSpPr>
        <p:spPr>
          <a:xfrm>
            <a:off x="7673010" y="1175657"/>
            <a:ext cx="4159600" cy="4804203"/>
          </a:xfrm>
          <a:prstGeom prst="rect">
            <a:avLst/>
          </a:prstGeom>
        </p:spPr>
        <p:txBody>
          <a:bodyPr vert="horz" lIns="91440" tIns="45720" rIns="91440" bIns="45720" rtlCol="0">
            <a:normAutofit/>
          </a:bodyPr>
          <a:lstStyle>
            <a:lvl1pPr marL="289719" indent="-289719" algn="l" defTabSz="1143000" rtl="0" eaLnBrk="1" latinLnBrk="0" hangingPunct="1">
              <a:lnSpc>
                <a:spcPct val="110000"/>
              </a:lnSpc>
              <a:spcBef>
                <a:spcPts val="750"/>
              </a:spcBef>
              <a:spcAft>
                <a:spcPts val="750"/>
              </a:spcAft>
              <a:buClr>
                <a:schemeClr val="accent1"/>
              </a:buClr>
              <a:buFont typeface="Arial" pitchFamily="34" charset="0"/>
              <a:buChar char="•"/>
              <a:defRPr sz="2250" kern="1200">
                <a:solidFill>
                  <a:schemeClr val="tx1"/>
                </a:solidFill>
                <a:latin typeface="Arial" pitchFamily="34" charset="0"/>
                <a:ea typeface="+mn-ea"/>
                <a:cs typeface="Arial" pitchFamily="34" charset="0"/>
              </a:defRPr>
            </a:lvl1pPr>
            <a:lvl2pPr marL="571500" indent="-281781" algn="l" defTabSz="1143000" rtl="0" eaLnBrk="1" latinLnBrk="0" hangingPunct="1">
              <a:lnSpc>
                <a:spcPct val="110000"/>
              </a:lnSpc>
              <a:spcBef>
                <a:spcPts val="750"/>
              </a:spcBef>
              <a:spcAft>
                <a:spcPts val="750"/>
              </a:spcAft>
              <a:buClr>
                <a:schemeClr val="accent1"/>
              </a:buClr>
              <a:buFont typeface="Arial" pitchFamily="34" charset="0"/>
              <a:buChar char="–"/>
              <a:defRPr sz="2000" kern="1200">
                <a:solidFill>
                  <a:schemeClr val="tx1"/>
                </a:solidFill>
                <a:latin typeface="Arial" pitchFamily="34" charset="0"/>
                <a:ea typeface="+mn-ea"/>
                <a:cs typeface="Arial" pitchFamily="34" charset="0"/>
              </a:defRPr>
            </a:lvl2pPr>
            <a:lvl3pPr marL="861219" indent="-289719" algn="l" defTabSz="1143000" rtl="0" eaLnBrk="1" latinLnBrk="0" hangingPunct="1">
              <a:lnSpc>
                <a:spcPct val="110000"/>
              </a:lnSpc>
              <a:spcBef>
                <a:spcPts val="750"/>
              </a:spcBef>
              <a:spcAft>
                <a:spcPts val="750"/>
              </a:spcAft>
              <a:buClr>
                <a:schemeClr val="accent1"/>
              </a:buClr>
              <a:buFont typeface="Arial" pitchFamily="34" charset="0"/>
              <a:buChar char="•"/>
              <a:defRPr sz="1750" kern="1200">
                <a:solidFill>
                  <a:schemeClr val="tx1"/>
                </a:solidFill>
                <a:latin typeface="Arial" pitchFamily="34" charset="0"/>
                <a:ea typeface="+mn-ea"/>
                <a:cs typeface="Arial" pitchFamily="34" charset="0"/>
              </a:defRPr>
            </a:lvl3pPr>
            <a:lvl4pPr marL="1143000"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4pPr>
            <a:lvl5pPr marL="1359298" indent="-216298" algn="l" defTabSz="1143000" rtl="0" eaLnBrk="1" latinLnBrk="0" hangingPunct="1">
              <a:lnSpc>
                <a:spcPct val="110000"/>
              </a:lnSpc>
              <a:spcBef>
                <a:spcPts val="750"/>
              </a:spcBef>
              <a:spcAft>
                <a:spcPts val="75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5pPr>
            <a:lvl6pPr marL="3143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14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86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57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9pPr>
          </a:lstStyle>
          <a:p>
            <a:pPr marL="0" indent="0">
              <a:lnSpc>
                <a:spcPct val="120000"/>
              </a:lnSpc>
              <a:buNone/>
            </a:pPr>
            <a:r>
              <a:rPr lang="en-US" dirty="0">
                <a:solidFill>
                  <a:schemeClr val="tx1">
                    <a:lumMod val="50000"/>
                  </a:schemeClr>
                </a:solidFill>
                <a:latin typeface="Segoe UI" pitchFamily="34" charset="0"/>
                <a:ea typeface="Segoe UI" pitchFamily="34" charset="0"/>
                <a:cs typeface="Segoe UI" pitchFamily="34" charset="0"/>
              </a:rPr>
              <a:t>Types</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Improves code quality</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Agility during refactoring</a:t>
            </a:r>
          </a:p>
          <a:p>
            <a:pPr lvl="1">
              <a:lnSpc>
                <a:spcPct val="120000"/>
              </a:lnSpc>
            </a:pPr>
            <a:r>
              <a:rPr lang="en-US" dirty="0">
                <a:solidFill>
                  <a:schemeClr val="tx1">
                    <a:lumMod val="50000"/>
                  </a:schemeClr>
                </a:solidFill>
                <a:latin typeface="Segoe UI" pitchFamily="34" charset="0"/>
                <a:ea typeface="Segoe UI" pitchFamily="34" charset="0"/>
                <a:cs typeface="Segoe UI" pitchFamily="34" charset="0"/>
              </a:rPr>
              <a:t>Best form of documentation</a:t>
            </a:r>
          </a:p>
        </p:txBody>
      </p:sp>
    </p:spTree>
    <p:extLst>
      <p:ext uri="{BB962C8B-B14F-4D97-AF65-F5344CB8AC3E}">
        <p14:creationId xmlns:p14="http://schemas.microsoft.com/office/powerpoint/2010/main" val="3590747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Demo with features</a:t>
            </a:r>
          </a:p>
        </p:txBody>
      </p:sp>
      <p:sp>
        <p:nvSpPr>
          <p:cNvPr id="8195" name="Rectangle 3"/>
          <p:cNvSpPr>
            <a:spLocks noGrp="1" noChangeArrowheads="1"/>
          </p:cNvSpPr>
          <p:nvPr>
            <p:ph type="body" idx="1"/>
          </p:nvPr>
        </p:nvSpPr>
        <p:spPr>
          <a:xfrm>
            <a:off x="967232" y="1175657"/>
            <a:ext cx="10906905" cy="4804203"/>
          </a:xfrm>
        </p:spPr>
        <p:txBody>
          <a:bodyPr vert="horz" lIns="91440" tIns="45720" rIns="91440" bIns="45720" rtlCol="0">
            <a:normAutofit fontScale="92500" lnSpcReduction="20000"/>
          </a:bodyPr>
          <a:lstStyle/>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Classes, Constructor, Inheritance, Abstract Classes</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Interfaces</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Namespaces (Internal modules), Modules</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Export</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Access Modifiers - Public, private, and protected</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Getter and Setter     </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Static Property                                       </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Generics         </a:t>
            </a:r>
          </a:p>
          <a:p>
            <a:pPr>
              <a:lnSpc>
                <a:spcPct val="120000"/>
              </a:lnSpc>
            </a:pPr>
            <a:r>
              <a:rPr lang="en-US" dirty="0">
                <a:solidFill>
                  <a:schemeClr val="tx1">
                    <a:lumMod val="50000"/>
                  </a:schemeClr>
                </a:solidFill>
                <a:latin typeface="Segoe UI" pitchFamily="34" charset="0"/>
                <a:ea typeface="Segoe UI" pitchFamily="34" charset="0"/>
                <a:cs typeface="Segoe UI" pitchFamily="34" charset="0"/>
              </a:rPr>
              <a:t>Decorators                       </a:t>
            </a:r>
          </a:p>
        </p:txBody>
      </p:sp>
    </p:spTree>
    <p:extLst>
      <p:ext uri="{BB962C8B-B14F-4D97-AF65-F5344CB8AC3E}">
        <p14:creationId xmlns:p14="http://schemas.microsoft.com/office/powerpoint/2010/main" val="3840444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10972800" cy="1036320"/>
          </a:xfrm>
        </p:spPr>
        <p:txBody>
          <a:bodyPr vert="horz" lIns="91440" tIns="45720" rIns="91440" bIns="45720" rtlCol="0" anchor="ctr">
            <a:noAutofit/>
          </a:bodyPr>
          <a:lstStyle/>
          <a:p>
            <a:r>
              <a:rPr lang="en-US" sz="3200" b="0" dirty="0">
                <a:latin typeface="Segoe UI" pitchFamily="34" charset="0"/>
                <a:ea typeface="Segoe UI" pitchFamily="34" charset="0"/>
                <a:cs typeface="Segoe UI" pitchFamily="34" charset="0"/>
              </a:rPr>
              <a:t>ECMAScript 2015 Features</a:t>
            </a:r>
          </a:p>
        </p:txBody>
      </p:sp>
      <p:sp>
        <p:nvSpPr>
          <p:cNvPr id="8195" name="Rectangle 3"/>
          <p:cNvSpPr>
            <a:spLocks noGrp="1" noChangeArrowheads="1"/>
          </p:cNvSpPr>
          <p:nvPr>
            <p:ph type="body" idx="1"/>
          </p:nvPr>
        </p:nvSpPr>
        <p:spPr>
          <a:xfrm>
            <a:off x="967232" y="1036320"/>
            <a:ext cx="10906905" cy="4943540"/>
          </a:xfrm>
        </p:spPr>
        <p:txBody>
          <a:bodyPr vert="horz" lIns="91440" tIns="45720" rIns="91440" bIns="45720" rtlCol="0">
            <a:normAutofit/>
          </a:bodyPr>
          <a:lstStyle/>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Let</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Arrow Functions                                 </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Const</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Template Literals</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Optional Parameters</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The Spread/ Rest Operator                                 </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Destructuring                                 </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For..of Loops                                 </a:t>
            </a:r>
          </a:p>
          <a:p>
            <a:pPr>
              <a:lnSpc>
                <a:spcPct val="100000"/>
              </a:lnSpc>
            </a:pPr>
            <a:r>
              <a:rPr lang="en-US" dirty="0">
                <a:solidFill>
                  <a:schemeClr val="tx1">
                    <a:lumMod val="50000"/>
                  </a:schemeClr>
                </a:solidFill>
                <a:latin typeface="Segoe UI" pitchFamily="34" charset="0"/>
                <a:ea typeface="Segoe UI" pitchFamily="34" charset="0"/>
                <a:cs typeface="Segoe UI" pitchFamily="34" charset="0"/>
              </a:rPr>
              <a:t>Etc.</a:t>
            </a:r>
          </a:p>
        </p:txBody>
      </p:sp>
      <p:graphicFrame>
        <p:nvGraphicFramePr>
          <p:cNvPr id="4" name="Diagram 3"/>
          <p:cNvGraphicFramePr/>
          <p:nvPr>
            <p:extLst>
              <p:ext uri="{D42A27DB-BD31-4B8C-83A1-F6EECF244321}">
                <p14:modId xmlns:p14="http://schemas.microsoft.com/office/powerpoint/2010/main" val="2111626908"/>
              </p:ext>
            </p:extLst>
          </p:nvPr>
        </p:nvGraphicFramePr>
        <p:xfrm>
          <a:off x="5009229" y="609601"/>
          <a:ext cx="6864908" cy="4522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371425"/>
      </p:ext>
    </p:extLst>
  </p:cSld>
  <p:clrMapOvr>
    <a:masterClrMapping/>
  </p:clrMapOvr>
</p:sld>
</file>

<file path=ppt/theme/theme1.xml><?xml version="1.0" encoding="utf-8"?>
<a:theme xmlns:a="http://schemas.openxmlformats.org/drawingml/2006/main" name="ref_Infosys Main Proposal - B2B RFP Response  UPDATED- Oct 17 2013">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1_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2_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BTE 2012 16x9">
  <a:themeElements>
    <a:clrScheme name="INFOSYS">
      <a:dk1>
        <a:srgbClr val="002D78"/>
      </a:dk1>
      <a:lt1>
        <a:sysClr val="window" lastClr="FFFFFF"/>
      </a:lt1>
      <a:dk2>
        <a:srgbClr val="000000"/>
      </a:dk2>
      <a:lt2>
        <a:srgbClr val="FFFFFF"/>
      </a:lt2>
      <a:accent1>
        <a:srgbClr val="007DC3"/>
      </a:accent1>
      <a:accent2>
        <a:srgbClr val="2DB437"/>
      </a:accent2>
      <a:accent3>
        <a:srgbClr val="EB7323"/>
      </a:accent3>
      <a:accent4>
        <a:srgbClr val="5A5A5A"/>
      </a:accent4>
      <a:accent5>
        <a:srgbClr val="9BC8EB"/>
      </a:accent5>
      <a:accent6>
        <a:srgbClr val="FFCD69"/>
      </a:accent6>
      <a:hlink>
        <a:srgbClr val="417832"/>
      </a:hlink>
      <a:folHlink>
        <a:srgbClr val="A05019"/>
      </a:folHlink>
    </a:clrScheme>
    <a:fontScheme name="Infosys">
      <a:majorFont>
        <a:latin typeface="GillSans"/>
        <a:ea typeface=""/>
        <a:cs typeface=""/>
      </a:majorFont>
      <a:minorFont>
        <a:latin typeface="Gill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34174</TotalTime>
  <Words>737</Words>
  <Application>Microsoft Office PowerPoint</Application>
  <PresentationFormat>Widescreen</PresentationFormat>
  <Paragraphs>196</Paragraphs>
  <Slides>14</Slides>
  <Notes>14</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14</vt:i4>
      </vt:variant>
    </vt:vector>
  </HeadingPairs>
  <TitlesOfParts>
    <vt:vector size="27" baseType="lpstr">
      <vt:lpstr>Microsoft JhengHei</vt:lpstr>
      <vt:lpstr>Arial</vt:lpstr>
      <vt:lpstr>Arial</vt:lpstr>
      <vt:lpstr>Calibri</vt:lpstr>
      <vt:lpstr>GillSans</vt:lpstr>
      <vt:lpstr>Segoe UI</vt:lpstr>
      <vt:lpstr>Segoe UI Light</vt:lpstr>
      <vt:lpstr>Times</vt:lpstr>
      <vt:lpstr>Wingdings</vt:lpstr>
      <vt:lpstr>ref_Infosys Main Proposal - B2B RFP Response  UPDATED- Oct 17 2013</vt:lpstr>
      <vt:lpstr>1_Office Theme</vt:lpstr>
      <vt:lpstr>2_Office Theme</vt:lpstr>
      <vt:lpstr>BTE 2012 16x9</vt:lpstr>
      <vt:lpstr>TypeScript</vt:lpstr>
      <vt:lpstr>What are we going to learn today?</vt:lpstr>
      <vt:lpstr>Introduction to TypeScript – What?</vt:lpstr>
      <vt:lpstr>Introduction to TypeScript – Why?</vt:lpstr>
      <vt:lpstr>Common Challenges with JavaScript</vt:lpstr>
      <vt:lpstr>Getting Started</vt:lpstr>
      <vt:lpstr>Type System</vt:lpstr>
      <vt:lpstr>Demo with features</vt:lpstr>
      <vt:lpstr>ECMAScript 2015 Features</vt:lpstr>
      <vt:lpstr>Some Practices and Tips</vt:lpstr>
      <vt:lpstr>A Case Study – Component Based Architecture</vt:lpstr>
      <vt:lpstr>PowerPoint Presentation</vt:lpstr>
      <vt:lpstr>PowerPoint Presentation</vt:lpstr>
      <vt:lpstr>PowerPoint Presentation</vt:lpstr>
    </vt:vector>
  </TitlesOfParts>
  <Manager>Abhishek_Nair@infosys.com</Manager>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 - You gonna like it!</dc:title>
  <dc:subject>Proposal Response For Phoenix IDM</dc:subject>
  <dc:creator>Karthik Jambulingam</dc:creator>
  <cp:keywords>TypeScript, Karthik, Jambulingam, ECMAScript, ES6, Keep it simple</cp:keywords>
  <dc:description>HDS Identity Management Phoenix Project</dc:description>
  <cp:lastModifiedBy>Karthik Jambulingam</cp:lastModifiedBy>
  <cp:revision>1301</cp:revision>
  <dcterms:created xsi:type="dcterms:W3CDTF">2013-12-13T08:22:45Z</dcterms:created>
  <dcterms:modified xsi:type="dcterms:W3CDTF">2016-07-11T10:04:39Z</dcterms:modified>
  <cp:category>Learn</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