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6" r:id="rId7"/>
    <p:sldId id="288" r:id="rId8"/>
    <p:sldId id="287" r:id="rId9"/>
    <p:sldId id="289" r:id="rId10"/>
    <p:sldId id="290" r:id="rId11"/>
    <p:sldId id="291" r:id="rId12"/>
    <p:sldId id="297" r:id="rId13"/>
    <p:sldId id="294" r:id="rId14"/>
    <p:sldId id="296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156" d="100"/>
          <a:sy n="156" d="100"/>
        </p:scale>
        <p:origin x="270" y="1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3:35:41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37,'204'-10,"-72"2,-104 7,568-15,-119 14,384 5,-559 13,94 2,-263-21,172 6,-64 30,-3-14,-56-5,131 5,-313-19,81 2,0-3,0-5,94-17,81-17,-193 36,112 8,-103 3,77 3,-74-2,-31-1,-30-6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3:35:46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52,'90'17,"28"-9,91 2,681-11,-759-9,-53 2,260-26,-261 29,159-7,-50 1,-152 8,83 1,-106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3T03:40:34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https://erajasekar.medium.com/what-middle-school-students-need-to-know-about-computer-science-and-software-engineering-job-14e12404fe73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2" Type="http://schemas.openxmlformats.org/officeDocument/2006/relationships/hyperlink" Target="https://about.instagram.com/blog/announcements/instagram-ranking-explained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346" y="3329790"/>
            <a:ext cx="5989343" cy="3200400"/>
          </a:xfrm>
        </p:spPr>
        <p:txBody>
          <a:bodyPr anchor="ctr"/>
          <a:lstStyle/>
          <a:p>
            <a:r>
              <a:rPr lang="en-US" dirty="0"/>
              <a:t>Beat the AI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Rock Paper Scissors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7B76-7588-081D-B5A8-D0888AFB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CHATGPT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B8B5-1239-0368-0E71-F4623AE1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9325156" cy="3407051"/>
          </a:xfrm>
        </p:spPr>
        <p:txBody>
          <a:bodyPr>
            <a:normAutofit/>
          </a:bodyPr>
          <a:lstStyle/>
          <a:p>
            <a:r>
              <a:rPr lang="en-US" sz="4000" dirty="0"/>
              <a:t>May the force be with  ?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  <a:p>
            <a:r>
              <a:rPr lang="en-US" sz="4000" dirty="0"/>
              <a:t>We hold these truths to be self-evident, that all ?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 men are created equal…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F2DE9-C9D5-CD35-28E6-20273338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766F-4D49-BB22-F121-F347074F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885380"/>
          </a:xfrm>
        </p:spPr>
        <p:txBody>
          <a:bodyPr/>
          <a:lstStyle/>
          <a:p>
            <a:r>
              <a:rPr lang="en-US" dirty="0"/>
              <a:t>CHATGPT and the MCAS?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300B-7098-A4A3-A291-A0D9F8303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135E0-83FA-7577-2204-1E9C05B3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38C89-B766-1D00-B25D-AEA273F8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32" y="1418466"/>
            <a:ext cx="7763958" cy="543953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2CDD22-2CC7-8E5C-A965-A3D07A4B4C9D}"/>
              </a:ext>
            </a:extLst>
          </p:cNvPr>
          <p:cNvSpPr/>
          <p:nvPr/>
        </p:nvSpPr>
        <p:spPr>
          <a:xfrm>
            <a:off x="2123372" y="3671828"/>
            <a:ext cx="411173" cy="4664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4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FCA6-D689-944F-2EA1-D8CF7D13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9592-7DC4-C396-4F87-15B2BF3CCF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32963-AE8A-FE28-90CB-C9A98172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33A334-1118-52BA-08EB-B6109E454076}"/>
                  </a:ext>
                </a:extLst>
              </p14:cNvPr>
              <p14:cNvContentPartPr/>
              <p14:nvPr/>
            </p14:nvContentPartPr>
            <p14:xfrm>
              <a:off x="141079" y="4485914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33A334-1118-52BA-08EB-B6109E454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79" y="437827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D27F060-D571-C986-9E71-6C8235295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90" y="0"/>
            <a:ext cx="748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2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2833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5BAE3-2F4F-8319-D6D7-3EFEF218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2051659"/>
            <a:ext cx="393513" cy="39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1A9F2-F62A-0376-8669-1D704DD13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434" y="2068924"/>
            <a:ext cx="393513" cy="393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3A509-21EC-34EC-017D-E43DF0DDA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273" y="2056651"/>
            <a:ext cx="389255" cy="389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265BAD-2F3D-C649-DD3E-11ACC695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7" y="1479313"/>
            <a:ext cx="393513" cy="393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BED461-6712-F6C8-3002-EC416C4F3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56" y="1479312"/>
            <a:ext cx="393513" cy="393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8E367B-3CBB-48C7-7D31-D16C5748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613" y="1479311"/>
            <a:ext cx="393513" cy="3935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195AF-F0ED-CDF6-70CB-E08D37D4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42" y="1479310"/>
            <a:ext cx="393513" cy="393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2E66ED-C9D1-E4C3-F9A9-67894979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39" y="1474374"/>
            <a:ext cx="393513" cy="3935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2A8F2-6373-BEF1-B950-7382F9AD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620" y="1478206"/>
            <a:ext cx="393513" cy="3935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ABA55B-4A3E-F525-42A2-3548FBB931DE}"/>
              </a:ext>
            </a:extLst>
          </p:cNvPr>
          <p:cNvSpPr/>
          <p:nvPr/>
        </p:nvSpPr>
        <p:spPr>
          <a:xfrm>
            <a:off x="4255459" y="1450797"/>
            <a:ext cx="313765" cy="326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86AB68-2A50-8840-90A3-A1FB40E5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42" y="2050077"/>
            <a:ext cx="393513" cy="3935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DB9145-6AE7-AEF7-0EE2-BD516EAB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81" y="2050076"/>
            <a:ext cx="393513" cy="393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422C10-0733-7168-A0D7-D86C58FD7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620" y="2050076"/>
            <a:ext cx="389255" cy="3892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7A5E33-4584-19D4-8CD2-7C9F8A7D70EA}"/>
              </a:ext>
            </a:extLst>
          </p:cNvPr>
          <p:cNvSpPr/>
          <p:nvPr/>
        </p:nvSpPr>
        <p:spPr>
          <a:xfrm>
            <a:off x="4255459" y="2081266"/>
            <a:ext cx="313765" cy="326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B0C64D-535C-4418-C7B2-C2653369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2697512"/>
            <a:ext cx="393513" cy="3935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3EE28B-6788-E8E5-0760-810B85A9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157" y="2697511"/>
            <a:ext cx="393513" cy="393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CCB527-7211-5311-C08D-D0EF095D2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792" y="2691671"/>
            <a:ext cx="389255" cy="3892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7362BE1-E0F2-CDEB-648C-C850DE6A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12" y="2691671"/>
            <a:ext cx="393513" cy="393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53CE0C-C0EA-7948-4143-5C639DE6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8" y="2691671"/>
            <a:ext cx="393513" cy="3935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35A9D-D09A-91E7-0376-F0B9EB338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69" y="2695929"/>
            <a:ext cx="389255" cy="3892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9C970C-4580-232D-679A-6050F2C9F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41" y="2701146"/>
            <a:ext cx="389255" cy="3892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ED1CD9-B47E-4B62-0B43-32087B8E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5" y="2710670"/>
            <a:ext cx="393513" cy="3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7E7E-6AA3-05DA-E6F7-E04C7883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</a:t>
            </a:r>
            <a:r>
              <a:rPr lang="en-US" dirty="0"/>
              <a:t>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E98E7-D72B-14CC-1EBA-F750AC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0336F-33CF-B2A1-826E-296BB016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7" y="2979956"/>
            <a:ext cx="1243630" cy="1243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DE8A5-3B84-53BE-9B49-1032A48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69" y="2943433"/>
            <a:ext cx="1243630" cy="124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F8C3A-E7B8-B216-4BCA-9B95049C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15" y="2943433"/>
            <a:ext cx="1243630" cy="1243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374A3-444A-9348-F426-EA4273A2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561" y="2979956"/>
            <a:ext cx="1243630" cy="1243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4E61A-1A7D-FF11-6FBC-81BFE276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07" y="2979956"/>
            <a:ext cx="1243630" cy="1243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54978-296B-D4BC-A211-F44E25D8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53" y="2943433"/>
            <a:ext cx="1243630" cy="12436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9382D2-6BD6-0DBB-6B74-24A97EBD321E}"/>
              </a:ext>
            </a:extLst>
          </p:cNvPr>
          <p:cNvSpPr/>
          <p:nvPr/>
        </p:nvSpPr>
        <p:spPr>
          <a:xfrm>
            <a:off x="8002534" y="2979955"/>
            <a:ext cx="970144" cy="990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796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7E7E-6AA3-05DA-E6F7-E04C7883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HoW</a:t>
            </a:r>
            <a:r>
              <a:rPr lang="en-US" dirty="0"/>
              <a:t>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E98E7-D72B-14CC-1EBA-F750AC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0336F-33CF-B2A1-826E-296BB016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" y="2979956"/>
            <a:ext cx="1243630" cy="12436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9382D2-6BD6-0DBB-6B74-24A97EBD321E}"/>
              </a:ext>
            </a:extLst>
          </p:cNvPr>
          <p:cNvSpPr/>
          <p:nvPr/>
        </p:nvSpPr>
        <p:spPr>
          <a:xfrm>
            <a:off x="9139663" y="2979956"/>
            <a:ext cx="1002509" cy="941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ADB44-FEE0-3030-0AC2-1D1B6AC8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921" y="2943433"/>
            <a:ext cx="1243630" cy="1243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9B17A8-DF27-3D77-3310-23D149D44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191" y="2943433"/>
            <a:ext cx="1243630" cy="1243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558F0-9A0B-E6F6-D42A-2769A521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21" y="2943433"/>
            <a:ext cx="1243630" cy="1243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3DE414-E40D-89B2-E1F2-15C9F6A9D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92" y="2906910"/>
            <a:ext cx="1243630" cy="1243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1CCFD-CAEB-67F0-B498-0B16A16C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362" y="2906910"/>
            <a:ext cx="1243630" cy="12436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7AC4CB-467F-E90E-407E-59758059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632" y="2906463"/>
            <a:ext cx="1243630" cy="12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C94E-BB7C-7B7F-6B1C-1584A429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A9DC-828F-F003-1447-9E3BDB7D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27DA-5BDF-2735-7391-E4310211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8" y="3085184"/>
            <a:ext cx="1022394" cy="102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A4FDE-D616-CEDC-87A6-3720FBFA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16" y="3085184"/>
            <a:ext cx="1022394" cy="10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CFBF4-1C60-EA74-3ABF-56CF9A13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81" y="3085184"/>
            <a:ext cx="1022394" cy="1022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C4313-BB76-2D33-B3E1-90CE7615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23" y="3085184"/>
            <a:ext cx="1022394" cy="102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9B177-847E-1932-6A60-4B24E73F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99" y="3085334"/>
            <a:ext cx="1022394" cy="102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7A1E4-9661-554D-B449-ADBDBFF8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57" y="3085184"/>
            <a:ext cx="1022394" cy="102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A4D32-736B-B869-03C6-5962FE3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83" y="3085184"/>
            <a:ext cx="1022394" cy="1022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1AF01-B2B7-E5AE-E1E8-51C2A75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0" y="3085184"/>
            <a:ext cx="1022394" cy="10223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05071B-8264-0A5B-A22F-ECE70334252E}"/>
              </a:ext>
            </a:extLst>
          </p:cNvPr>
          <p:cNvSpPr/>
          <p:nvPr/>
        </p:nvSpPr>
        <p:spPr>
          <a:xfrm>
            <a:off x="9670782" y="3085184"/>
            <a:ext cx="966798" cy="941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4980C-449C-1EDE-9BC6-49AE37EC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47" y="3071227"/>
            <a:ext cx="1022394" cy="10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9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49E851-74E4-0584-7CAE-F72FB8E98108}"/>
              </a:ext>
            </a:extLst>
          </p:cNvPr>
          <p:cNvSpPr/>
          <p:nvPr/>
        </p:nvSpPr>
        <p:spPr>
          <a:xfrm>
            <a:off x="6560990" y="1593039"/>
            <a:ext cx="1925691" cy="1362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C774D9-0D0F-8E06-6096-30BF50DA1EB5}"/>
              </a:ext>
            </a:extLst>
          </p:cNvPr>
          <p:cNvSpPr/>
          <p:nvPr/>
        </p:nvSpPr>
        <p:spPr>
          <a:xfrm>
            <a:off x="2520219" y="1610548"/>
            <a:ext cx="1925691" cy="1362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07BA29-00E8-D926-B8F7-268868AD4C5A}"/>
              </a:ext>
            </a:extLst>
          </p:cNvPr>
          <p:cNvSpPr/>
          <p:nvPr/>
        </p:nvSpPr>
        <p:spPr>
          <a:xfrm>
            <a:off x="482748" y="1626282"/>
            <a:ext cx="1982476" cy="134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2C94E-BB7C-7B7F-6B1C-1584A42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04891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A9DC-828F-F003-1447-9E3BDB7D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27DA-5BDF-2735-7391-E4310211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8" y="1820981"/>
            <a:ext cx="1022394" cy="102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A4FDE-D616-CEDC-87A6-3720FBFA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16" y="1820981"/>
            <a:ext cx="1022394" cy="10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CFBF4-1C60-EA74-3ABF-56CF9A13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81" y="1820981"/>
            <a:ext cx="1022394" cy="1022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C4313-BB76-2D33-B3E1-90CE7615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23" y="1820981"/>
            <a:ext cx="1022394" cy="102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9B177-847E-1932-6A60-4B24E73F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99" y="1821131"/>
            <a:ext cx="1022394" cy="102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7A1E4-9661-554D-B449-ADBDBFF8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57" y="1820981"/>
            <a:ext cx="1022394" cy="102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A4D32-736B-B869-03C6-5962FE3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83" y="1820981"/>
            <a:ext cx="1022394" cy="1022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1AF01-B2B7-E5AE-E1E8-51C2A75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0" y="1820981"/>
            <a:ext cx="1022394" cy="10223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05071B-8264-0A5B-A22F-ECE70334252E}"/>
              </a:ext>
            </a:extLst>
          </p:cNvPr>
          <p:cNvSpPr/>
          <p:nvPr/>
        </p:nvSpPr>
        <p:spPr>
          <a:xfrm>
            <a:off x="9670782" y="1820981"/>
            <a:ext cx="966798" cy="941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4980C-449C-1EDE-9BC6-49AE37EC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47" y="1807024"/>
            <a:ext cx="1022394" cy="10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49E851-74E4-0584-7CAE-F72FB8E98108}"/>
              </a:ext>
            </a:extLst>
          </p:cNvPr>
          <p:cNvSpPr/>
          <p:nvPr/>
        </p:nvSpPr>
        <p:spPr>
          <a:xfrm>
            <a:off x="6560990" y="1593039"/>
            <a:ext cx="1925691" cy="1362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C774D9-0D0F-8E06-6096-30BF50DA1EB5}"/>
              </a:ext>
            </a:extLst>
          </p:cNvPr>
          <p:cNvSpPr/>
          <p:nvPr/>
        </p:nvSpPr>
        <p:spPr>
          <a:xfrm>
            <a:off x="2520219" y="1610548"/>
            <a:ext cx="1925691" cy="1362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07BA29-00E8-D926-B8F7-268868AD4C5A}"/>
              </a:ext>
            </a:extLst>
          </p:cNvPr>
          <p:cNvSpPr/>
          <p:nvPr/>
        </p:nvSpPr>
        <p:spPr>
          <a:xfrm>
            <a:off x="482748" y="1626282"/>
            <a:ext cx="1982476" cy="134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2C94E-BB7C-7B7F-6B1C-1584A429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04891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A9DC-828F-F003-1447-9E3BDB7D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27DA-5BDF-2735-7391-E4310211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8" y="1820981"/>
            <a:ext cx="1022394" cy="1022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A4FDE-D616-CEDC-87A6-3720FBFA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16" y="1820981"/>
            <a:ext cx="1022394" cy="10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CFBF4-1C60-EA74-3ABF-56CF9A13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81" y="1820981"/>
            <a:ext cx="1022394" cy="1022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C4313-BB76-2D33-B3E1-90CE7615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23" y="1820981"/>
            <a:ext cx="1022394" cy="1022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9B177-847E-1932-6A60-4B24E73F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99" y="1821131"/>
            <a:ext cx="1022394" cy="1022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7A1E4-9661-554D-B449-ADBDBFF8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457" y="1820981"/>
            <a:ext cx="1022394" cy="102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A4D32-736B-B869-03C6-5962FE32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383" y="1820981"/>
            <a:ext cx="1022394" cy="1022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1AF01-B2B7-E5AE-E1E8-51C2A75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90" y="1820981"/>
            <a:ext cx="1022394" cy="10223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05071B-8264-0A5B-A22F-ECE70334252E}"/>
              </a:ext>
            </a:extLst>
          </p:cNvPr>
          <p:cNvSpPr/>
          <p:nvPr/>
        </p:nvSpPr>
        <p:spPr>
          <a:xfrm>
            <a:off x="9670782" y="1820981"/>
            <a:ext cx="966798" cy="941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F4980C-449C-1EDE-9BC6-49AE37EC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47" y="1807024"/>
            <a:ext cx="1022394" cy="102239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A73FDF-F1E7-4344-D5E6-1EBBD2B5153F}"/>
              </a:ext>
            </a:extLst>
          </p:cNvPr>
          <p:cNvSpPr/>
          <p:nvPr/>
        </p:nvSpPr>
        <p:spPr>
          <a:xfrm>
            <a:off x="2412548" y="3534862"/>
            <a:ext cx="1982476" cy="134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A705EB-55B2-881B-5CA1-C229731F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48" y="3729561"/>
            <a:ext cx="1022394" cy="10223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089A82-6E79-7C05-35D7-BCB4B433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16" y="3729561"/>
            <a:ext cx="1022394" cy="102239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3CBD56-667A-6D0E-7AE0-CC2713FFCE2D}"/>
              </a:ext>
            </a:extLst>
          </p:cNvPr>
          <p:cNvSpPr/>
          <p:nvPr/>
        </p:nvSpPr>
        <p:spPr>
          <a:xfrm>
            <a:off x="2451237" y="5076222"/>
            <a:ext cx="1925691" cy="13623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9304F6-8C06-A9E4-7E3E-904BA897C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30" y="5304164"/>
            <a:ext cx="1022394" cy="10223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F2B8AA-AC73-431F-5511-C7894ECA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37" y="5304164"/>
            <a:ext cx="1022394" cy="10223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7329E7-0E44-6A4D-8595-C44767F45B37}"/>
              </a:ext>
            </a:extLst>
          </p:cNvPr>
          <p:cNvSpPr txBox="1"/>
          <p:nvPr/>
        </p:nvSpPr>
        <p:spPr>
          <a:xfrm>
            <a:off x="4752933" y="3620779"/>
            <a:ext cx="82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F2678-ADE4-82D8-10A8-E79577F30AED}"/>
              </a:ext>
            </a:extLst>
          </p:cNvPr>
          <p:cNvSpPr txBox="1"/>
          <p:nvPr/>
        </p:nvSpPr>
        <p:spPr>
          <a:xfrm>
            <a:off x="4752933" y="5249587"/>
            <a:ext cx="82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60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2C8EA9F-BD4F-F078-2D12-B59518A26770}"/>
              </a:ext>
            </a:extLst>
          </p:cNvPr>
          <p:cNvSpPr/>
          <p:nvPr/>
        </p:nvSpPr>
        <p:spPr>
          <a:xfrm>
            <a:off x="1073895" y="3722648"/>
            <a:ext cx="1617233" cy="1546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BA63-6F38-B3FB-3413-95D9E2EC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82861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B661C-77D4-740C-DA6D-6E955242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A0C9-B1BC-055D-FCE2-6340074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18" y="2599321"/>
            <a:ext cx="393513" cy="393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3E172-EDED-64F8-CBE8-D39BFA5E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57" y="2599320"/>
            <a:ext cx="393513" cy="39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FBE0E-CA29-B1CB-01B6-2D69B6F3A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792" y="2593480"/>
            <a:ext cx="389255" cy="389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1A34A8-483A-3CB3-61A0-E38FBE09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12" y="2593480"/>
            <a:ext cx="393513" cy="393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8F2C9-DC6C-F09D-DD9A-5C2A583A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88" y="2593480"/>
            <a:ext cx="393513" cy="393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85A7F-2679-7790-A072-6D9132D9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69" y="2597738"/>
            <a:ext cx="389255" cy="389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A5B1B-0FF4-9E7A-9696-6A20FA026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110" y="2589222"/>
            <a:ext cx="389255" cy="389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7D27C-CC0D-49F8-43C0-2AE45F05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87" y="2589222"/>
            <a:ext cx="393513" cy="393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D231C-6944-FC1E-462C-1B17E814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5" y="2595062"/>
            <a:ext cx="393513" cy="393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6C1E3-099B-B89B-BF07-7E36CEE4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766" y="2593480"/>
            <a:ext cx="389255" cy="389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0E47D-1CF8-5BA8-8AF3-FE9DC234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86" y="2593480"/>
            <a:ext cx="393513" cy="393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302DF5-466D-0B54-C248-31893A4B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62" y="2593480"/>
            <a:ext cx="393513" cy="393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3577CE-A16B-E7BB-592E-C942B11C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43" y="2597738"/>
            <a:ext cx="389255" cy="389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084965-9524-8DF7-B50C-A37007648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986" y="2589222"/>
            <a:ext cx="389255" cy="3892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9F1AA5-7393-2E90-8CF4-77A00856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5" y="2589222"/>
            <a:ext cx="393513" cy="3935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B97B24-9B94-5928-824D-BE7A4A2B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2" y="3819544"/>
            <a:ext cx="393513" cy="393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3EEAF0-ADF3-B818-4D0F-36B99E62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46" y="4310493"/>
            <a:ext cx="393513" cy="393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94BEEB-B0BA-C647-A19D-772F56744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2" y="4299143"/>
            <a:ext cx="393513" cy="3935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619A7D-CF17-C7DC-D591-C351B6BD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42" y="4764745"/>
            <a:ext cx="389255" cy="3892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39AA5C-13CE-BFB4-AD37-68F40399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2" y="4775984"/>
            <a:ext cx="393513" cy="3935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810117-EF04-2CFC-B878-2F2E73A6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70" y="3802850"/>
            <a:ext cx="393513" cy="3935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CA6A83-0E24-B2C8-7B60-587CF0A0FAE4}"/>
              </a:ext>
            </a:extLst>
          </p:cNvPr>
          <p:cNvSpPr txBox="1"/>
          <p:nvPr/>
        </p:nvSpPr>
        <p:spPr>
          <a:xfrm>
            <a:off x="2209344" y="3819543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75A4C-F67D-DEB2-6FB9-BA3CB2A48A43}"/>
              </a:ext>
            </a:extLst>
          </p:cNvPr>
          <p:cNvSpPr txBox="1"/>
          <p:nvPr/>
        </p:nvSpPr>
        <p:spPr>
          <a:xfrm>
            <a:off x="2200516" y="4289822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F24458-7D11-3894-8D8D-3F549A01B0CC}"/>
              </a:ext>
            </a:extLst>
          </p:cNvPr>
          <p:cNvSpPr txBox="1"/>
          <p:nvPr/>
        </p:nvSpPr>
        <p:spPr>
          <a:xfrm>
            <a:off x="2213576" y="4720445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194317-8E62-DB67-ADDC-C9A3B08F86DE}"/>
              </a:ext>
            </a:extLst>
          </p:cNvPr>
          <p:cNvSpPr/>
          <p:nvPr/>
        </p:nvSpPr>
        <p:spPr>
          <a:xfrm>
            <a:off x="8828497" y="2628269"/>
            <a:ext cx="307305" cy="311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E2F77C8-FA12-0BE4-CE97-11290F8D46C7}"/>
              </a:ext>
            </a:extLst>
          </p:cNvPr>
          <p:cNvSpPr/>
          <p:nvPr/>
        </p:nvSpPr>
        <p:spPr>
          <a:xfrm>
            <a:off x="4229033" y="3722648"/>
            <a:ext cx="1617233" cy="1546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FB3ED28-541B-5F17-C14A-7689E916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84" y="4310493"/>
            <a:ext cx="393513" cy="3935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17A72AF-7412-0CF0-F99E-00A4A895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80" y="4764745"/>
            <a:ext cx="389255" cy="3892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999F4B-0869-EE9E-0918-61BD8A38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08" y="3802850"/>
            <a:ext cx="393513" cy="3935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670D50C-9E87-8CEE-5767-EB9879EA56A7}"/>
              </a:ext>
            </a:extLst>
          </p:cNvPr>
          <p:cNvSpPr txBox="1"/>
          <p:nvPr/>
        </p:nvSpPr>
        <p:spPr>
          <a:xfrm>
            <a:off x="5364482" y="3819543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9D4DE7-9C99-BDB3-D508-A2ADCC598AA2}"/>
              </a:ext>
            </a:extLst>
          </p:cNvPr>
          <p:cNvSpPr txBox="1"/>
          <p:nvPr/>
        </p:nvSpPr>
        <p:spPr>
          <a:xfrm>
            <a:off x="5355654" y="4289822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03F934-2AEF-3D46-453C-B8BEC9404EE8}"/>
              </a:ext>
            </a:extLst>
          </p:cNvPr>
          <p:cNvSpPr txBox="1"/>
          <p:nvPr/>
        </p:nvSpPr>
        <p:spPr>
          <a:xfrm>
            <a:off x="5368714" y="4720445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65B7705-4F3C-A5C2-5ECE-0DE8529B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34" y="3819544"/>
            <a:ext cx="393513" cy="3935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DF19675-1AD5-9BC0-4840-EEB06D38D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33" y="4309953"/>
            <a:ext cx="393513" cy="3935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EB4B68C-9394-116E-921A-559D0566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33" y="4773348"/>
            <a:ext cx="393513" cy="393513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430D652-E6FC-4A00-C47C-D9F94AB1A46C}"/>
              </a:ext>
            </a:extLst>
          </p:cNvPr>
          <p:cNvSpPr/>
          <p:nvPr/>
        </p:nvSpPr>
        <p:spPr>
          <a:xfrm>
            <a:off x="7384988" y="3711298"/>
            <a:ext cx="1617233" cy="1546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40E8C7E-947D-1005-1C6E-B0F66F4E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39" y="4299143"/>
            <a:ext cx="393513" cy="39351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D3A2448-FD1A-8F0D-B236-D701D3F1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535" y="4753395"/>
            <a:ext cx="389255" cy="3892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8AFAB23-B8AE-16F8-3864-CCB8B353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63" y="3791500"/>
            <a:ext cx="393513" cy="39351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5A86B77-0E3F-3C96-F2B6-1FC13C1624F8}"/>
              </a:ext>
            </a:extLst>
          </p:cNvPr>
          <p:cNvSpPr txBox="1"/>
          <p:nvPr/>
        </p:nvSpPr>
        <p:spPr>
          <a:xfrm>
            <a:off x="8520437" y="3808193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37B82-26FF-7CA2-4A2A-BEFC2C0217BC}"/>
              </a:ext>
            </a:extLst>
          </p:cNvPr>
          <p:cNvSpPr txBox="1"/>
          <p:nvPr/>
        </p:nvSpPr>
        <p:spPr>
          <a:xfrm>
            <a:off x="8511609" y="4278472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A30C2D-251E-FC0B-7010-8A138C855D49}"/>
              </a:ext>
            </a:extLst>
          </p:cNvPr>
          <p:cNvSpPr txBox="1"/>
          <p:nvPr/>
        </p:nvSpPr>
        <p:spPr>
          <a:xfrm>
            <a:off x="8524669" y="4709095"/>
            <a:ext cx="44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7B8A91-7439-62C6-08F4-365B9281E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48" y="3795758"/>
            <a:ext cx="389255" cy="38925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E4C91CE-FF3B-B92D-444D-0528ED7D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147" y="4295765"/>
            <a:ext cx="389255" cy="38925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B89CABE-741B-B4A7-A93D-8FFB8DB0D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09" y="4739305"/>
            <a:ext cx="389255" cy="3892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178DA65-C6E3-03D1-C3DA-CBE6A773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831" y="2593480"/>
            <a:ext cx="389255" cy="3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574E-250A-DD2B-3EA9-C29292DF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82892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INSTAGRAM/TIKTOK suggest the next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2C27-3321-7E3F-1C01-1E535F36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241" y="1184891"/>
            <a:ext cx="7288212" cy="340705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https://about.instagram.com/blog/announcements/instagram-ranking-explained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725C3-3A6A-31BD-15FD-61A295A1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01D7E-8EF2-348C-E09E-805EB93D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7" y="2170019"/>
            <a:ext cx="6788348" cy="3379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17537-2F29-63AE-0585-DB28EF2B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990" y="3083801"/>
            <a:ext cx="6103124" cy="36376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FB68B0-9709-D42F-31EC-507C082E4EBB}"/>
                  </a:ext>
                </a:extLst>
              </p14:cNvPr>
              <p14:cNvContentPartPr/>
              <p14:nvPr/>
            </p14:nvContentPartPr>
            <p14:xfrm>
              <a:off x="717799" y="3564674"/>
              <a:ext cx="2043360" cy="45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FB68B0-9709-D42F-31EC-507C082E4E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159" y="3456674"/>
                <a:ext cx="2151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5EB516-6CEE-4C28-2B41-FE4B734B9949}"/>
                  </a:ext>
                </a:extLst>
              </p14:cNvPr>
              <p14:cNvContentPartPr/>
              <p14:nvPr/>
            </p14:nvContentPartPr>
            <p14:xfrm>
              <a:off x="5860759" y="4313834"/>
              <a:ext cx="905400" cy="31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5EB516-6CEE-4C28-2B41-FE4B734B99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06759" y="4206194"/>
                <a:ext cx="101304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5545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{31A76DA7-29CB-4C27-871D-49209DD00B3A}tf67328976_win32</Template>
  <TotalTime>97</TotalTime>
  <Words>128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Beat the AI !  Rock Paper Scissors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DOES INSTAGRAM/TIKTOK suggest the next VIDEO?</vt:lpstr>
      <vt:lpstr>How DOES CHATGPT Work?</vt:lpstr>
      <vt:lpstr>CHATGPT and the MCAS?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the AI !  Rock Paper Scissors</dc:title>
  <dc:creator>Mukund Adam Seshadri</dc:creator>
  <cp:lastModifiedBy>Mukund Adam Seshadri</cp:lastModifiedBy>
  <cp:revision>3</cp:revision>
  <dcterms:created xsi:type="dcterms:W3CDTF">2024-05-23T02:12:20Z</dcterms:created>
  <dcterms:modified xsi:type="dcterms:W3CDTF">2024-05-23T03:49:47Z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