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56F1-9E57-4EE9-A33E-36E6C06DF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310F2-D650-456E-900C-C13193992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B9A5-0E80-4242-AD50-E0AA8308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7C64-8C03-4FFE-874C-2FB45081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C7509-6E35-4263-977F-FD888433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01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208C-7581-4263-8445-08B44070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97963-B094-4A19-A56D-97C10356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7C064-F4DB-42A3-A348-1DA5381E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F3EF7-BB8F-49A8-A9DC-EC9F091D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05005-04D1-4239-B3F9-D6C0695A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04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CFE29-A6BD-4E33-8CF1-F6707326C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79016-46BC-4CB8-94AC-9E4E045A9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A2F86-BEF9-4136-BEE0-A2F2B322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7A99E-7B33-48DA-BA4E-A84D8E14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D55AA-9174-45F0-A0C7-4E38F40D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24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70A2-7E8B-4E21-B7F5-6414FD15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095C-6E16-47D9-9EB1-48FA82D4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CFAD-2F72-4D84-9C15-DE94DC8D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9B202-0E53-4989-AEC1-18907A3F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AFB67-EE7A-4BE5-8A98-A97C74EA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57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B41B-4EFA-4D33-A7AF-CC331B1B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F91BA-EBBE-43DA-AB70-1FBAD938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8BE72-9BAC-46EE-AB70-F5D88F58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AD42-E803-45E1-869C-A24F18CB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CC4C-5E12-4914-9FD4-99BBB3E6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32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63D7-8D2C-443D-9FB1-043D30F7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DA19C-CB26-4967-B495-0792CEF61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C6198-FD91-4DB2-87E5-2FEABD895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2FF6E-4CAD-4334-98F8-C9210980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F404B-5C20-46FA-BD49-DF304A83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A5DF8-6FC9-489A-961D-EF8480C2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8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5AE6-6D72-469A-8BE7-A2462F7B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4DF19-6E9A-469B-81A0-D4BE6465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21056-208D-4B94-A958-A829D5A9E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32E13-4A01-4948-A141-46084BAEA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FD5A6-080C-4A42-A607-50584731F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0DEC9-E68C-4601-AE4F-8FFF6CEA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394E4-05B1-451E-9BA9-FF07275A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FEA8A-2445-4BD6-9E70-B877AC65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60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D776-92E9-47F3-87A9-C446C367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23FC2-6B70-4E33-8CEE-86DFB998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870E7-B2BE-48BC-B5CC-948181B7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02629-F2C8-4B46-B35D-BCA4D2B2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36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AA9B4-50B9-4A01-808E-A11AE850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CD916-C539-4495-8F0A-872E4A87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8AC87-9B46-4885-A072-7FC29F82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92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2CAF-050D-4226-BC8E-FE644193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43C20-7172-49FE-BB34-543ABA2A6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292BF-D0E4-4603-A5C0-3699EB36E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648E9-6C9D-4E67-AA45-812B1B9B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E3C58-904D-40E3-BEE9-9C0C6287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9B518-6826-43DE-9D57-32611928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21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90CF-465F-4181-B5E5-5A242D58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C4524-C9DF-461B-BEDE-5BACFD4CE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E76F1-30C3-4F08-9DB0-EDF6B6585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DF348-CE98-4A02-9730-2A939899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B8063-6D0B-49A3-8280-F0933DD5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5F7D9-241C-4F83-A6E8-B9E48A39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4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0E040-FFFA-4F2D-AECE-3E29FF5C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008AB-C6B6-4266-BE7C-9A681B3BE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F6DFD-A3AF-423A-B08B-A3F4F2C49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C3EF6-D675-4129-B615-EC0AD09EB36F}" type="datetimeFigureOut">
              <a:rPr lang="en-CA" smtClean="0"/>
              <a:t>2020-12-18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01AE3-38D1-4F25-A7E9-3F5B23364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97C9-F240-4BE5-81F0-151F4A181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01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EDFA-2DE5-44C6-A670-CBAAB9BA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CA" dirty="0"/>
              <a:t>GAME 2005 Final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5136A9-106F-41A1-8C2B-92614FA4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5" y="1614610"/>
            <a:ext cx="10515600" cy="4351338"/>
          </a:xfrm>
        </p:spPr>
        <p:txBody>
          <a:bodyPr/>
          <a:lstStyle/>
          <a:p>
            <a:r>
              <a:rPr lang="en-CA" dirty="0"/>
              <a:t>Make a staircase</a:t>
            </a:r>
          </a:p>
          <a:p>
            <a:r>
              <a:rPr lang="en-CA" dirty="0"/>
              <a:t>Do collision between FPC and dynamic blocks</a:t>
            </a:r>
          </a:p>
          <a:p>
            <a:r>
              <a:rPr lang="en-CA" dirty="0"/>
              <a:t>Change shooting to box</a:t>
            </a:r>
          </a:p>
          <a:p>
            <a:r>
              <a:rPr lang="en-CA" dirty="0"/>
              <a:t>UI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C9909-03CD-4069-8E2A-C7F2380B3C32}"/>
              </a:ext>
            </a:extLst>
          </p:cNvPr>
          <p:cNvSpPr txBox="1"/>
          <p:nvPr/>
        </p:nvSpPr>
        <p:spPr>
          <a:xfrm>
            <a:off x="7283027" y="2655496"/>
            <a:ext cx="4908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Yaniv Milman 101270509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B685D6-BD5B-4861-8321-4FE23E97A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815" y="3295354"/>
            <a:ext cx="3294185" cy="329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67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GAME 2005 Final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Milman</dc:creator>
  <cp:lastModifiedBy>Ilya Milman</cp:lastModifiedBy>
  <cp:revision>7</cp:revision>
  <dcterms:created xsi:type="dcterms:W3CDTF">2020-10-10T01:49:03Z</dcterms:created>
  <dcterms:modified xsi:type="dcterms:W3CDTF">2020-12-18T23:22:41Z</dcterms:modified>
</cp:coreProperties>
</file>