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6F1-9E57-4EE9-A33E-36E6C06D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10F2-D650-456E-900C-C1319399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B9A5-0E80-4242-AD50-E0AA8308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7C64-8C03-4FFE-874C-2FB4508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7509-6E35-4263-977F-FD88843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208C-7581-4263-8445-08B4407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7963-B094-4A19-A56D-97C10356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064-F4DB-42A3-A348-1DA538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3EF7-BB8F-49A8-A9DC-EC9F091D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5005-04D1-4239-B3F9-D6C0695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FE29-A6BD-4E33-8CF1-F6707326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9016-46BC-4CB8-94AC-9E4E045A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F86-BEF9-4136-BEE0-A2F2B32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A99E-7B33-48DA-BA4E-A84D8E1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55AA-9174-45F0-A0C7-4E38F40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0A2-7E8B-4E21-B7F5-6414FD1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095C-6E16-47D9-9EB1-48FA82D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FAD-2F72-4D84-9C15-DE94DC8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B202-0E53-4989-AEC1-18907A3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FB67-EE7A-4BE5-8A98-A97C74EA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41B-4EFA-4D33-A7AF-CC331B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1BA-EBBE-43DA-AB70-1FBAD93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E72-9BAC-46EE-AB70-F5D88F5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AD42-E803-45E1-869C-A24F18C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C4C-5E12-4914-9FD4-99BBB3E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63D7-8D2C-443D-9FB1-043D30F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19C-CB26-4967-B495-0792CEF6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6198-FD91-4DB2-87E5-2FEABD89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FF6E-4CAD-4334-98F8-C921098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404B-5C20-46FA-BD49-DF304A8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DF8-6FC9-489A-961D-EF8480C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E6-6D72-469A-8BE7-A2462F7B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F19-6E9A-469B-81A0-D4BE646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1056-208D-4B94-A958-A829D5A9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2E13-4A01-4948-A141-46084BAE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FD5A6-080C-4A42-A607-50584731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DEC9-E68C-4601-AE4F-8FFF6C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94E4-05B1-451E-9BA9-FF07275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EA8A-2445-4BD6-9E70-B877AC6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776-92E9-47F3-87A9-C446C36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23FC2-6B70-4E33-8CEE-86DFB99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0E7-B2BE-48BC-B5CC-948181B7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629-F2C8-4B46-B35D-BCA4D2B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9B4-50B9-4A01-808E-A11AE85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D916-C539-4495-8F0A-872E4A8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C87-9B46-4885-A072-7FC29F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9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2CAF-050D-4226-BC8E-FE64419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3C20-7172-49FE-BB34-543ABA2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92BF-D0E4-4603-A5C0-3699EB36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8E9-6C9D-4E67-AA45-812B1B9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3C58-904D-40E3-BEE9-9C0C628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518-6826-43DE-9D57-326119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90CF-465F-4181-B5E5-5A242D5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4524-C9DF-461B-BEDE-5BACFD4C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6F1-30C3-4F08-9DB0-EDF6B65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F348-CE98-4A02-9730-2A93989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8063-6D0B-49A3-8280-F0933DD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F7D9-241C-4F83-A6E8-B9E48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E040-FFFA-4F2D-AECE-3E29FF5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8AB-C6B6-4266-BE7C-9A681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6DFD-A3AF-423A-B08B-A3F4F2C4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EF6-D675-4129-B615-EC0AD09EB36F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AE3-38D1-4F25-A7E9-3F5B2336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7C9-F240-4BE5-81F0-151F4A18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EDFA-2DE5-44C6-A670-CBAAB9B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A" dirty="0"/>
              <a:t>GAME 2005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136A9-106F-41A1-8C2B-92614FA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14610"/>
            <a:ext cx="10515600" cy="4351338"/>
          </a:xfrm>
        </p:spPr>
        <p:txBody>
          <a:bodyPr/>
          <a:lstStyle/>
          <a:p>
            <a:r>
              <a:rPr lang="en-CA" dirty="0"/>
              <a:t>Make a physics simulation for a box going down a ramp, with initial height, friction and being able to customize the ramp</a:t>
            </a:r>
          </a:p>
          <a:p>
            <a:r>
              <a:rPr lang="en-CA" dirty="0"/>
              <a:t>Customize this project however you want!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9909-03CD-4069-8E2A-C7F2380B3C32}"/>
              </a:ext>
            </a:extLst>
          </p:cNvPr>
          <p:cNvSpPr txBox="1"/>
          <p:nvPr/>
        </p:nvSpPr>
        <p:spPr>
          <a:xfrm>
            <a:off x="1859605" y="2917483"/>
            <a:ext cx="490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Yaniv Milman 101270509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5D6-BD5B-4861-8321-4FE23E97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63814"/>
            <a:ext cx="3294185" cy="32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9347E2-7DD8-4C4E-89C1-676579A4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35" y="3482997"/>
            <a:ext cx="5974425" cy="33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CBAC7-1DF1-46B3-8182-69F295223DD4}"/>
              </a:ext>
            </a:extLst>
          </p:cNvPr>
          <p:cNvSpPr txBox="1"/>
          <p:nvPr/>
        </p:nvSpPr>
        <p:spPr>
          <a:xfrm>
            <a:off x="7048435" y="2940173"/>
            <a:ext cx="552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Julian Sangiorgio101268880 </a:t>
            </a:r>
          </a:p>
        </p:txBody>
      </p:sp>
    </p:spTree>
    <p:extLst>
      <p:ext uri="{BB962C8B-B14F-4D97-AF65-F5344CB8AC3E}">
        <p14:creationId xmlns:p14="http://schemas.microsoft.com/office/powerpoint/2010/main" val="3274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2005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Milman</dc:creator>
  <cp:lastModifiedBy>Ilya Milman</cp:lastModifiedBy>
  <cp:revision>4</cp:revision>
  <dcterms:created xsi:type="dcterms:W3CDTF">2020-10-10T01:49:03Z</dcterms:created>
  <dcterms:modified xsi:type="dcterms:W3CDTF">2020-10-25T23:44:31Z</dcterms:modified>
</cp:coreProperties>
</file>