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7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2103-85BA-41D6-B040-5878727EF794}" type="datetimeFigureOut">
              <a:rPr lang="en-US" smtClean="0"/>
              <a:t>10/26/2012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9BF06-3E1F-4A27-AB52-ACF7C445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46799F-58C1-4995-9DCE-271A8EE85DF1}" type="datetime1">
              <a:rPr lang="en-US" smtClean="0"/>
              <a:t>10/26/2012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0F5-F119-4E31-A08B-EC435F1901FA}" type="datetime1">
              <a:rPr lang="en-US" smtClean="0"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6C1A-2680-4639-9A64-7A7674E8EA16}" type="datetime1">
              <a:rPr lang="en-US" smtClean="0"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2131-4203-4D56-84A4-17D934E43B1E}" type="datetime1">
              <a:rPr lang="en-US" smtClean="0"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F5E6-B0A3-4731-B4B9-AD62F544EA49}" type="datetime1">
              <a:rPr lang="en-US" smtClean="0"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9FEC-5241-4727-9008-5CCD3A089CAC}" type="datetime1">
              <a:rPr lang="en-US" smtClean="0"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C713-37A8-43CD-B32C-8AEFA6B9C297}" type="datetime1">
              <a:rPr lang="en-US" smtClean="0"/>
              <a:t>10/26/2012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43A9-31CE-4228-8F85-25DBD4B1F71C}" type="datetime1">
              <a:rPr lang="en-US" smtClean="0"/>
              <a:t>10/26/2012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1AD4-AA67-43DC-999E-18F616573374}" type="datetime1">
              <a:rPr lang="en-US" smtClean="0"/>
              <a:t>10/26/2012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5941-39B1-4845-BE27-CADEEDBA1726}" type="datetime1">
              <a:rPr lang="en-US" smtClean="0"/>
              <a:t>10/26/2012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3544-5D6C-4953-90EC-7C767D161814}" type="datetime1">
              <a:rPr lang="en-US" smtClean="0"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006E7DF-5542-4C73-8C4A-B2BB7B703E75}" type="datetime1">
              <a:rPr lang="en-US" smtClean="0"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0278F75-54B0-44F4-B7B3-3DCA9D2FA6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/>
              <a:t>Overview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September 2012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383511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 descr="Mentor Meeting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1" y="762000"/>
            <a:ext cx="4953000" cy="279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onstruction Men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724400" cy="266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UpwardBound 033112._17-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819" y="1226185"/>
            <a:ext cx="2823478" cy="159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TMM’s Geographic Coverage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Dallas County</a:t>
            </a:r>
          </a:p>
          <a:p>
            <a:endParaRPr lang="en-US" dirty="0" smtClean="0"/>
          </a:p>
          <a:p>
            <a:r>
              <a:rPr lang="en-US" b="1" dirty="0" smtClean="0"/>
              <a:t>Collin County</a:t>
            </a:r>
          </a:p>
          <a:p>
            <a:endParaRPr lang="en-US" dirty="0"/>
          </a:p>
          <a:p>
            <a:r>
              <a:rPr lang="en-US" u="sng" dirty="0" smtClean="0"/>
              <a:t>Note:</a:t>
            </a:r>
            <a:r>
              <a:rPr lang="en-US" dirty="0" smtClean="0"/>
              <a:t>  One of TMM’s goal is to expand its programs to all counties in North Texas and then to all of Texas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TMM’s Current Status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TMM currently has over </a:t>
            </a:r>
            <a:r>
              <a:rPr lang="en-US" b="1" dirty="0" smtClean="0"/>
              <a:t>400 students </a:t>
            </a:r>
            <a:r>
              <a:rPr lang="en-US" dirty="0" smtClean="0"/>
              <a:t>(mentees) and over </a:t>
            </a:r>
            <a:r>
              <a:rPr lang="en-US" b="1" dirty="0" smtClean="0"/>
              <a:t>70 mentors </a:t>
            </a:r>
            <a:r>
              <a:rPr lang="en-US" dirty="0" smtClean="0"/>
              <a:t>(professionals and business owners from several industries)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 descr="IMG00173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0"/>
            <a:ext cx="3733800" cy="21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 descr="https://encrypted-tbn2.gstatic.com/images?q=tbn:ANd9GcTK23VgeTCjBXgbd52TcCrp-F8HdRCCKYy-klw3ikmiPuximcX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445769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16002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French Script MT" pitchFamily="66" charset="0"/>
              </a:rPr>
              <a:t>Thank you for joining us today!</a:t>
            </a:r>
            <a:endParaRPr lang="en-US" sz="4800" b="1" dirty="0">
              <a:latin typeface="Frenc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We 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 </a:t>
            </a:r>
            <a:r>
              <a:rPr lang="en-US" b="1" dirty="0" smtClean="0"/>
              <a:t>mentoring service </a:t>
            </a:r>
            <a:r>
              <a:rPr lang="en-US" dirty="0" smtClean="0"/>
              <a:t>catering to Middle and High School students that are interested in pursuing a successful and meaningful career</a:t>
            </a:r>
          </a:p>
          <a:p>
            <a:endParaRPr lang="en-US" dirty="0" smtClean="0"/>
          </a:p>
          <a:p>
            <a:r>
              <a:rPr lang="en-US" dirty="0" smtClean="0"/>
              <a:t>We are </a:t>
            </a:r>
            <a:r>
              <a:rPr lang="en-US" dirty="0"/>
              <a:t>especially focused in </a:t>
            </a:r>
            <a:r>
              <a:rPr lang="en-US" dirty="0" smtClean="0"/>
              <a:t>empowering </a:t>
            </a:r>
            <a:r>
              <a:rPr lang="en-US" dirty="0"/>
              <a:t>students to excel in Science, Technology, Engineering and </a:t>
            </a: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STEM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Our Messages To The Students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Careers are NOT accidents or miracles that occur by happenstance</a:t>
            </a:r>
          </a:p>
          <a:p>
            <a:endParaRPr lang="en-US" dirty="0"/>
          </a:p>
          <a:p>
            <a:r>
              <a:rPr lang="en-US" b="1" dirty="0" smtClean="0"/>
              <a:t>Careers must be planned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Careers must fit one’s personality and bliss in life</a:t>
            </a:r>
            <a:endParaRPr lang="en-US" dirty="0"/>
          </a:p>
        </p:txBody>
      </p:sp>
      <p:pic>
        <p:nvPicPr>
          <p:cNvPr id="2050" name="Picture 2" descr="https://encrypted-tbn0.gstatic.com/images?q=tbn:ANd9GcQF-oRIRcsFLu-a0PqfILRZjjh2LsP_skkgzJfWcr5e3gEXmr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53" y="2819401"/>
            <a:ext cx="195052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33708" cy="3508977"/>
          </a:xfrm>
        </p:spPr>
        <p:txBody>
          <a:bodyPr/>
          <a:lstStyle/>
          <a:p>
            <a:r>
              <a:rPr lang="en-US" dirty="0" smtClean="0"/>
              <a:t>There are way too many choices (over </a:t>
            </a:r>
            <a:r>
              <a:rPr lang="en-US" b="1" dirty="0" smtClean="0"/>
              <a:t>4,000 careers/occupations </a:t>
            </a:r>
            <a:r>
              <a:rPr lang="en-US" dirty="0" smtClean="0"/>
              <a:t>to choose from).  There are new jobs invented every year</a:t>
            </a:r>
          </a:p>
          <a:p>
            <a:endParaRPr lang="en-US" dirty="0"/>
          </a:p>
          <a:p>
            <a:r>
              <a:rPr lang="en-US" dirty="0" smtClean="0"/>
              <a:t>There are a lot of misperceptions and misunderstandings pertaining to careers and the way one should go about pursuing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better the career, the better life one will enjoy and the more money one will make</a:t>
            </a:r>
          </a:p>
          <a:p>
            <a:endParaRPr lang="en-US" dirty="0"/>
          </a:p>
          <a:p>
            <a:r>
              <a:rPr lang="en-US" dirty="0" smtClean="0"/>
              <a:t>However, careers are NOT about money alone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https://encrypted-tbn0.gstatic.com/images?q=tbn:ANd9GcSEa0-RYCGj1gmU9pOQj1Y-gkHRmz3qyTB6Uajp8hHdtk1NBPQM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04113"/>
            <a:ext cx="22860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http://www.andrewmatthews.com/images/cartoon-averagememorab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"/>
          <a:stretch/>
        </p:blipFill>
        <p:spPr bwMode="auto">
          <a:xfrm>
            <a:off x="762000" y="762000"/>
            <a:ext cx="48006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94465" y="1524000"/>
            <a:ext cx="266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Students that have the right attitude, knowledge and tools have better careers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94465" y="4800600"/>
            <a:ext cx="2514600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Mentoring is a great tool!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27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Key To Success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http://www.stark.kent.edu/campuses/stark/student/resources/images/Career-Su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550671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1.gstatic.com/images?q=tbn:ANd9GcQhYT33-mIzK1iJBYlVS5H9BOMEJoQL0QYxkhIxxC6KOG4C00X9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42" y="1304925"/>
            <a:ext cx="19621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3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TMM’s 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help youth explore their career options and potential through hands-on interaction in a mentor’s work environment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 descr="https://encrypted-tbn2.gstatic.com/images?q=tbn:ANd9GcQ9oxjeHRMQat5tPj13h3oSJIUbW4rBltPEl6KjdNFjl2IryccI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598"/>
            <a:ext cx="33528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3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TMM Current 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Job Shadowing </a:t>
            </a:r>
            <a:r>
              <a:rPr lang="en-US" dirty="0" smtClean="0"/>
              <a:t>--- Visiting a mentor at her/his workplace and learning by observing and asking the right questions</a:t>
            </a:r>
          </a:p>
          <a:p>
            <a:endParaRPr lang="en-US" dirty="0"/>
          </a:p>
          <a:p>
            <a:r>
              <a:rPr lang="en-US" b="1" dirty="0" smtClean="0"/>
              <a:t>Speed Date Your Career Events </a:t>
            </a:r>
            <a:r>
              <a:rPr lang="en-US" dirty="0" smtClean="0"/>
              <a:t>--- Meeting 12 or more mentors all in one day (2-3-hrs) and in one location (usually a school or other institution, like Mercy Street or SMU Campus)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Mentor Matcher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8F75-54B0-44F4-B7B3-3DCA9D2FA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876</TotalTime>
  <Words>358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Overview</vt:lpstr>
      <vt:lpstr>Who We Are</vt:lpstr>
      <vt:lpstr>Our Messages To The Students</vt:lpstr>
      <vt:lpstr>The Problem</vt:lpstr>
      <vt:lpstr>Key Points</vt:lpstr>
      <vt:lpstr>PowerPoint Presentation</vt:lpstr>
      <vt:lpstr>The Key To Success</vt:lpstr>
      <vt:lpstr>TMM’s Mission</vt:lpstr>
      <vt:lpstr>TMM Current Programs</vt:lpstr>
      <vt:lpstr>PowerPoint Presentation</vt:lpstr>
      <vt:lpstr>TMM’s Geographic Coverage</vt:lpstr>
      <vt:lpstr>TMM’s Current Status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Phillip</dc:creator>
  <cp:lastModifiedBy>Phillip</cp:lastModifiedBy>
  <cp:revision>17</cp:revision>
  <dcterms:created xsi:type="dcterms:W3CDTF">2012-10-07T15:51:01Z</dcterms:created>
  <dcterms:modified xsi:type="dcterms:W3CDTF">2012-10-27T00:38:47Z</dcterms:modified>
</cp:coreProperties>
</file>