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670550" cx="10080625"/>
  <p:notesSz cx="7559675" cy="10691800"/>
  <p:embeddedFontLst>
    <p:embeddedFont>
      <p:font typeface="Franklin Gothic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xSKWlW7ODEar7IMjNpyPQl4wY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Franklin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216000" y="812520"/>
            <a:ext cx="7125840" cy="400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 strike="noStrike">
                <a:latin typeface="Arial"/>
                <a:ea typeface="Arial"/>
                <a:cs typeface="Arial"/>
                <a:sym typeface="Arial"/>
              </a:rPr>
              <a:t>Представляю вам мой проект QtAnimatedGraphs.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/>
          <p:nvPr>
            <p:ph idx="2" type="sldImg"/>
          </p:nvPr>
        </p:nvSpPr>
        <p:spPr>
          <a:xfrm>
            <a:off x="216000" y="812520"/>
            <a:ext cx="7125840" cy="400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 strike="noStrike">
                <a:latin typeface="Arial"/>
                <a:ea typeface="Arial"/>
                <a:cs typeface="Arial"/>
                <a:sym typeface="Arial"/>
              </a:rPr>
              <a:t>После того, как вы выбрали сохраненную функцию, вы можете начать режим редактирования, изменив функцию. После того, как вы закончите, новая функция заменит старое сохранения. Внести изменения можно с помощью пункта Инструменты → Сохраненные функции → Сохранить функцию или нажав на карандашик возле панели ввода, или при выходе из программы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0663e998a_1_18:notes"/>
          <p:cNvSpPr/>
          <p:nvPr>
            <p:ph idx="2" type="sldImg"/>
          </p:nvPr>
        </p:nvSpPr>
        <p:spPr>
          <a:xfrm>
            <a:off x="216000" y="812520"/>
            <a:ext cx="7125900" cy="400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100663e998a_1_18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Использовались:</a:t>
            </a:r>
            <a:endParaRPr sz="2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библиотека символьных вычислений sympy. Является ядром в анализе введенного выражения и в получении данных для визуализации.</a:t>
            </a:r>
            <a:endParaRPr sz="2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библиотека pyqtgraph. Собственно с помощью технологий данной библиотеки выводятся графики.</a:t>
            </a:r>
            <a:endParaRPr sz="2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стандартная библиотека sqlite3. Технологии удобного взаимодействия с бд sqlite, помогли эффективно сохранять данные.</a:t>
            </a:r>
            <a:endParaRPr sz="2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конечно же стандартные виджеты Qt.</a:t>
            </a:r>
            <a:endParaRPr sz="2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0663e998a_1_9:notes"/>
          <p:cNvSpPr/>
          <p:nvPr>
            <p:ph idx="2" type="sldImg"/>
          </p:nvPr>
        </p:nvSpPr>
        <p:spPr>
          <a:xfrm>
            <a:off x="216000" y="812520"/>
            <a:ext cx="7125900" cy="400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g100663e998a_1_9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Выводы:</a:t>
            </a:r>
            <a:endParaRPr sz="2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Данный проект помог мне окончательно разобраться с библиотекой PyQt5. Также в ходе работы я изучил темы, не входящие в программу обучения, и это поможет мне более эффективно дальше развиваться в направлении разработки графического интерфейса</a:t>
            </a:r>
            <a:endParaRPr sz="2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Возможности для доработки и развития:</a:t>
            </a:r>
            <a:endParaRPr sz="2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Я создал удобный интерфейс, для расширения возможностей сохранения данных функций, поэтому можно добавлять необходимое наиболее быстро. Также я хотел бы добавить расширенные настройки для анимации и улучшить расшифровку выражений для трансформаций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/>
          <p:nvPr>
            <p:ph idx="2" type="sldImg"/>
          </p:nvPr>
        </p:nvSpPr>
        <p:spPr>
          <a:xfrm>
            <a:off x="216000" y="812520"/>
            <a:ext cx="7125840" cy="400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 strike="noStrike">
                <a:latin typeface="Arial"/>
                <a:ea typeface="Arial"/>
                <a:cs typeface="Arial"/>
                <a:sym typeface="Arial"/>
              </a:rPr>
              <a:t>Данное приложение позволяет изучать график введенной функции. Оно создано для преобразования введенных данных в графическое представление и направлено на эффективное и удобное взаимодействие с пользователем.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0663e998a_1_0:notes"/>
          <p:cNvSpPr/>
          <p:nvPr>
            <p:ph idx="2" type="sldImg"/>
          </p:nvPr>
        </p:nvSpPr>
        <p:spPr>
          <a:xfrm>
            <a:off x="216000" y="812520"/>
            <a:ext cx="7125900" cy="400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100663e998a_1_0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Структура, лучше открыть в браузере. В красном - главное окно. В зеленых представлены дизайн Qt (список виджетов). В желтом - интерфейс для работы с базами данных. В оранжевом - док виджет анимации. В фиолетовых находятся виджеты, от которых наследуются. В темно зеленом - диалоги. В голубых - вспомогательные классы.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216000" y="812520"/>
            <a:ext cx="7125840" cy="400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 strike="noStrike">
                <a:latin typeface="Arial"/>
                <a:ea typeface="Arial"/>
                <a:cs typeface="Arial"/>
                <a:sym typeface="Arial"/>
              </a:rPr>
              <a:t>Данная панель ввода является главным способом взаимодействия пользователя с программой. Здесь осуществляется ввод функции в одно строчном виде. Рядом находится кнопка выбора цвета графика. Этот виджет также сигнализирует о неправильном вводе.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216000" y="812520"/>
            <a:ext cx="7125840" cy="400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 strike="noStrike">
                <a:latin typeface="Arial"/>
                <a:ea typeface="Arial"/>
                <a:cs typeface="Arial"/>
                <a:sym typeface="Arial"/>
              </a:rPr>
              <a:t>Центральное место занимает собственно сам график. Пользователь может перемещаться и менять масштаб графика.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216000" y="812520"/>
            <a:ext cx="7125840" cy="400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(Особенность). </a:t>
            </a:r>
            <a:r>
              <a:rPr b="0" lang="ru-RU" sz="2000" strike="noStrike">
                <a:latin typeface="Arial"/>
                <a:ea typeface="Arial"/>
                <a:cs typeface="Arial"/>
                <a:sym typeface="Arial"/>
              </a:rPr>
              <a:t>Важной возможностью данной программы является анимация получения введенного графика. Вы можете открыть данную панель с помощью меню Анимации → Панель анимации. С помощью данной панели вы можете выбрать направление анимации, порядок пунктов преобразования графика и собственно начать анимацию.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216000" y="812520"/>
            <a:ext cx="7125840" cy="400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 strike="noStrike">
                <a:latin typeface="Arial"/>
                <a:ea typeface="Arial"/>
                <a:cs typeface="Arial"/>
                <a:sym typeface="Arial"/>
              </a:rPr>
              <a:t>Видео анимации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16000" y="812520"/>
            <a:ext cx="7125840" cy="400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 strike="noStrike">
                <a:latin typeface="Arial"/>
                <a:ea typeface="Arial"/>
                <a:cs typeface="Arial"/>
                <a:sym typeface="Arial"/>
              </a:rPr>
              <a:t>Перейдите в меню Инструменты → Данные функции и перед вами откроется окно сохранения данных функции. Здесь вы можете выбрать место сохранения и основные данные функции, такие как: таблица точек, изображение графика, свойства функции и др. которые будут выгружены в виде файлов. (</a:t>
            </a:r>
            <a:r>
              <a:rPr lang="ru-RU" sz="2000"/>
              <a:t>Особенность: svg из графика (катмулл-ром в безье))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216000" y="812520"/>
            <a:ext cx="7125840" cy="400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 strike="noStrike">
                <a:latin typeface="Arial"/>
                <a:ea typeface="Arial"/>
                <a:cs typeface="Arial"/>
                <a:sym typeface="Arial"/>
              </a:rPr>
              <a:t>Вы можете сохранить текущую функцию в локальную базу данных с помощью меню Инструменты → Сохраненные функции → Сохранить функцию. После этого откройте все сохраненные функции, используя меню Инструменты → Сохраненные функции → Показать функции. Перед вами откроется список функций, которые находятся в базе данных. Вы можете найти функцию с помощью поиска =, находящегося над списком. Кликнув два раза по элементу, вы можете начать работу с данной функцией в главном окне.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/>
          <p:nvPr>
            <p:ph idx="1" type="subTitle"/>
          </p:nvPr>
        </p:nvSpPr>
        <p:spPr>
          <a:xfrm>
            <a:off x="504000" y="74160"/>
            <a:ext cx="9070200" cy="579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7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8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idx="1" type="subTitle"/>
          </p:nvPr>
        </p:nvSpPr>
        <p:spPr>
          <a:xfrm>
            <a:off x="504000" y="74160"/>
            <a:ext cx="9070200" cy="579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hyperlink" Target="https://gist.githubusercontent.com/TheMerret/067542ae42f1f91a69e9f10ba5c2ab7a/raw/a516f60caca1df49043a4e6a343fdbb9e7fa2723/QtAnimatedGraphsStructure.svg" TargetMode="External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hyperlink" Target="http://drive.google.com/file/d/1Y0sQsNtg85tLQWqfQW2-Wb62IjKb7NFV/view" TargetMode="External"/><Relationship Id="rId6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828720" y="355392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QtAnimatedGraphs</a:t>
            </a:r>
            <a:endParaRPr b="0" i="0" sz="44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Generated with Qt and pyqtgraph" id="116" name="Google Shape;1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2680" y="492120"/>
            <a:ext cx="7409160" cy="4722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ated with Qt and pyqtgraph" id="117" name="Google Shape;11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" y="65340"/>
            <a:ext cx="10078919" cy="56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ated with Qt and pyqtgraph" id="118" name="Google Shape;11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2680" y="914760"/>
            <a:ext cx="7409160" cy="472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95640" y="3635640"/>
            <a:ext cx="683280" cy="6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5800325" y="4332775"/>
            <a:ext cx="361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000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Выполнил Харитонов Максим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Редактирование сохраненной функции</a:t>
            </a:r>
            <a:endParaRPr b="0" i="0" sz="36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Generated with Qt and pyqtgraph" id="186" name="Google Shape;18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3480" y="540000"/>
            <a:ext cx="5872680" cy="467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3480" y="540000"/>
            <a:ext cx="5872680" cy="467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3480" y="540000"/>
            <a:ext cx="5872680" cy="467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ted with Qt and pyqtgraph" id="194" name="Google Shape;194;g100663e998a_1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39" cy="566963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00663e998a_1_18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Технологии</a:t>
            </a:r>
            <a:endParaRPr b="0" i="0" sz="36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96" name="Google Shape;196;g100663e998a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26" y="718925"/>
            <a:ext cx="944998" cy="9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00663e998a_1_18"/>
          <p:cNvSpPr txBox="1"/>
          <p:nvPr/>
        </p:nvSpPr>
        <p:spPr>
          <a:xfrm>
            <a:off x="1449725" y="668075"/>
            <a:ext cx="514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Символьные вычисления. Выражения sympy.Expr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98" name="Google Shape;198;g100663e998a_1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724" y="1714775"/>
            <a:ext cx="945000" cy="9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00663e998a_1_18"/>
          <p:cNvSpPr txBox="1"/>
          <p:nvPr/>
        </p:nvSpPr>
        <p:spPr>
          <a:xfrm>
            <a:off x="1581275" y="1663925"/>
            <a:ext cx="413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Прорисовка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pyqtgraph.PlotWidget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00" name="Google Shape;200;g100663e998a_1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726" y="2856100"/>
            <a:ext cx="1046700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00663e998a_1_18"/>
          <p:cNvSpPr txBox="1"/>
          <p:nvPr/>
        </p:nvSpPr>
        <p:spPr>
          <a:xfrm>
            <a:off x="1581275" y="2856100"/>
            <a:ext cx="571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Работа с БД.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sqlite3.Connection, sqlite3.Cursor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ted with Qt and pyqtgraph" id="206" name="Google Shape;206;g100663e998a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39" cy="566963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00663e998a_1_9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Заключение</a:t>
            </a:r>
            <a:endParaRPr b="0" i="0" sz="36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08" name="Google Shape;208;g100663e998a_1_9"/>
          <p:cNvSpPr txBox="1"/>
          <p:nvPr/>
        </p:nvSpPr>
        <p:spPr>
          <a:xfrm>
            <a:off x="504725" y="718925"/>
            <a:ext cx="9070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Выводы:</a:t>
            </a:r>
            <a:endParaRPr b="1"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3D5461"/>
              </a:buClr>
              <a:buSzPts val="2800"/>
              <a:buFont typeface="Franklin Gothic"/>
              <a:buChar char="●"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Разобрался в PyQt5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3D5461"/>
              </a:buClr>
              <a:buSzPts val="2800"/>
              <a:buFont typeface="Franklin Gothic"/>
              <a:buChar char="●"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Освоение интересных тем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Возможности для доработки и развития</a:t>
            </a:r>
            <a:r>
              <a:rPr b="1"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b="1"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3D5461"/>
              </a:buClr>
              <a:buSzPts val="2800"/>
              <a:buFont typeface="Franklin Gothic"/>
              <a:buChar char="●"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Расширение списка элементов сохранения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3D5461"/>
              </a:buClr>
              <a:buSzPts val="2800"/>
              <a:buFont typeface="Franklin Gothic"/>
              <a:buChar char="●"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Расширенные настройки для анимации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3D5461"/>
              </a:buClr>
              <a:buSzPts val="2800"/>
              <a:buFont typeface="Franklin Gothic"/>
              <a:buChar char="●"/>
            </a:pPr>
            <a:r>
              <a:rPr lang="ru-RU" sz="2800">
                <a:solidFill>
                  <a:srgbClr val="3D546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Улучшения анализа трансформаций</a:t>
            </a:r>
            <a:endParaRPr sz="2800">
              <a:solidFill>
                <a:srgbClr val="3D546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ted with Qt and pyqtgraph" id="125" name="Google Shape;12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7720" y="525960"/>
            <a:ext cx="5884200" cy="468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Назначение приложения</a:t>
            </a:r>
            <a:endParaRPr b="0" i="0" sz="36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ted with Qt and pyqtgraph" id="132" name="Google Shape;132;g100663e998a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39" cy="566963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00663e998a_1_0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Структура</a:t>
            </a:r>
            <a:endParaRPr b="0" i="0" sz="36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34" name="Google Shape;134;g100663e998a_1_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5854" y="491313"/>
            <a:ext cx="7328916" cy="468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42156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Ввод данных</a:t>
            </a:r>
            <a:endParaRPr b="0" i="0" sz="36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Generated with Qt and pyqtgraph" id="140" name="Google Shape;1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360" y="540000"/>
            <a:ext cx="5758920" cy="458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Визуализация</a:t>
            </a:r>
            <a:endParaRPr b="0" i="0" sz="36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Generated with Qt and pyqtgraph" id="147" name="Google Shape;1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2880" y="527760"/>
            <a:ext cx="5933880" cy="472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ted with Qt and pyqtgraph" id="153" name="Google Shape;1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FB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Анимация</a:t>
            </a:r>
            <a:endParaRPr b="0" i="0" sz="3600" u="none" cap="none" strike="noStrike">
              <a:solidFill>
                <a:srgbClr val="FB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7360" y="529920"/>
            <a:ext cx="5885281" cy="46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7360" y="529920"/>
            <a:ext cx="5885281" cy="46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ted with Qt and pyqtgraph"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600">
                <a:solidFill>
                  <a:srgbClr val="FB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Анимация</a:t>
            </a:r>
            <a:endParaRPr b="0" i="0" sz="3600" u="none" cap="none" strike="noStrike">
              <a:solidFill>
                <a:srgbClr val="FB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63" name="Google Shape;163;p6" title="6.3_Анимация.wm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9400" y="489950"/>
            <a:ext cx="5801824" cy="46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Сохранение данных функции</a:t>
            </a:r>
            <a:endParaRPr b="0" i="0" sz="36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Generated with Qt and pyqtgraph" id="169" name="Google Shape;1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4920" y="542160"/>
            <a:ext cx="5870161" cy="46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2040" y="540000"/>
            <a:ext cx="5873040" cy="467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/>
          <p:nvPr/>
        </p:nvSpPr>
        <p:spPr>
          <a:xfrm>
            <a:off x="504720" y="-226080"/>
            <a:ext cx="9070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56788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Сохраненные функции</a:t>
            </a:r>
            <a:endParaRPr b="0" i="0" sz="3600" u="none" cap="none" strike="noStrike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Generated with Qt and pyqtgraph"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3480" y="540000"/>
            <a:ext cx="5872680" cy="467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3480" y="540000"/>
            <a:ext cx="5872680" cy="467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3480" y="540000"/>
            <a:ext cx="5872680" cy="467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2021-10-25T20:14:51Z</dcterms:created>
</cp:coreProperties>
</file>