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1"/>
          <p:cNvSpPr/>
          <p:nvPr/>
        </p:nvSpPr>
        <p:spPr>
          <a:xfrm>
            <a:off x="0" y="0"/>
            <a:ext cx="4860360" cy="2880360"/>
          </a:xfrm>
          <a:custGeom>
            <a:avLst/>
            <a:gdLst/>
            <a:ahLst/>
            <a:rect l="0" t="0" r="r" b="b"/>
            <a:pathLst>
              <a:path w="13501" h="8001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" name="Freeform 2"/>
          <p:cNvSpPr/>
          <p:nvPr/>
        </p:nvSpPr>
        <p:spPr>
          <a:xfrm>
            <a:off x="4320000" y="0"/>
            <a:ext cx="5760360" cy="2160360"/>
          </a:xfrm>
          <a:custGeom>
            <a:avLst/>
            <a:gdLst/>
            <a:ahLst/>
            <a:rect l="0" t="0" r="r" b="b"/>
            <a:pathLst>
              <a:path w="16001" h="6001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2" name="Freeform 3"/>
          <p:cNvSpPr/>
          <p:nvPr/>
        </p:nvSpPr>
        <p:spPr>
          <a:xfrm>
            <a:off x="5580000" y="1260000"/>
            <a:ext cx="4500360" cy="3780360"/>
          </a:xfrm>
          <a:custGeom>
            <a:avLst/>
            <a:gdLst/>
            <a:ahLst/>
            <a:rect l="0" t="0" r="r" b="b"/>
            <a:pathLst>
              <a:path w="12501" h="10501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3" name="Freeform 4"/>
          <p:cNvSpPr/>
          <p:nvPr/>
        </p:nvSpPr>
        <p:spPr>
          <a:xfrm>
            <a:off x="5580000" y="3060000"/>
            <a:ext cx="4500360" cy="2610360"/>
          </a:xfrm>
          <a:custGeom>
            <a:avLst/>
            <a:gdLst/>
            <a:ahLst/>
            <a:rect l="0" t="0" r="r" b="b"/>
            <a:pathLst>
              <a:path w="12501" h="7251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4" name="Freeform 5"/>
          <p:cNvSpPr/>
          <p:nvPr/>
        </p:nvSpPr>
        <p:spPr>
          <a:xfrm>
            <a:off x="0" y="3764880"/>
            <a:ext cx="5760360" cy="1905480"/>
          </a:xfrm>
          <a:custGeom>
            <a:avLst/>
            <a:gdLst/>
            <a:ahLst/>
            <a:rect l="0" t="0" r="r" b="b"/>
            <a:pathLst>
              <a:path w="16001" h="5293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" name="Freeform 6"/>
          <p:cNvSpPr/>
          <p:nvPr/>
        </p:nvSpPr>
        <p:spPr>
          <a:xfrm>
            <a:off x="0" y="540000"/>
            <a:ext cx="4320360" cy="3780360"/>
          </a:xfrm>
          <a:custGeom>
            <a:avLst/>
            <a:gdLst/>
            <a:ahLst/>
            <a:rect l="0" t="0" r="r" b="b"/>
            <a:pathLst>
              <a:path w="12001" h="10501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&lt;дата/время&gt;</a:t>
            </a:r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&lt;нижний колонтитул&gt;</a:t>
            </a:r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8831C5C-20F5-4738-89F4-2071A02C780C}" type="slidenum"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&lt;номер&gt;</a:t>
            </a:fld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pPr algn="ctr">
              <a:spcAft>
                <a:spcPts val="1060"/>
              </a:spcAft>
            </a:pPr>
            <a:r>
              <a:rPr b="0" lang="ru-RU" sz="2400" spc="-1" strike="noStrike">
                <a:solidFill>
                  <a:srgbClr val="666666"/>
                </a:solidFill>
                <a:latin typeface="DejaVu Sans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848"/>
              </a:spcAft>
            </a:pPr>
            <a:r>
              <a:rPr b="0" lang="ru-RU" sz="1800" spc="-1" strike="noStrike">
                <a:solidFill>
                  <a:srgbClr val="666666"/>
                </a:solidFill>
                <a:latin typeface="DejaVu Sans"/>
              </a:rPr>
              <a:t>Второй уровень структуры</a:t>
            </a:r>
            <a:endParaRPr b="0" lang="ru-RU" sz="18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635"/>
              </a:spcAft>
            </a:pPr>
            <a:r>
              <a:rPr b="0" lang="ru-RU" sz="1400" spc="-1" strike="noStrike">
                <a:solidFill>
                  <a:srgbClr val="666666"/>
                </a:solidFill>
                <a:latin typeface="DejaVu Sans"/>
              </a:rPr>
              <a:t>Третий уровень структуры</a:t>
            </a:r>
            <a:endParaRPr b="0" lang="ru-RU" sz="14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422"/>
              </a:spcAft>
            </a:pPr>
            <a:r>
              <a:rPr b="0" lang="ru-RU" sz="1000" spc="-1" strike="noStrike">
                <a:solidFill>
                  <a:srgbClr val="666666"/>
                </a:solidFill>
                <a:latin typeface="DejaVu Sans"/>
              </a:rPr>
              <a:t>Четвёртый уровень структуры</a:t>
            </a:r>
            <a:endParaRPr b="0" lang="ru-RU" sz="10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13"/>
              </a:spcAft>
            </a:pPr>
            <a:r>
              <a:rPr b="0" lang="ru-RU" sz="800" spc="-1" strike="noStrike">
                <a:solidFill>
                  <a:srgbClr val="666666"/>
                </a:solidFill>
                <a:latin typeface="DejaVu Sans"/>
              </a:rPr>
              <a:t>Пятый уровень структуры</a:t>
            </a:r>
            <a:endParaRPr b="0" lang="ru-RU" sz="8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13"/>
              </a:spcAft>
            </a:pPr>
            <a:r>
              <a:rPr b="0" lang="ru-RU" sz="600" spc="-1" strike="noStrike">
                <a:solidFill>
                  <a:srgbClr val="666666"/>
                </a:solidFill>
                <a:latin typeface="DejaVu Sans"/>
              </a:rPr>
              <a:t>Шестой уровень структуры</a:t>
            </a:r>
            <a:endParaRPr b="0" lang="ru-RU" sz="6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13"/>
              </a:spcAft>
            </a:pPr>
            <a:r>
              <a:rPr b="0" lang="ru-RU" sz="600" spc="-1" strike="noStrike">
                <a:solidFill>
                  <a:srgbClr val="666666"/>
                </a:solidFill>
                <a:latin typeface="DejaVu Sans"/>
              </a:rPr>
              <a:t>Седьмой уровень структуры</a:t>
            </a:r>
            <a:endParaRPr b="0" lang="ru-RU" sz="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solidFill>
                  <a:srgbClr val="ffffff"/>
                </a:solidFill>
                <a:latin typeface="DejaVu Sans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/>
          <p:cNvSpPr/>
          <p:nvPr/>
        </p:nvSpPr>
        <p:spPr>
          <a:xfrm>
            <a:off x="-36720" y="0"/>
            <a:ext cx="3277080" cy="3240360"/>
          </a:xfrm>
          <a:custGeom>
            <a:avLst/>
            <a:gdLst/>
            <a:ahLst/>
            <a:rect l="0" t="0" r="r" b="b"/>
            <a:pathLst>
              <a:path w="9103" h="9001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48" name="Freeform 2"/>
          <p:cNvSpPr/>
          <p:nvPr/>
        </p:nvSpPr>
        <p:spPr>
          <a:xfrm>
            <a:off x="3240000" y="0"/>
            <a:ext cx="5400360" cy="1080360"/>
          </a:xfrm>
          <a:custGeom>
            <a:avLst/>
            <a:gdLst/>
            <a:ahLst/>
            <a:rect l="0" t="0" r="r" b="b"/>
            <a:pathLst>
              <a:path w="15001" h="3001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49" name="Freeform 3"/>
          <p:cNvSpPr/>
          <p:nvPr/>
        </p:nvSpPr>
        <p:spPr>
          <a:xfrm>
            <a:off x="6120000" y="0"/>
            <a:ext cx="3960360" cy="3780360"/>
          </a:xfrm>
          <a:custGeom>
            <a:avLst/>
            <a:gdLst/>
            <a:ahLst/>
            <a:rect l="0" t="0" r="r" b="b"/>
            <a:pathLst>
              <a:path w="11001" h="10501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50" name="Freeform 4"/>
          <p:cNvSpPr/>
          <p:nvPr/>
        </p:nvSpPr>
        <p:spPr>
          <a:xfrm>
            <a:off x="6840000" y="2520000"/>
            <a:ext cx="3240360" cy="3150360"/>
          </a:xfrm>
          <a:custGeom>
            <a:avLst/>
            <a:gdLst/>
            <a:ahLst/>
            <a:rect l="0" t="0" r="r" b="b"/>
            <a:pathLst>
              <a:path w="9001" h="8751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51" name="Freeform 5"/>
          <p:cNvSpPr/>
          <p:nvPr/>
        </p:nvSpPr>
        <p:spPr>
          <a:xfrm>
            <a:off x="1800000" y="4500000"/>
            <a:ext cx="5040360" cy="1170360"/>
          </a:xfrm>
          <a:custGeom>
            <a:avLst/>
            <a:gdLst/>
            <a:ahLst/>
            <a:rect l="0" t="0" r="r" b="b"/>
            <a:pathLst>
              <a:path w="14001" h="3251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2" name="Freeform 6"/>
          <p:cNvSpPr/>
          <p:nvPr/>
        </p:nvSpPr>
        <p:spPr>
          <a:xfrm>
            <a:off x="-36720" y="2160000"/>
            <a:ext cx="3997080" cy="3539160"/>
          </a:xfrm>
          <a:custGeom>
            <a:avLst/>
            <a:gdLst/>
            <a:ahLst/>
            <a:rect l="0" t="0" r="r" b="b"/>
            <a:pathLst>
              <a:path w="11103" h="9831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53" name="PlaceHolder 7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just"/>
            <a:r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&lt;дата/время&gt;</a:t>
            </a:r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&lt;нижний колонтитул&gt;</a:t>
            </a:r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5" name="PlaceHolder 9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EF88CC3-3BDB-4CDA-824D-9796058A5F45}" type="slidenum"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&lt;номер&gt;</a:t>
            </a:fld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6" name="PlaceHolder 10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2100" spc="-1" strike="noStrike">
                <a:solidFill>
                  <a:srgbClr val="333333"/>
                </a:solidFill>
                <a:latin typeface="DejaVu Sans"/>
              </a:rPr>
              <a:t>Для правки текста заглавия щёлкните мышью</a:t>
            </a:r>
            <a:endParaRPr b="0" lang="ru-RU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7" name="PlaceHolder 11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666666"/>
                </a:solidFill>
                <a:latin typeface="DejaVu Sans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666666"/>
                </a:solidFill>
                <a:latin typeface="DejaVu Sans"/>
              </a:rPr>
              <a:t>Второй уровень структуры</a:t>
            </a:r>
            <a:endParaRPr b="0" lang="ru-RU" sz="1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666666"/>
                </a:solidFill>
                <a:latin typeface="DejaVu Sans"/>
              </a:rPr>
              <a:t>Третий уровень структуры</a:t>
            </a:r>
            <a:endParaRPr b="0" lang="ru-RU" sz="13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ru-RU" sz="1000" spc="-1" strike="noStrike">
                <a:solidFill>
                  <a:srgbClr val="666666"/>
                </a:solidFill>
                <a:latin typeface="DejaVu Sans"/>
              </a:rPr>
              <a:t>Четвёртый уровень структуры</a:t>
            </a:r>
            <a:endParaRPr b="0" lang="ru-RU" sz="1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1000" spc="-1" strike="noStrike">
                <a:solidFill>
                  <a:srgbClr val="666666"/>
                </a:solidFill>
                <a:latin typeface="DejaVu Sans"/>
              </a:rPr>
              <a:t>Пятый уровень структуры</a:t>
            </a:r>
            <a:endParaRPr b="0" lang="ru-RU" sz="1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1000" spc="-1" strike="noStrike">
                <a:solidFill>
                  <a:srgbClr val="666666"/>
                </a:solidFill>
                <a:latin typeface="DejaVu Sans"/>
              </a:rPr>
              <a:t>Шестой уровень структуры</a:t>
            </a:r>
            <a:endParaRPr b="0" lang="ru-RU" sz="1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1000" spc="-1" strike="noStrike">
                <a:solidFill>
                  <a:srgbClr val="666666"/>
                </a:solidFill>
                <a:latin typeface="DejaVu Sans"/>
              </a:rPr>
              <a:t>Седьмой уровень структуры</a:t>
            </a:r>
            <a:endParaRPr b="0" lang="ru-RU" sz="1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1"/>
          <p:cNvSpPr/>
          <p:nvPr/>
        </p:nvSpPr>
        <p:spPr>
          <a:xfrm>
            <a:off x="0" y="0"/>
            <a:ext cx="1980360" cy="3420360"/>
          </a:xfrm>
          <a:custGeom>
            <a:avLst/>
            <a:gdLst/>
            <a:ahLst/>
            <a:rect l="0" t="0" r="r" b="b"/>
            <a:pathLst>
              <a:path w="5501" h="9501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95" name="Freeform 2"/>
          <p:cNvSpPr/>
          <p:nvPr/>
        </p:nvSpPr>
        <p:spPr>
          <a:xfrm>
            <a:off x="2340000" y="0"/>
            <a:ext cx="1980360" cy="360360"/>
          </a:xfrm>
          <a:custGeom>
            <a:avLst/>
            <a:gdLst/>
            <a:ahLst/>
            <a:rect l="0" t="0" r="r" b="b"/>
            <a:pathLst>
              <a:path w="5501" h="1001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96" name="Freeform 3"/>
          <p:cNvSpPr/>
          <p:nvPr/>
        </p:nvSpPr>
        <p:spPr>
          <a:xfrm>
            <a:off x="6480000" y="0"/>
            <a:ext cx="3600360" cy="2700360"/>
          </a:xfrm>
          <a:custGeom>
            <a:avLst/>
            <a:gdLst/>
            <a:ahLst/>
            <a:rect l="0" t="0" r="r" b="b"/>
            <a:pathLst>
              <a:path w="10001" h="7501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97" name="Freeform 4"/>
          <p:cNvSpPr/>
          <p:nvPr/>
        </p:nvSpPr>
        <p:spPr>
          <a:xfrm>
            <a:off x="8100000" y="2340000"/>
            <a:ext cx="1980360" cy="3330360"/>
          </a:xfrm>
          <a:custGeom>
            <a:avLst/>
            <a:gdLst/>
            <a:ahLst/>
            <a:rect l="0" t="0" r="r" b="b"/>
            <a:pathLst>
              <a:path w="5501" h="9251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98" name="Freeform 5"/>
          <p:cNvSpPr/>
          <p:nvPr/>
        </p:nvSpPr>
        <p:spPr>
          <a:xfrm>
            <a:off x="5940000" y="5220000"/>
            <a:ext cx="1800360" cy="450360"/>
          </a:xfrm>
          <a:custGeom>
            <a:avLst/>
            <a:gdLst/>
            <a:ahLst/>
            <a:rect l="0" t="0" r="r" b="b"/>
            <a:pathLst>
              <a:path w="5001" h="1251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99" name="Freeform 6"/>
          <p:cNvSpPr/>
          <p:nvPr/>
        </p:nvSpPr>
        <p:spPr>
          <a:xfrm>
            <a:off x="0" y="3240000"/>
            <a:ext cx="3240360" cy="2430360"/>
          </a:xfrm>
          <a:custGeom>
            <a:avLst/>
            <a:gdLst/>
            <a:ahLst/>
            <a:rect l="0" t="0" r="r" b="b"/>
            <a:pathLst>
              <a:path w="9001" h="6751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00" name="PlaceHolder 7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2100" spc="-1" strike="noStrike">
                <a:solidFill>
                  <a:srgbClr val="333333"/>
                </a:solidFill>
                <a:latin typeface="DejaVu Sans"/>
              </a:rPr>
              <a:t>Для правки текста заглавия щёлкните мышью</a:t>
            </a:r>
            <a:endParaRPr b="0" lang="ru-RU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1" name="PlaceHolder 8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666666"/>
                </a:solidFill>
                <a:latin typeface="DejaVu Sans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666666"/>
                </a:solidFill>
                <a:latin typeface="DejaVu Sans"/>
              </a:rPr>
              <a:t>Второй уровень структуры</a:t>
            </a:r>
            <a:endParaRPr b="0" lang="ru-RU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666666"/>
                </a:solidFill>
                <a:latin typeface="DejaVu Sans"/>
              </a:rPr>
              <a:t>Третий уровень структуры</a:t>
            </a:r>
            <a:endParaRPr b="0" lang="ru-RU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ru-RU" sz="1200" spc="-1" strike="noStrike">
                <a:solidFill>
                  <a:srgbClr val="666666"/>
                </a:solidFill>
                <a:latin typeface="DejaVu Sans"/>
              </a:rPr>
              <a:t>Четвёртый уровень структуры</a:t>
            </a:r>
            <a:endParaRPr b="0" lang="ru-RU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900" spc="-1" strike="noStrike">
                <a:solidFill>
                  <a:srgbClr val="666666"/>
                </a:solidFill>
                <a:latin typeface="DejaVu Sans"/>
              </a:rPr>
              <a:t>Пятый уровень структуры</a:t>
            </a:r>
            <a:endParaRPr b="0" lang="ru-RU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900" spc="-1" strike="noStrike">
                <a:solidFill>
                  <a:srgbClr val="666666"/>
                </a:solidFill>
                <a:latin typeface="DejaVu Sans"/>
              </a:rPr>
              <a:t>Шестой уровень структуры</a:t>
            </a:r>
            <a:endParaRPr b="0" lang="ru-RU" sz="9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900" spc="-1" strike="noStrike">
                <a:solidFill>
                  <a:srgbClr val="666666"/>
                </a:solidFill>
                <a:latin typeface="DejaVu Sans"/>
              </a:rPr>
              <a:t>Седьмой уровень структуры</a:t>
            </a:r>
            <a:endParaRPr b="0" lang="ru-RU" sz="9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9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solidFill>
                  <a:srgbClr val="dddddd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3" name="PlaceHolder 10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solidFill>
                  <a:srgbClr val="808080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4" name="PlaceHolder 11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7FD7DF4-FD31-4D2B-B757-9BC31CD1A69A}" type="slidenum">
              <a:rPr b="0" lang="ru-RU" sz="1400" spc="-1" strike="noStrike">
                <a:solidFill>
                  <a:srgbClr val="dddddd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1"/>
          <p:cNvSpPr/>
          <p:nvPr/>
        </p:nvSpPr>
        <p:spPr>
          <a:xfrm>
            <a:off x="0" y="4320000"/>
            <a:ext cx="1980360" cy="1350360"/>
          </a:xfrm>
          <a:custGeom>
            <a:avLst/>
            <a:gdLst/>
            <a:ahLst/>
            <a:rect l="0" t="0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42" name="Freeform 2"/>
          <p:cNvSpPr/>
          <p:nvPr/>
        </p:nvSpPr>
        <p:spPr>
          <a:xfrm>
            <a:off x="0" y="0"/>
            <a:ext cx="1080360" cy="3420360"/>
          </a:xfrm>
          <a:custGeom>
            <a:avLst/>
            <a:gdLst/>
            <a:ahLst/>
            <a:rect l="0" t="0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43" name="Freeform 3"/>
          <p:cNvSpPr/>
          <p:nvPr/>
        </p:nvSpPr>
        <p:spPr>
          <a:xfrm>
            <a:off x="7740000" y="0"/>
            <a:ext cx="2340360" cy="1620360"/>
          </a:xfrm>
          <a:custGeom>
            <a:avLst/>
            <a:gdLst/>
            <a:ahLst/>
            <a:rect l="0" t="0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144" name="Freeform 4"/>
          <p:cNvSpPr/>
          <p:nvPr/>
        </p:nvSpPr>
        <p:spPr>
          <a:xfrm>
            <a:off x="9000000" y="2520000"/>
            <a:ext cx="1080360" cy="3150360"/>
          </a:xfrm>
          <a:custGeom>
            <a:avLst/>
            <a:gdLst/>
            <a:ahLst/>
            <a:rect l="0" t="0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145" name="PlaceHolder 5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&lt;дата/время&gt;</a:t>
            </a:r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solidFill>
                  <a:srgbClr val="808080"/>
                </a:solidFill>
                <a:latin typeface="DejaVu Sans"/>
              </a:rPr>
              <a:t>&lt;нижний колонтитул&gt;</a:t>
            </a:r>
            <a:endParaRPr b="0" lang="ru-RU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036513C-8985-4E68-A837-45F6F977717B}" type="slidenum"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&lt;номер&gt;</a:t>
            </a:fld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8" name="PlaceHolder 8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3000" spc="-1" strike="noStrike">
                <a:solidFill>
                  <a:srgbClr val="333333"/>
                </a:solidFill>
                <a:latin typeface="DejaVu Sans"/>
              </a:rPr>
              <a:t>Для правки текста заглавия щёлкните мышью</a:t>
            </a: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9" name="PlaceHolder 9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666666"/>
                </a:solidFill>
                <a:latin typeface="DejaVu Sans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666666"/>
                </a:solidFill>
                <a:latin typeface="DejaVu Sans"/>
              </a:rPr>
              <a:t>Второй уровень структуры</a:t>
            </a:r>
            <a:endParaRPr b="0" lang="ru-RU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666666"/>
                </a:solidFill>
                <a:latin typeface="DejaVu Sans"/>
              </a:rPr>
              <a:t>Третий уровень структуры</a:t>
            </a:r>
            <a:endParaRPr b="0" lang="ru-RU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666666"/>
                </a:solidFill>
                <a:latin typeface="DejaVu Sans"/>
              </a:rPr>
              <a:t>Четвёртый уровень структуры</a:t>
            </a:r>
            <a:endParaRPr b="0" lang="ru-RU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666666"/>
                </a:solidFill>
                <a:latin typeface="DejaVu Sans"/>
              </a:rPr>
              <a:t>Пятый уровень структуры</a:t>
            </a:r>
            <a:endParaRPr b="0" lang="ru-RU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666666"/>
                </a:solidFill>
                <a:latin typeface="DejaVu Sans"/>
              </a:rPr>
              <a:t>Шестой уровень структуры</a:t>
            </a:r>
            <a:endParaRPr b="0" lang="ru-RU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666666"/>
                </a:solidFill>
                <a:latin typeface="DejaVu Sans"/>
              </a:rPr>
              <a:t>Седьмой уровень структуры</a:t>
            </a:r>
            <a:endParaRPr b="0" lang="ru-RU" sz="15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672720" y="1980000"/>
            <a:ext cx="2734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2600" spc="-1" strike="noStrike">
                <a:solidFill>
                  <a:srgbClr val="666666"/>
                </a:solidFill>
                <a:latin typeface="DejaVu Sans"/>
              </a:rPr>
              <a:t>Техническое задание для проекта</a:t>
            </a:r>
            <a:endParaRPr b="0" lang="ru-RU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900000" y="673200"/>
            <a:ext cx="4039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solidFill>
                  <a:srgbClr val="ffffff"/>
                </a:solidFill>
                <a:latin typeface="DejaVu Sans"/>
              </a:rPr>
              <a:t>RiverDescent</a:t>
            </a:r>
            <a:endParaRPr b="0" lang="ru-RU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5400000" y="4453920"/>
            <a:ext cx="4039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2000" spc="-1" strike="noStrike">
                <a:solidFill>
                  <a:srgbClr val="ffffff"/>
                </a:solidFill>
                <a:latin typeface="DejaVu Sans"/>
              </a:rPr>
              <a:t>Харитонов Максим</a:t>
            </a:r>
            <a:br/>
            <a:r>
              <a:rPr b="0" lang="ru-RU" sz="2000" spc="-1" strike="noStrike">
                <a:solidFill>
                  <a:srgbClr val="ffffff"/>
                </a:solidFill>
                <a:latin typeface="DejaVu Sans"/>
              </a:rPr>
              <a:t>Ушверидзе Александр</a:t>
            </a:r>
            <a:br/>
            <a:r>
              <a:rPr b="0" lang="ru-RU" sz="2000" spc="-1" strike="noStrike">
                <a:solidFill>
                  <a:srgbClr val="ffffff"/>
                </a:solidFill>
                <a:latin typeface="DejaVu Sans"/>
              </a:rPr>
              <a:t>Лесс Михаил</a:t>
            </a:r>
            <a:endParaRPr b="0" lang="ru-RU" sz="20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2100" spc="-1" strike="noStrike">
                <a:solidFill>
                  <a:srgbClr val="333333"/>
                </a:solidFill>
                <a:latin typeface="DejaVu Sans"/>
              </a:rPr>
              <a:t>Игра «Спуск по реке»</a:t>
            </a:r>
            <a:endParaRPr b="0" lang="ru-RU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666666"/>
                </a:solidFill>
                <a:latin typeface="DejaVu Sans"/>
              </a:rPr>
              <a:t>Процедурно-генерируемая игра с видом сверху, способная бросить вызов человеку.</a:t>
            </a:r>
            <a:endParaRPr b="0" lang="ru-RU" sz="2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765080" y="225720"/>
            <a:ext cx="659268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2100" spc="-1" strike="noStrike">
                <a:solidFill>
                  <a:srgbClr val="333333"/>
                </a:solidFill>
                <a:latin typeface="DejaVu Sans"/>
              </a:rPr>
              <a:t>В чем заключается проект</a:t>
            </a:r>
            <a:endParaRPr b="0" lang="ru-RU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765080" y="1326600"/>
            <a:ext cx="6592680" cy="365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666666"/>
                </a:solidFill>
                <a:latin typeface="DejaVu Sans"/>
              </a:rPr>
              <a:t>RiverDescent — аркада с видом сверху. </a:t>
            </a:r>
            <a:endParaRPr b="0" lang="ru-RU" sz="20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666666"/>
                </a:solidFill>
                <a:latin typeface="DejaVu Sans"/>
              </a:rPr>
              <a:t>Сама игра реализуется инструментами pygame.</a:t>
            </a:r>
            <a:endParaRPr b="0" lang="ru-RU" sz="20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666666"/>
                </a:solidFill>
                <a:latin typeface="DejaVu Sans"/>
              </a:rPr>
              <a:t>Особенностью является случайное создание игрового поля и также сложность.</a:t>
            </a:r>
            <a:endParaRPr b="0" lang="ru-RU" sz="2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765080" y="225720"/>
            <a:ext cx="659268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2100" spc="-1" strike="noStrike">
                <a:solidFill>
                  <a:srgbClr val="333333"/>
                </a:solidFill>
                <a:latin typeface="DejaVu Sans"/>
              </a:rPr>
              <a:t>В чем заключается проект</a:t>
            </a:r>
            <a:endParaRPr b="0" lang="ru-RU" sz="21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520000" y="1620000"/>
            <a:ext cx="4628160" cy="2804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000" spc="-1" strike="noStrike">
                <a:solidFill>
                  <a:srgbClr val="333333"/>
                </a:solidFill>
                <a:latin typeface="DejaVu Sans"/>
              </a:rPr>
              <a:t>Задания для разработчиков</a:t>
            </a: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666666"/>
                </a:solidFill>
                <a:latin typeface="DejaVu Sans"/>
              </a:rPr>
              <a:t>Сделать управление.</a:t>
            </a: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666666"/>
                </a:solidFill>
                <a:latin typeface="DejaVu Sans"/>
              </a:rPr>
              <a:t>Лодка должна крутится вокруг своей оси двигаться вперед в этом направлении с помощью стрелок</a:t>
            </a:r>
            <a:endParaRPr b="0" lang="ru-RU" sz="21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666666"/>
                </a:solidFill>
                <a:latin typeface="DejaVu Sans"/>
              </a:rPr>
              <a:t>Генерация реки</a:t>
            </a: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666666"/>
                </a:solidFill>
                <a:latin typeface="DejaVu Sans"/>
              </a:rPr>
              <a:t>Случайная ломанная линия идущая по граням случайной диаграммы вороного. Это линия потом расширяется и передается как полигон</a:t>
            </a:r>
            <a:endParaRPr b="0" lang="ru-RU" sz="21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666666"/>
                </a:solidFill>
                <a:latin typeface="DejaVu Sans"/>
              </a:rPr>
              <a:t>Дизайн и меню</a:t>
            </a: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666666"/>
                </a:solidFill>
                <a:latin typeface="DejaVu Sans"/>
              </a:rPr>
              <a:t>Модельки и текстуры спрайтов</a:t>
            </a:r>
            <a:endParaRPr b="0" lang="ru-RU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666666"/>
                </a:solidFill>
                <a:latin typeface="DejaVu Sans"/>
              </a:rPr>
              <a:t>Список уровней и меню паузы</a:t>
            </a:r>
            <a:endParaRPr b="0" lang="ru-RU" sz="21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000" spc="-1" strike="noStrike">
                <a:solidFill>
                  <a:srgbClr val="333333"/>
                </a:solidFill>
                <a:latin typeface="DejaVu Sans"/>
              </a:rPr>
              <a:t>Конец</a:t>
            </a: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3881520" y="1080000"/>
            <a:ext cx="2418480" cy="3600000"/>
          </a:xfrm>
          <a:prstGeom prst="rect">
            <a:avLst/>
          </a:prstGeom>
          <a:ln w="18000">
            <a:noFill/>
          </a:ln>
        </p:spPr>
      </p:pic>
      <p:sp>
        <p:nvSpPr>
          <p:cNvPr id="199" name="TextShape 2"/>
          <p:cNvSpPr txBox="1"/>
          <p:nvPr/>
        </p:nvSpPr>
        <p:spPr>
          <a:xfrm>
            <a:off x="6660000" y="4860000"/>
            <a:ext cx="1440000" cy="3556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DejaVu Sans"/>
              </a:rPr>
              <a:t>вам</a:t>
            </a:r>
            <a:endParaRPr b="0" lang="ru-RU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LibreOffice/7.0.0.3$Windows_x86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2021-12-15T12:11:31Z</dcterms:created>
  <dc:creator/>
  <dc:description/>
  <dc:language>ru-RU</dc:language>
  <cp:lastModifiedBy/>
  <dcterms:modified xsi:type="dcterms:W3CDTF">2021-12-15T15:55:53Z</dcterms:modified>
  <cp:revision>3</cp:revision>
  <dc:subject/>
  <dc:title>Focus</dc:title>
</cp:coreProperties>
</file>