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7" d="100"/>
          <a:sy n="77" d="100"/>
        </p:scale>
        <p:origin x="858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2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3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45F5-4F24-4C40-8986-4A4D3EC141AB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B084-6FC0-4E8C-897D-E58150BEC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9" y="-948414"/>
            <a:ext cx="10489782" cy="5900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0790" y="553206"/>
            <a:ext cx="2670419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762000"/>
            </a:sp3d>
          </a:bodyPr>
          <a:lstStyle/>
          <a:p>
            <a:pPr algn="ctr"/>
            <a:r>
              <a:rPr lang="en-US" sz="6000" dirty="0" smtClean="0">
                <a:solidFill>
                  <a:srgbClr val="FF99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Amiri" panose="00000500000000000000" pitchFamily="2" charset="-78"/>
                <a:cs typeface="Amiri" panose="00000500000000000000" pitchFamily="2" charset="-78"/>
              </a:rPr>
              <a:t>River</a:t>
            </a:r>
          </a:p>
          <a:p>
            <a:pPr algn="ctr"/>
            <a:r>
              <a:rPr lang="en-US" sz="6000" dirty="0" err="1" smtClean="0">
                <a:solidFill>
                  <a:srgbClr val="FF99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Amiri" panose="00000500000000000000" pitchFamily="2" charset="-78"/>
                <a:cs typeface="Amiri" panose="00000500000000000000" pitchFamily="2" charset="-78"/>
              </a:rPr>
              <a:t>Discent</a:t>
            </a:r>
            <a:endParaRPr lang="ru-RU" sz="6000" dirty="0">
              <a:solidFill>
                <a:srgbClr val="FF9900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cs typeface="Amiri" panose="00000500000000000000" pitchFamily="2" charset="-7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8" y="4126986"/>
            <a:ext cx="4008128" cy="2731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72" y="4079120"/>
            <a:ext cx="4008128" cy="27310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36" y="4126986"/>
            <a:ext cx="4008128" cy="2731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964023">
            <a:off x="1585801" y="5570290"/>
            <a:ext cx="1714508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762000"/>
          </a:sp3d>
        </p:spPr>
        <p:txBody>
          <a:bodyPr wrap="none" rtlCol="0">
            <a:spAutoFit/>
            <a:sp3d>
              <a:bevelT w="762000"/>
            </a:sp3d>
          </a:bodyPr>
          <a:lstStyle/>
          <a:p>
            <a:pPr algn="ctr"/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Ушверидзе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Александр</a:t>
            </a:r>
            <a:endParaRPr lang="ru-RU" sz="2400" dirty="0">
              <a:solidFill>
                <a:schemeClr val="accent1">
                  <a:lumMod val="50000"/>
                </a:schemeClr>
              </a:solidFill>
              <a:cs typeface="Amiri" panose="000005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 rot="20964023">
            <a:off x="5592268" y="5526727"/>
            <a:ext cx="1569469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762000"/>
          </a:sp3d>
        </p:spPr>
        <p:txBody>
          <a:bodyPr wrap="none" rtlCol="0">
            <a:spAutoFit/>
            <a:sp3d>
              <a:bevelT w="762000"/>
            </a:sp3d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Харитонов</a:t>
            </a:r>
          </a:p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Максим</a:t>
            </a:r>
            <a:endParaRPr lang="ru-RU" sz="2400" dirty="0">
              <a:solidFill>
                <a:schemeClr val="accent1">
                  <a:lumMod val="50000"/>
                </a:schemeClr>
              </a:solidFill>
              <a:cs typeface="Amiri" panose="000005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 rot="594514">
            <a:off x="9277813" y="5491704"/>
            <a:ext cx="121860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762000"/>
          </a:sp3d>
        </p:spPr>
        <p:txBody>
          <a:bodyPr wrap="none" rtlCol="0">
            <a:spAutoFit/>
            <a:sp3d>
              <a:bevelT w="762000"/>
            </a:sp3d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Лесс </a:t>
            </a:r>
          </a:p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cs typeface="Amiri" panose="00000500000000000000" pitchFamily="2" charset="-78"/>
              </a:rPr>
              <a:t>Михаил</a:t>
            </a:r>
            <a:endParaRPr lang="ru-RU" sz="2400" dirty="0">
              <a:solidFill>
                <a:schemeClr val="accent1">
                  <a:lumMod val="50000"/>
                </a:schemeClr>
              </a:solidFill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63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Amiri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Лесс Михаил</dc:creator>
  <cp:lastModifiedBy>Лесс Михаил</cp:lastModifiedBy>
  <cp:revision>7</cp:revision>
  <dcterms:created xsi:type="dcterms:W3CDTF">2021-12-15T05:16:12Z</dcterms:created>
  <dcterms:modified xsi:type="dcterms:W3CDTF">2021-12-15T12:20:58Z</dcterms:modified>
</cp:coreProperties>
</file>