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gauss</a:t>
            </a:r>
            <a:r>
              <a:rPr sz="1000">
                <a:latin typeface="Courier New"/>
              </a:rPr>
              <a:t>Gaussian distribution.
        mu is the mean, and sigma is the standard deviation.  This is
        slightly faster than the normalvariate() function.
        Not thread-safe without a lock around calls.
        </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random</a:t>
            </a:r>
            <a:r>
              <a:rPr sz="1000">
                <a:latin typeface="Courier New"/>
              </a:rPr>
              <a:t>random() -&gt; x in the interval [0, 1).</a:t>
            </a:r>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sample</a:t>
            </a:r>
            <a:r>
              <a:rPr sz="1000">
                <a:latin typeface="Courier New"/>
              </a:rPr>
              <a:t>Chooses k unique random elements from a population sequence or set.
        Returns a new list containing elements from the population while
        leaving the original population unchanged.  The resulting list is
        in selection order so that all sub-slices will also be valid random
        samples.  This allows raffle winners (the sample) to be partitioned
        into grand prize and second place winners (the subslices).
        Members of the population need not be hashable or unique.  If the
        population contains repeats, then each occurrence is a possible
        selection in the sample.
        Repeated elements can be specified one at a time or with the optional
        counts parameter.  For example:
            sample(['red', 'blue'], counts=[4, 2], k=5)
        is equivalent to:
            sample(['red', 'red', 'red', 'red', 'blue', 'blue'], k=5)
        To choose a sample from a range of integers, use range() for the
        population argument.  This is especially fast and space efficient
        for sampling from a large population:
            sample(range(10000000), 60)
        </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setstate</a:t>
            </a:r>
            <a:r>
              <a:rPr sz="1000">
                <a:latin typeface="Courier New"/>
              </a:rPr>
              <a:t>Restore internal state from object returned by getstate().</a:t>
            </a:r>
          </a:p>
        </p:txBody>
      </p:sp>
      <p:sp>
        <p:nvSpPr>
          <p:cNvPr id="3" name="Content Placeholder 2"/>
          <p:cNvSpPr>
            <a:spLocks noGrp="1"/>
          </p:cNvSpPr>
          <p:nvPr>
            <p:ph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randint</a:t>
            </a:r>
            <a:r>
              <a:rPr sz="1000">
                <a:latin typeface="Courier New"/>
              </a:rPr>
              <a:t>Return random integer in range [a, b], including both end points.
        </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