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solidFill>
                  <a:srgbClr val="7F7F7F"/>
                </a:solidFill>
                <a:latin typeface="Courier New"/>
              </a:rPr>
              <a:t>Beta distribution.
        Conditions on the parameters are alpha &gt; 0 and beta &gt; 0.
        Returned values range between 0 and 1.
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solidFill>
                  <a:srgbClr val="7F7F7F"/>
                </a:solidFill>
                <a:latin typeface="Courier New"/>
              </a:rPr>
              <a:t>Return random integer in range [a, b], including both end points.
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solidFill>
                  <a:srgbClr val="7F7F7F"/>
                </a:solidFill>
                <a:latin typeface="Courier New"/>
              </a:rPr>
              <a:t>Triangular distribution.
        Continuous distribution bounded by given lower and upper limits,
        and having a given mode value in-between.
        http://en.wikipedia.org/wiki/Triangular_distribution
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solidFill>
                  <a:srgbClr val="7F7F7F"/>
                </a:solidFill>
                <a:latin typeface="Courier New"/>
              </a:rPr>
              <a:t>Restore internal state from object returned by getstate().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paretovariate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solidFill>
                  <a:srgbClr val="7F7F7F"/>
                </a:solidFill>
                <a:latin typeface="Courier New"/>
              </a:rPr>
              <a:t>Pareto distribution.  alpha is the shape parameter.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