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58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2F301E-D42A-4791-88D7-A5003253074A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E4C502A5-A444-4F63-95F2-B60C40A1D571}">
      <dgm:prSet phldrT="[Text]"/>
      <dgm:spPr/>
      <dgm:t>
        <a:bodyPr/>
        <a:lstStyle/>
        <a:p>
          <a:r>
            <a:rPr lang="cs-CZ" dirty="0" smtClean="0"/>
            <a:t>Významná Divadla</a:t>
          </a:r>
          <a:endParaRPr lang="cs-CZ" dirty="0"/>
        </a:p>
      </dgm:t>
    </dgm:pt>
    <dgm:pt modelId="{464D97F6-CA53-43D3-8FA9-50F57DF59B3E}" type="parTrans" cxnId="{FBB15354-7FF7-4312-9342-8188CD56825C}">
      <dgm:prSet/>
      <dgm:spPr/>
      <dgm:t>
        <a:bodyPr/>
        <a:lstStyle/>
        <a:p>
          <a:endParaRPr lang="cs-CZ"/>
        </a:p>
      </dgm:t>
    </dgm:pt>
    <dgm:pt modelId="{2613EF15-1D73-4558-84AB-259232CFAD54}" type="sibTrans" cxnId="{FBB15354-7FF7-4312-9342-8188CD56825C}">
      <dgm:prSet/>
      <dgm:spPr/>
      <dgm:t>
        <a:bodyPr/>
        <a:lstStyle/>
        <a:p>
          <a:endParaRPr lang="cs-CZ"/>
        </a:p>
      </dgm:t>
    </dgm:pt>
    <dgm:pt modelId="{6611E287-2762-458B-9362-C09280987AB4}">
      <dgm:prSet phldrT="[Text]"/>
      <dgm:spPr/>
      <dgm:t>
        <a:bodyPr/>
        <a:lstStyle/>
        <a:p>
          <a:r>
            <a:rPr lang="cs-CZ" dirty="0" smtClean="0"/>
            <a:t>3</a:t>
          </a:r>
          <a:endParaRPr lang="cs-CZ" dirty="0"/>
        </a:p>
      </dgm:t>
    </dgm:pt>
    <dgm:pt modelId="{18D5FDF5-67E2-40F2-9339-9CF5A1E7DA6F}" type="parTrans" cxnId="{D4611AE9-DAED-455C-9293-D87283BF64CB}">
      <dgm:prSet/>
      <dgm:spPr/>
      <dgm:t>
        <a:bodyPr/>
        <a:lstStyle/>
        <a:p>
          <a:endParaRPr lang="cs-CZ"/>
        </a:p>
      </dgm:t>
    </dgm:pt>
    <dgm:pt modelId="{D1FCA7E9-1D63-4685-9802-6E47FAC01B81}" type="sibTrans" cxnId="{D4611AE9-DAED-455C-9293-D87283BF64CB}">
      <dgm:prSet/>
      <dgm:spPr/>
      <dgm:t>
        <a:bodyPr/>
        <a:lstStyle/>
        <a:p>
          <a:endParaRPr lang="cs-CZ"/>
        </a:p>
      </dgm:t>
    </dgm:pt>
    <dgm:pt modelId="{CF5A88F2-7781-4D61-9BF8-00D78037986E}">
      <dgm:prSet phldrT="[Text]"/>
      <dgm:spPr/>
      <dgm:t>
        <a:bodyPr/>
        <a:lstStyle/>
        <a:p>
          <a:r>
            <a:rPr lang="cs-CZ" dirty="0" smtClean="0"/>
            <a:t>7</a:t>
          </a:r>
          <a:endParaRPr lang="cs-CZ" dirty="0"/>
        </a:p>
      </dgm:t>
    </dgm:pt>
    <dgm:pt modelId="{2B02DEEA-27B8-47EF-8678-5456B4C53E52}" type="parTrans" cxnId="{EBEB0454-DB65-4654-B8C0-86F9884A02F3}">
      <dgm:prSet/>
      <dgm:spPr/>
      <dgm:t>
        <a:bodyPr/>
        <a:lstStyle/>
        <a:p>
          <a:endParaRPr lang="cs-CZ"/>
        </a:p>
      </dgm:t>
    </dgm:pt>
    <dgm:pt modelId="{008501D4-462E-4D3F-96F4-F10A15B45589}" type="sibTrans" cxnId="{EBEB0454-DB65-4654-B8C0-86F9884A02F3}">
      <dgm:prSet/>
      <dgm:spPr/>
      <dgm:t>
        <a:bodyPr/>
        <a:lstStyle/>
        <a:p>
          <a:endParaRPr lang="cs-CZ"/>
        </a:p>
      </dgm:t>
    </dgm:pt>
    <dgm:pt modelId="{D359799E-4352-4C02-8FA0-51D8DBC00F6F}">
      <dgm:prSet phldrT="[Text]"/>
      <dgm:spPr/>
      <dgm:t>
        <a:bodyPr/>
        <a:lstStyle/>
        <a:p>
          <a:r>
            <a:rPr lang="cs-CZ" dirty="0" smtClean="0"/>
            <a:t>Významní a důležití tvůrci</a:t>
          </a:r>
          <a:endParaRPr lang="cs-CZ" dirty="0"/>
        </a:p>
      </dgm:t>
    </dgm:pt>
    <dgm:pt modelId="{E839132B-5133-4638-8F29-B985BD2CF511}" type="parTrans" cxnId="{ADF14E39-2D3A-4B51-A60A-92E130495EFB}">
      <dgm:prSet/>
      <dgm:spPr/>
      <dgm:t>
        <a:bodyPr/>
        <a:lstStyle/>
        <a:p>
          <a:endParaRPr lang="cs-CZ"/>
        </a:p>
      </dgm:t>
    </dgm:pt>
    <dgm:pt modelId="{F6D45DD3-9C3C-4201-A984-F5C057E57374}" type="sibTrans" cxnId="{ADF14E39-2D3A-4B51-A60A-92E130495EFB}">
      <dgm:prSet/>
      <dgm:spPr/>
      <dgm:t>
        <a:bodyPr/>
        <a:lstStyle/>
        <a:p>
          <a:endParaRPr lang="cs-CZ"/>
        </a:p>
      </dgm:t>
    </dgm:pt>
    <dgm:pt modelId="{98E34894-4447-4545-8A1C-96AA996EEA5B}">
      <dgm:prSet phldrT="[Text]"/>
      <dgm:spPr/>
      <dgm:t>
        <a:bodyPr/>
        <a:lstStyle/>
        <a:p>
          <a:r>
            <a:rPr lang="cs-CZ" dirty="0" smtClean="0"/>
            <a:t>8</a:t>
          </a:r>
          <a:endParaRPr lang="cs-CZ" dirty="0"/>
        </a:p>
      </dgm:t>
    </dgm:pt>
    <dgm:pt modelId="{19DF1913-961C-467A-BA1C-D9CB95B4E880}" type="parTrans" cxnId="{E5AAA58E-C658-446D-9FE3-11EF179A5A59}">
      <dgm:prSet/>
      <dgm:spPr/>
      <dgm:t>
        <a:bodyPr/>
        <a:lstStyle/>
        <a:p>
          <a:endParaRPr lang="cs-CZ"/>
        </a:p>
      </dgm:t>
    </dgm:pt>
    <dgm:pt modelId="{57234EF6-06F9-46ED-9D55-5D5BDD7C65F1}" type="sibTrans" cxnId="{E5AAA58E-C658-446D-9FE3-11EF179A5A59}">
      <dgm:prSet/>
      <dgm:spPr/>
      <dgm:t>
        <a:bodyPr/>
        <a:lstStyle/>
        <a:p>
          <a:endParaRPr lang="cs-CZ"/>
        </a:p>
      </dgm:t>
    </dgm:pt>
    <dgm:pt modelId="{05802D0E-FA1B-4D3C-895F-DC24C2CB0BFE}">
      <dgm:prSet phldrT="[Text]"/>
      <dgm:spPr/>
      <dgm:t>
        <a:bodyPr/>
        <a:lstStyle/>
        <a:p>
          <a:r>
            <a:rPr lang="cs-CZ" dirty="0" smtClean="0"/>
            <a:t>11</a:t>
          </a:r>
          <a:endParaRPr lang="cs-CZ" dirty="0"/>
        </a:p>
      </dgm:t>
    </dgm:pt>
    <dgm:pt modelId="{8754B1C4-EAA4-4B1C-B055-E83BA608757C}" type="parTrans" cxnId="{D60BF2EA-7631-4F66-8615-C44DBFBCDF20}">
      <dgm:prSet/>
      <dgm:spPr/>
      <dgm:t>
        <a:bodyPr/>
        <a:lstStyle/>
        <a:p>
          <a:endParaRPr lang="cs-CZ"/>
        </a:p>
      </dgm:t>
    </dgm:pt>
    <dgm:pt modelId="{ECF78FF6-CE4F-4D9F-BDB7-2917C329BE72}" type="sibTrans" cxnId="{D60BF2EA-7631-4F66-8615-C44DBFBCDF20}">
      <dgm:prSet/>
      <dgm:spPr/>
      <dgm:t>
        <a:bodyPr/>
        <a:lstStyle/>
        <a:p>
          <a:endParaRPr lang="cs-CZ"/>
        </a:p>
      </dgm:t>
    </dgm:pt>
    <dgm:pt modelId="{4F60E13E-2A63-4EC1-AF45-5FEE6D7EB762}">
      <dgm:prSet phldrT="[Text]"/>
      <dgm:spPr/>
      <dgm:t>
        <a:bodyPr/>
        <a:lstStyle/>
        <a:p>
          <a:r>
            <a:rPr lang="cs-CZ" dirty="0" smtClean="0"/>
            <a:t>-</a:t>
          </a:r>
          <a:endParaRPr lang="cs-CZ" dirty="0"/>
        </a:p>
      </dgm:t>
    </dgm:pt>
    <dgm:pt modelId="{5C5FDCF3-B92A-4460-83E5-49E89C021EEA}" type="parTrans" cxnId="{D0B7ED32-A063-4557-A4DA-4D7F70F67EDD}">
      <dgm:prSet/>
      <dgm:spPr/>
      <dgm:t>
        <a:bodyPr/>
        <a:lstStyle/>
        <a:p>
          <a:endParaRPr lang="cs-CZ"/>
        </a:p>
      </dgm:t>
    </dgm:pt>
    <dgm:pt modelId="{7588B10D-1978-4EE0-8B31-94751105E1CC}" type="sibTrans" cxnId="{D0B7ED32-A063-4557-A4DA-4D7F70F67EDD}">
      <dgm:prSet/>
      <dgm:spPr/>
      <dgm:t>
        <a:bodyPr/>
        <a:lstStyle/>
        <a:p>
          <a:endParaRPr lang="cs-CZ"/>
        </a:p>
      </dgm:t>
    </dgm:pt>
    <dgm:pt modelId="{6C966895-0161-4ECA-A874-65FF3063ABD5}">
      <dgm:prSet phldrT="[Text]"/>
      <dgm:spPr/>
      <dgm:t>
        <a:bodyPr/>
        <a:lstStyle/>
        <a:p>
          <a:r>
            <a:rPr lang="cs-CZ" dirty="0" smtClean="0"/>
            <a:t>-</a:t>
          </a:r>
          <a:endParaRPr lang="cs-CZ" dirty="0"/>
        </a:p>
      </dgm:t>
    </dgm:pt>
    <dgm:pt modelId="{46BECC7C-CF4F-4D09-A2AF-C63F5976C256}" type="parTrans" cxnId="{A6683D0D-DA93-4D7C-9773-1A7417B27D4F}">
      <dgm:prSet/>
      <dgm:spPr/>
      <dgm:t>
        <a:bodyPr/>
        <a:lstStyle/>
        <a:p>
          <a:endParaRPr lang="cs-CZ"/>
        </a:p>
      </dgm:t>
    </dgm:pt>
    <dgm:pt modelId="{581DE7EF-6B28-455E-8CEA-1FFE2E005C65}" type="sibTrans" cxnId="{A6683D0D-DA93-4D7C-9773-1A7417B27D4F}">
      <dgm:prSet/>
      <dgm:spPr/>
      <dgm:t>
        <a:bodyPr/>
        <a:lstStyle/>
        <a:p>
          <a:endParaRPr lang="cs-CZ"/>
        </a:p>
      </dgm:t>
    </dgm:pt>
    <dgm:pt modelId="{49ECDE8F-F07C-4C3D-8305-2EB0BF27EC5B}">
      <dgm:prSet phldrT="[Text]"/>
      <dgm:spPr/>
      <dgm:t>
        <a:bodyPr/>
        <a:lstStyle/>
        <a:p>
          <a:r>
            <a:rPr lang="cs-CZ" smtClean="0"/>
            <a:t>-</a:t>
          </a:r>
          <a:endParaRPr lang="cs-CZ" dirty="0"/>
        </a:p>
      </dgm:t>
    </dgm:pt>
    <dgm:pt modelId="{7367A244-8B9D-4B9C-BD72-7F439AA2482F}" type="parTrans" cxnId="{343E6713-E168-425C-9B90-C5BA9E70FF78}">
      <dgm:prSet/>
      <dgm:spPr/>
      <dgm:t>
        <a:bodyPr/>
        <a:lstStyle/>
        <a:p>
          <a:endParaRPr lang="cs-CZ"/>
        </a:p>
      </dgm:t>
    </dgm:pt>
    <dgm:pt modelId="{BB90FFE7-40CF-494C-BD21-CCDE9FFF35BC}" type="sibTrans" cxnId="{343E6713-E168-425C-9B90-C5BA9E70FF78}">
      <dgm:prSet/>
      <dgm:spPr/>
      <dgm:t>
        <a:bodyPr/>
        <a:lstStyle/>
        <a:p>
          <a:endParaRPr lang="cs-CZ"/>
        </a:p>
      </dgm:t>
    </dgm:pt>
    <dgm:pt modelId="{9D12937E-B15C-4C0F-ABD0-7C16C0AAB737}">
      <dgm:prSet phldrT="[Text]"/>
      <dgm:spPr/>
      <dgm:t>
        <a:bodyPr/>
        <a:lstStyle/>
        <a:p>
          <a:r>
            <a:rPr lang="cs-CZ" dirty="0" smtClean="0"/>
            <a:t>14</a:t>
          </a:r>
          <a:endParaRPr lang="cs-CZ" dirty="0"/>
        </a:p>
      </dgm:t>
    </dgm:pt>
    <dgm:pt modelId="{7C16144C-1C5C-4A25-A8DE-CEADFB01B8C5}" type="sibTrans" cxnId="{AEA2D4D9-75B1-45CB-9D4D-7D72183BF26D}">
      <dgm:prSet/>
      <dgm:spPr/>
      <dgm:t>
        <a:bodyPr/>
        <a:lstStyle/>
        <a:p>
          <a:endParaRPr lang="cs-CZ"/>
        </a:p>
      </dgm:t>
    </dgm:pt>
    <dgm:pt modelId="{03E5D1EF-69FD-4CEA-B851-3CAE794F0DE7}" type="parTrans" cxnId="{AEA2D4D9-75B1-45CB-9D4D-7D72183BF26D}">
      <dgm:prSet/>
      <dgm:spPr/>
      <dgm:t>
        <a:bodyPr/>
        <a:lstStyle/>
        <a:p>
          <a:endParaRPr lang="cs-CZ"/>
        </a:p>
      </dgm:t>
    </dgm:pt>
    <dgm:pt modelId="{1CD0F475-7E8A-443E-9590-392ECAA844EE}">
      <dgm:prSet phldrT="[Text]"/>
      <dgm:spPr/>
      <dgm:t>
        <a:bodyPr/>
        <a:lstStyle/>
        <a:p>
          <a:r>
            <a:rPr lang="cs-CZ" dirty="0" smtClean="0"/>
            <a:t>12</a:t>
          </a:r>
          <a:endParaRPr lang="cs-CZ" dirty="0"/>
        </a:p>
      </dgm:t>
    </dgm:pt>
    <dgm:pt modelId="{638F8C0E-DE20-421F-B762-9577D58CC893}" type="sibTrans" cxnId="{8B30D7E6-B226-413C-95B0-DB082D407EF6}">
      <dgm:prSet/>
      <dgm:spPr/>
      <dgm:t>
        <a:bodyPr/>
        <a:lstStyle/>
        <a:p>
          <a:endParaRPr lang="cs-CZ"/>
        </a:p>
      </dgm:t>
    </dgm:pt>
    <dgm:pt modelId="{F03B40EB-2D14-4B98-BF61-E72E9A328E03}" type="parTrans" cxnId="{8B30D7E6-B226-413C-95B0-DB082D407EF6}">
      <dgm:prSet/>
      <dgm:spPr/>
      <dgm:t>
        <a:bodyPr/>
        <a:lstStyle/>
        <a:p>
          <a:endParaRPr lang="cs-CZ"/>
        </a:p>
      </dgm:t>
    </dgm:pt>
    <dgm:pt modelId="{58CE823E-1686-49AD-8DCA-EB8D93831E9F}">
      <dgm:prSet phldrT="[Text]"/>
      <dgm:spPr/>
      <dgm:t>
        <a:bodyPr/>
        <a:lstStyle/>
        <a:p>
          <a:r>
            <a:rPr lang="cs-CZ" dirty="0" smtClean="0"/>
            <a:t>Ostatní</a:t>
          </a:r>
          <a:endParaRPr lang="cs-CZ" dirty="0"/>
        </a:p>
      </dgm:t>
    </dgm:pt>
    <dgm:pt modelId="{4758DBB4-CF60-4E0E-8FCC-0994720C9690}" type="sibTrans" cxnId="{40B6CF1E-6EB8-4C68-9CA7-AC5397EC4834}">
      <dgm:prSet/>
      <dgm:spPr/>
      <dgm:t>
        <a:bodyPr/>
        <a:lstStyle/>
        <a:p>
          <a:endParaRPr lang="cs-CZ"/>
        </a:p>
      </dgm:t>
    </dgm:pt>
    <dgm:pt modelId="{AB1C4D7B-9F9C-4C5B-814F-3009238EDD61}" type="parTrans" cxnId="{40B6CF1E-6EB8-4C68-9CA7-AC5397EC4834}">
      <dgm:prSet/>
      <dgm:spPr/>
      <dgm:t>
        <a:bodyPr/>
        <a:lstStyle/>
        <a:p>
          <a:endParaRPr lang="cs-CZ"/>
        </a:p>
      </dgm:t>
    </dgm:pt>
    <dgm:pt modelId="{67770C1F-1E54-421C-B20A-8285ABD427CA}" type="pres">
      <dgm:prSet presAssocID="{532F301E-D42A-4791-88D7-A5003253074A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797721B4-0E9A-42BE-AC2E-BC75AD6C829F}" type="pres">
      <dgm:prSet presAssocID="{E4C502A5-A444-4F63-95F2-B60C40A1D571}" presName="circle1" presStyleLbl="node1" presStyleIdx="0" presStyleCnt="3"/>
      <dgm:spPr/>
    </dgm:pt>
    <dgm:pt modelId="{F9D4CA58-F113-4622-BB0B-8FD68257D72F}" type="pres">
      <dgm:prSet presAssocID="{E4C502A5-A444-4F63-95F2-B60C40A1D571}" presName="space" presStyleCnt="0"/>
      <dgm:spPr/>
    </dgm:pt>
    <dgm:pt modelId="{19D50E47-C6C6-47D7-9B39-D07DF6383799}" type="pres">
      <dgm:prSet presAssocID="{E4C502A5-A444-4F63-95F2-B60C40A1D571}" presName="rect1" presStyleLbl="alignAcc1" presStyleIdx="0" presStyleCnt="3"/>
      <dgm:spPr/>
      <dgm:t>
        <a:bodyPr/>
        <a:lstStyle/>
        <a:p>
          <a:endParaRPr lang="cs-CZ"/>
        </a:p>
      </dgm:t>
    </dgm:pt>
    <dgm:pt modelId="{1893E8C3-D80B-45E8-ABDB-C66E076B1BBC}" type="pres">
      <dgm:prSet presAssocID="{D359799E-4352-4C02-8FA0-51D8DBC00F6F}" presName="vertSpace2" presStyleLbl="node1" presStyleIdx="0" presStyleCnt="3"/>
      <dgm:spPr/>
    </dgm:pt>
    <dgm:pt modelId="{D6D3F847-F6CA-4F3C-B67B-9672D429F7D1}" type="pres">
      <dgm:prSet presAssocID="{D359799E-4352-4C02-8FA0-51D8DBC00F6F}" presName="circle2" presStyleLbl="node1" presStyleIdx="1" presStyleCnt="3"/>
      <dgm:spPr/>
    </dgm:pt>
    <dgm:pt modelId="{A84A8F41-8EEB-4A1D-9CAD-120ED4AA0919}" type="pres">
      <dgm:prSet presAssocID="{D359799E-4352-4C02-8FA0-51D8DBC00F6F}" presName="rect2" presStyleLbl="alignAcc1" presStyleIdx="1" presStyleCnt="3"/>
      <dgm:spPr/>
      <dgm:t>
        <a:bodyPr/>
        <a:lstStyle/>
        <a:p>
          <a:endParaRPr lang="cs-CZ"/>
        </a:p>
      </dgm:t>
    </dgm:pt>
    <dgm:pt modelId="{5A19A504-763F-43BE-9E91-4C2CBA80B2FF}" type="pres">
      <dgm:prSet presAssocID="{58CE823E-1686-49AD-8DCA-EB8D93831E9F}" presName="vertSpace3" presStyleLbl="node1" presStyleIdx="1" presStyleCnt="3"/>
      <dgm:spPr/>
    </dgm:pt>
    <dgm:pt modelId="{9274F30F-3EF7-4184-A91E-DA5E485C7307}" type="pres">
      <dgm:prSet presAssocID="{58CE823E-1686-49AD-8DCA-EB8D93831E9F}" presName="circle3" presStyleLbl="node1" presStyleIdx="2" presStyleCnt="3"/>
      <dgm:spPr/>
    </dgm:pt>
    <dgm:pt modelId="{8BF135CC-8700-4ECC-B3BE-CC819D08AFD5}" type="pres">
      <dgm:prSet presAssocID="{58CE823E-1686-49AD-8DCA-EB8D93831E9F}" presName="rect3" presStyleLbl="alignAcc1" presStyleIdx="2" presStyleCnt="3"/>
      <dgm:spPr/>
      <dgm:t>
        <a:bodyPr/>
        <a:lstStyle/>
        <a:p>
          <a:endParaRPr lang="cs-CZ"/>
        </a:p>
      </dgm:t>
    </dgm:pt>
    <dgm:pt modelId="{5BB62C43-81A1-448A-9D2A-022F84886A44}" type="pres">
      <dgm:prSet presAssocID="{E4C502A5-A444-4F63-95F2-B60C40A1D571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A6EAFCBF-4DB5-4842-AFC2-483C0D6568CB}" type="pres">
      <dgm:prSet presAssocID="{E4C502A5-A444-4F63-95F2-B60C40A1D571}" presName="rect1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AB264C44-B503-451E-9797-C9B8AB065BAF}" type="pres">
      <dgm:prSet presAssocID="{D359799E-4352-4C02-8FA0-51D8DBC00F6F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441CC176-547E-4654-B6B7-B409890540BA}" type="pres">
      <dgm:prSet presAssocID="{D359799E-4352-4C02-8FA0-51D8DBC00F6F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2035771A-DA83-4702-94B7-ED42AC18B84E}" type="pres">
      <dgm:prSet presAssocID="{58CE823E-1686-49AD-8DCA-EB8D93831E9F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EF1EB452-513C-44F5-97DA-A30175C0F421}" type="pres">
      <dgm:prSet presAssocID="{58CE823E-1686-49AD-8DCA-EB8D93831E9F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0A86CB9A-7539-4925-8211-F3621713649E}" type="presOf" srcId="{6611E287-2762-458B-9362-C09280987AB4}" destId="{A6EAFCBF-4DB5-4842-AFC2-483C0D6568CB}" srcOrd="0" destOrd="0" presId="urn:microsoft.com/office/officeart/2005/8/layout/target3"/>
    <dgm:cxn modelId="{E60F18EF-3D3A-47B5-BB7A-0C1D95D5E293}" type="presOf" srcId="{58CE823E-1686-49AD-8DCA-EB8D93831E9F}" destId="{8BF135CC-8700-4ECC-B3BE-CC819D08AFD5}" srcOrd="0" destOrd="0" presId="urn:microsoft.com/office/officeart/2005/8/layout/target3"/>
    <dgm:cxn modelId="{AEA2D4D9-75B1-45CB-9D4D-7D72183BF26D}" srcId="{58CE823E-1686-49AD-8DCA-EB8D93831E9F}" destId="{9D12937E-B15C-4C0F-ABD0-7C16C0AAB737}" srcOrd="2" destOrd="0" parTransId="{03E5D1EF-69FD-4CEA-B851-3CAE794F0DE7}" sibTransId="{7C16144C-1C5C-4A25-A8DE-CEADFB01B8C5}"/>
    <dgm:cxn modelId="{D60BF2EA-7631-4F66-8615-C44DBFBCDF20}" srcId="{D359799E-4352-4C02-8FA0-51D8DBC00F6F}" destId="{05802D0E-FA1B-4D3C-895F-DC24C2CB0BFE}" srcOrd="2" destOrd="0" parTransId="{8754B1C4-EAA4-4B1C-B055-E83BA608757C}" sibTransId="{ECF78FF6-CE4F-4D9F-BDB7-2917C329BE72}"/>
    <dgm:cxn modelId="{BBBFFBA6-6973-4B65-9D8C-3132407E4AE8}" type="presOf" srcId="{6C966895-0161-4ECA-A874-65FF3063ABD5}" destId="{441CC176-547E-4654-B6B7-B409890540BA}" srcOrd="0" destOrd="1" presId="urn:microsoft.com/office/officeart/2005/8/layout/target3"/>
    <dgm:cxn modelId="{40B6CF1E-6EB8-4C68-9CA7-AC5397EC4834}" srcId="{532F301E-D42A-4791-88D7-A5003253074A}" destId="{58CE823E-1686-49AD-8DCA-EB8D93831E9F}" srcOrd="2" destOrd="0" parTransId="{AB1C4D7B-9F9C-4C5B-814F-3009238EDD61}" sibTransId="{4758DBB4-CF60-4E0E-8FCC-0994720C9690}"/>
    <dgm:cxn modelId="{343E6713-E168-425C-9B90-C5BA9E70FF78}" srcId="{58CE823E-1686-49AD-8DCA-EB8D93831E9F}" destId="{49ECDE8F-F07C-4C3D-8305-2EB0BF27EC5B}" srcOrd="1" destOrd="0" parTransId="{7367A244-8B9D-4B9C-BD72-7F439AA2482F}" sibTransId="{BB90FFE7-40CF-494C-BD21-CCDE9FFF35BC}"/>
    <dgm:cxn modelId="{CEC28277-9D5D-44D7-8B0E-5D06613926CB}" type="presOf" srcId="{4F60E13E-2A63-4EC1-AF45-5FEE6D7EB762}" destId="{A6EAFCBF-4DB5-4842-AFC2-483C0D6568CB}" srcOrd="0" destOrd="1" presId="urn:microsoft.com/office/officeart/2005/8/layout/target3"/>
    <dgm:cxn modelId="{3DF7A3D7-BC3E-40B9-89B4-EB86EA21D337}" type="presOf" srcId="{D359799E-4352-4C02-8FA0-51D8DBC00F6F}" destId="{A84A8F41-8EEB-4A1D-9CAD-120ED4AA0919}" srcOrd="0" destOrd="0" presId="urn:microsoft.com/office/officeart/2005/8/layout/target3"/>
    <dgm:cxn modelId="{D4611AE9-DAED-455C-9293-D87283BF64CB}" srcId="{E4C502A5-A444-4F63-95F2-B60C40A1D571}" destId="{6611E287-2762-458B-9362-C09280987AB4}" srcOrd="0" destOrd="0" parTransId="{18D5FDF5-67E2-40F2-9339-9CF5A1E7DA6F}" sibTransId="{D1FCA7E9-1D63-4685-9802-6E47FAC01B81}"/>
    <dgm:cxn modelId="{8B30D7E6-B226-413C-95B0-DB082D407EF6}" srcId="{58CE823E-1686-49AD-8DCA-EB8D93831E9F}" destId="{1CD0F475-7E8A-443E-9590-392ECAA844EE}" srcOrd="0" destOrd="0" parTransId="{F03B40EB-2D14-4B98-BF61-E72E9A328E03}" sibTransId="{638F8C0E-DE20-421F-B762-9577D58CC893}"/>
    <dgm:cxn modelId="{9AE8FF32-C395-4265-99E8-59065A81BC9D}" type="presOf" srcId="{CF5A88F2-7781-4D61-9BF8-00D78037986E}" destId="{A6EAFCBF-4DB5-4842-AFC2-483C0D6568CB}" srcOrd="0" destOrd="2" presId="urn:microsoft.com/office/officeart/2005/8/layout/target3"/>
    <dgm:cxn modelId="{5FD7047A-33C4-4E9F-B115-2F3A77823ED1}" type="presOf" srcId="{D359799E-4352-4C02-8FA0-51D8DBC00F6F}" destId="{AB264C44-B503-451E-9797-C9B8AB065BAF}" srcOrd="1" destOrd="0" presId="urn:microsoft.com/office/officeart/2005/8/layout/target3"/>
    <dgm:cxn modelId="{BD35F11A-0A28-4FE7-8608-C394B1B5C01D}" type="presOf" srcId="{9D12937E-B15C-4C0F-ABD0-7C16C0AAB737}" destId="{EF1EB452-513C-44F5-97DA-A30175C0F421}" srcOrd="0" destOrd="2" presId="urn:microsoft.com/office/officeart/2005/8/layout/target3"/>
    <dgm:cxn modelId="{C57F485C-3C0C-4C7C-985E-486FDF23A726}" type="presOf" srcId="{E4C502A5-A444-4F63-95F2-B60C40A1D571}" destId="{5BB62C43-81A1-448A-9D2A-022F84886A44}" srcOrd="1" destOrd="0" presId="urn:microsoft.com/office/officeart/2005/8/layout/target3"/>
    <dgm:cxn modelId="{38B22B7A-BF1D-45D7-864A-009DB1733388}" type="presOf" srcId="{E4C502A5-A444-4F63-95F2-B60C40A1D571}" destId="{19D50E47-C6C6-47D7-9B39-D07DF6383799}" srcOrd="0" destOrd="0" presId="urn:microsoft.com/office/officeart/2005/8/layout/target3"/>
    <dgm:cxn modelId="{D0B7ED32-A063-4557-A4DA-4D7F70F67EDD}" srcId="{E4C502A5-A444-4F63-95F2-B60C40A1D571}" destId="{4F60E13E-2A63-4EC1-AF45-5FEE6D7EB762}" srcOrd="1" destOrd="0" parTransId="{5C5FDCF3-B92A-4460-83E5-49E89C021EEA}" sibTransId="{7588B10D-1978-4EE0-8B31-94751105E1CC}"/>
    <dgm:cxn modelId="{BC192399-C5F2-4539-A23C-7DAFAE4DF217}" type="presOf" srcId="{532F301E-D42A-4791-88D7-A5003253074A}" destId="{67770C1F-1E54-421C-B20A-8285ABD427CA}" srcOrd="0" destOrd="0" presId="urn:microsoft.com/office/officeart/2005/8/layout/target3"/>
    <dgm:cxn modelId="{A6683D0D-DA93-4D7C-9773-1A7417B27D4F}" srcId="{D359799E-4352-4C02-8FA0-51D8DBC00F6F}" destId="{6C966895-0161-4ECA-A874-65FF3063ABD5}" srcOrd="1" destOrd="0" parTransId="{46BECC7C-CF4F-4D09-A2AF-C63F5976C256}" sibTransId="{581DE7EF-6B28-455E-8CEA-1FFE2E005C65}"/>
    <dgm:cxn modelId="{2519C010-B96D-4C0A-95B0-3BBA0EF8C156}" type="presOf" srcId="{05802D0E-FA1B-4D3C-895F-DC24C2CB0BFE}" destId="{441CC176-547E-4654-B6B7-B409890540BA}" srcOrd="0" destOrd="2" presId="urn:microsoft.com/office/officeart/2005/8/layout/target3"/>
    <dgm:cxn modelId="{E5AAA58E-C658-446D-9FE3-11EF179A5A59}" srcId="{D359799E-4352-4C02-8FA0-51D8DBC00F6F}" destId="{98E34894-4447-4545-8A1C-96AA996EEA5B}" srcOrd="0" destOrd="0" parTransId="{19DF1913-961C-467A-BA1C-D9CB95B4E880}" sibTransId="{57234EF6-06F9-46ED-9D55-5D5BDD7C65F1}"/>
    <dgm:cxn modelId="{ADF14E39-2D3A-4B51-A60A-92E130495EFB}" srcId="{532F301E-D42A-4791-88D7-A5003253074A}" destId="{D359799E-4352-4C02-8FA0-51D8DBC00F6F}" srcOrd="1" destOrd="0" parTransId="{E839132B-5133-4638-8F29-B985BD2CF511}" sibTransId="{F6D45DD3-9C3C-4201-A984-F5C057E57374}"/>
    <dgm:cxn modelId="{B9048FF2-0F5E-4953-9742-6628BC38A6B0}" type="presOf" srcId="{98E34894-4447-4545-8A1C-96AA996EEA5B}" destId="{441CC176-547E-4654-B6B7-B409890540BA}" srcOrd="0" destOrd="0" presId="urn:microsoft.com/office/officeart/2005/8/layout/target3"/>
    <dgm:cxn modelId="{98A0BBBD-A64D-4714-92C9-20BE0FCFBCB1}" type="presOf" srcId="{49ECDE8F-F07C-4C3D-8305-2EB0BF27EC5B}" destId="{EF1EB452-513C-44F5-97DA-A30175C0F421}" srcOrd="0" destOrd="1" presId="urn:microsoft.com/office/officeart/2005/8/layout/target3"/>
    <dgm:cxn modelId="{576624D9-AC1C-42FB-BF85-589813F56132}" type="presOf" srcId="{1CD0F475-7E8A-443E-9590-392ECAA844EE}" destId="{EF1EB452-513C-44F5-97DA-A30175C0F421}" srcOrd="0" destOrd="0" presId="urn:microsoft.com/office/officeart/2005/8/layout/target3"/>
    <dgm:cxn modelId="{BDCCA653-9FE3-4F96-A6D3-AFAF80A4AA7B}" type="presOf" srcId="{58CE823E-1686-49AD-8DCA-EB8D93831E9F}" destId="{2035771A-DA83-4702-94B7-ED42AC18B84E}" srcOrd="1" destOrd="0" presId="urn:microsoft.com/office/officeart/2005/8/layout/target3"/>
    <dgm:cxn modelId="{EBEB0454-DB65-4654-B8C0-86F9884A02F3}" srcId="{E4C502A5-A444-4F63-95F2-B60C40A1D571}" destId="{CF5A88F2-7781-4D61-9BF8-00D78037986E}" srcOrd="2" destOrd="0" parTransId="{2B02DEEA-27B8-47EF-8678-5456B4C53E52}" sibTransId="{008501D4-462E-4D3F-96F4-F10A15B45589}"/>
    <dgm:cxn modelId="{FBB15354-7FF7-4312-9342-8188CD56825C}" srcId="{532F301E-D42A-4791-88D7-A5003253074A}" destId="{E4C502A5-A444-4F63-95F2-B60C40A1D571}" srcOrd="0" destOrd="0" parTransId="{464D97F6-CA53-43D3-8FA9-50F57DF59B3E}" sibTransId="{2613EF15-1D73-4558-84AB-259232CFAD54}"/>
    <dgm:cxn modelId="{2115B09D-E746-4030-852E-F19DC7BFAB7B}" type="presParOf" srcId="{67770C1F-1E54-421C-B20A-8285ABD427CA}" destId="{797721B4-0E9A-42BE-AC2E-BC75AD6C829F}" srcOrd="0" destOrd="0" presId="urn:microsoft.com/office/officeart/2005/8/layout/target3"/>
    <dgm:cxn modelId="{3167D249-85E7-4045-8E3E-A015355881B8}" type="presParOf" srcId="{67770C1F-1E54-421C-B20A-8285ABD427CA}" destId="{F9D4CA58-F113-4622-BB0B-8FD68257D72F}" srcOrd="1" destOrd="0" presId="urn:microsoft.com/office/officeart/2005/8/layout/target3"/>
    <dgm:cxn modelId="{66E88A3B-29E5-4B61-8D26-014E98C70821}" type="presParOf" srcId="{67770C1F-1E54-421C-B20A-8285ABD427CA}" destId="{19D50E47-C6C6-47D7-9B39-D07DF6383799}" srcOrd="2" destOrd="0" presId="urn:microsoft.com/office/officeart/2005/8/layout/target3"/>
    <dgm:cxn modelId="{89FF91B1-A4DD-496E-853C-F4D7A34A1D14}" type="presParOf" srcId="{67770C1F-1E54-421C-B20A-8285ABD427CA}" destId="{1893E8C3-D80B-45E8-ABDB-C66E076B1BBC}" srcOrd="3" destOrd="0" presId="urn:microsoft.com/office/officeart/2005/8/layout/target3"/>
    <dgm:cxn modelId="{B46809FE-3AD8-4BBB-A0DB-C311C2C6413C}" type="presParOf" srcId="{67770C1F-1E54-421C-B20A-8285ABD427CA}" destId="{D6D3F847-F6CA-4F3C-B67B-9672D429F7D1}" srcOrd="4" destOrd="0" presId="urn:microsoft.com/office/officeart/2005/8/layout/target3"/>
    <dgm:cxn modelId="{D8D14328-C49F-4346-85C1-586BD68CB6E6}" type="presParOf" srcId="{67770C1F-1E54-421C-B20A-8285ABD427CA}" destId="{A84A8F41-8EEB-4A1D-9CAD-120ED4AA0919}" srcOrd="5" destOrd="0" presId="urn:microsoft.com/office/officeart/2005/8/layout/target3"/>
    <dgm:cxn modelId="{4D07831E-A830-4B71-9B74-EC8FBE52DB44}" type="presParOf" srcId="{67770C1F-1E54-421C-B20A-8285ABD427CA}" destId="{5A19A504-763F-43BE-9E91-4C2CBA80B2FF}" srcOrd="6" destOrd="0" presId="urn:microsoft.com/office/officeart/2005/8/layout/target3"/>
    <dgm:cxn modelId="{82BF1573-A1D8-431E-B3B0-7A2DFE4AAE07}" type="presParOf" srcId="{67770C1F-1E54-421C-B20A-8285ABD427CA}" destId="{9274F30F-3EF7-4184-A91E-DA5E485C7307}" srcOrd="7" destOrd="0" presId="urn:microsoft.com/office/officeart/2005/8/layout/target3"/>
    <dgm:cxn modelId="{1AA6DCE8-2B27-42F0-B944-01D7B8A6AAC3}" type="presParOf" srcId="{67770C1F-1E54-421C-B20A-8285ABD427CA}" destId="{8BF135CC-8700-4ECC-B3BE-CC819D08AFD5}" srcOrd="8" destOrd="0" presId="urn:microsoft.com/office/officeart/2005/8/layout/target3"/>
    <dgm:cxn modelId="{AF194A33-0064-4A07-8010-D27CEB850B4F}" type="presParOf" srcId="{67770C1F-1E54-421C-B20A-8285ABD427CA}" destId="{5BB62C43-81A1-448A-9D2A-022F84886A44}" srcOrd="9" destOrd="0" presId="urn:microsoft.com/office/officeart/2005/8/layout/target3"/>
    <dgm:cxn modelId="{E05296B9-7055-40B7-88D7-DE01F04E01AF}" type="presParOf" srcId="{67770C1F-1E54-421C-B20A-8285ABD427CA}" destId="{A6EAFCBF-4DB5-4842-AFC2-483C0D6568CB}" srcOrd="10" destOrd="0" presId="urn:microsoft.com/office/officeart/2005/8/layout/target3"/>
    <dgm:cxn modelId="{58070A8C-5938-4AE2-B321-981227FEECB3}" type="presParOf" srcId="{67770C1F-1E54-421C-B20A-8285ABD427CA}" destId="{AB264C44-B503-451E-9797-C9B8AB065BAF}" srcOrd="11" destOrd="0" presId="urn:microsoft.com/office/officeart/2005/8/layout/target3"/>
    <dgm:cxn modelId="{30680A12-11E3-4A3D-B472-B3F95954A513}" type="presParOf" srcId="{67770C1F-1E54-421C-B20A-8285ABD427CA}" destId="{441CC176-547E-4654-B6B7-B409890540BA}" srcOrd="12" destOrd="0" presId="urn:microsoft.com/office/officeart/2005/8/layout/target3"/>
    <dgm:cxn modelId="{CEA164E2-BBAB-4F12-B934-9A00B2D52CE4}" type="presParOf" srcId="{67770C1F-1E54-421C-B20A-8285ABD427CA}" destId="{2035771A-DA83-4702-94B7-ED42AC18B84E}" srcOrd="13" destOrd="0" presId="urn:microsoft.com/office/officeart/2005/8/layout/target3"/>
    <dgm:cxn modelId="{F36B9F4A-9912-4491-9CA2-975B6D8CD3C2}" type="presParOf" srcId="{67770C1F-1E54-421C-B20A-8285ABD427CA}" destId="{EF1EB452-513C-44F5-97DA-A30175C0F421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97721B4-0E9A-42BE-AC2E-BC75AD6C829F}">
      <dsp:nvSpPr>
        <dsp:cNvPr id="0" name=""/>
        <dsp:cNvSpPr/>
      </dsp:nvSpPr>
      <dsp:spPr>
        <a:xfrm>
          <a:off x="0" y="0"/>
          <a:ext cx="4495800" cy="44958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50E47-C6C6-47D7-9B39-D07DF6383799}">
      <dsp:nvSpPr>
        <dsp:cNvPr id="0" name=""/>
        <dsp:cNvSpPr/>
      </dsp:nvSpPr>
      <dsp:spPr>
        <a:xfrm>
          <a:off x="2247900" y="0"/>
          <a:ext cx="5905500" cy="4495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3800" kern="1200" dirty="0" smtClean="0"/>
            <a:t>Významná Divadla</a:t>
          </a:r>
          <a:endParaRPr lang="cs-CZ" sz="3800" kern="1200" dirty="0"/>
        </a:p>
      </dsp:txBody>
      <dsp:txXfrm>
        <a:off x="2247900" y="0"/>
        <a:ext cx="2952750" cy="1348742"/>
      </dsp:txXfrm>
    </dsp:sp>
    <dsp:sp modelId="{D6D3F847-F6CA-4F3C-B67B-9672D429F7D1}">
      <dsp:nvSpPr>
        <dsp:cNvPr id="0" name=""/>
        <dsp:cNvSpPr/>
      </dsp:nvSpPr>
      <dsp:spPr>
        <a:xfrm>
          <a:off x="786766" y="1348742"/>
          <a:ext cx="2922267" cy="292226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A8F41-8EEB-4A1D-9CAD-120ED4AA0919}">
      <dsp:nvSpPr>
        <dsp:cNvPr id="0" name=""/>
        <dsp:cNvSpPr/>
      </dsp:nvSpPr>
      <dsp:spPr>
        <a:xfrm>
          <a:off x="2247900" y="1348742"/>
          <a:ext cx="5905500" cy="292226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3800" kern="1200" dirty="0" smtClean="0"/>
            <a:t>Významní a důležití tvůrci</a:t>
          </a:r>
          <a:endParaRPr lang="cs-CZ" sz="3800" kern="1200" dirty="0"/>
        </a:p>
      </dsp:txBody>
      <dsp:txXfrm>
        <a:off x="2247900" y="1348742"/>
        <a:ext cx="2952750" cy="1348738"/>
      </dsp:txXfrm>
    </dsp:sp>
    <dsp:sp modelId="{9274F30F-3EF7-4184-A91E-DA5E485C7307}">
      <dsp:nvSpPr>
        <dsp:cNvPr id="0" name=""/>
        <dsp:cNvSpPr/>
      </dsp:nvSpPr>
      <dsp:spPr>
        <a:xfrm>
          <a:off x="1573530" y="2697481"/>
          <a:ext cx="1348738" cy="134873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135CC-8700-4ECC-B3BE-CC819D08AFD5}">
      <dsp:nvSpPr>
        <dsp:cNvPr id="0" name=""/>
        <dsp:cNvSpPr/>
      </dsp:nvSpPr>
      <dsp:spPr>
        <a:xfrm>
          <a:off x="2247900" y="2697481"/>
          <a:ext cx="5905500" cy="13487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3800" kern="1200" dirty="0" smtClean="0"/>
            <a:t>Ostatní</a:t>
          </a:r>
          <a:endParaRPr lang="cs-CZ" sz="3800" kern="1200" dirty="0"/>
        </a:p>
      </dsp:txBody>
      <dsp:txXfrm>
        <a:off x="2247900" y="2697481"/>
        <a:ext cx="2952750" cy="1348738"/>
      </dsp:txXfrm>
    </dsp:sp>
    <dsp:sp modelId="{A6EAFCBF-4DB5-4842-AFC2-483C0D6568CB}">
      <dsp:nvSpPr>
        <dsp:cNvPr id="0" name=""/>
        <dsp:cNvSpPr/>
      </dsp:nvSpPr>
      <dsp:spPr>
        <a:xfrm>
          <a:off x="5200650" y="0"/>
          <a:ext cx="2952750" cy="1348742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s-CZ" sz="2700" kern="1200" dirty="0" smtClean="0"/>
            <a:t>3</a:t>
          </a:r>
          <a:endParaRPr lang="cs-CZ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s-CZ" sz="2700" kern="1200" dirty="0" smtClean="0"/>
            <a:t>-</a:t>
          </a:r>
          <a:endParaRPr lang="cs-CZ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s-CZ" sz="2700" kern="1200" dirty="0" smtClean="0"/>
            <a:t>7</a:t>
          </a:r>
          <a:endParaRPr lang="cs-CZ" sz="2700" kern="1200" dirty="0"/>
        </a:p>
      </dsp:txBody>
      <dsp:txXfrm>
        <a:off x="5200650" y="0"/>
        <a:ext cx="2952750" cy="1348742"/>
      </dsp:txXfrm>
    </dsp:sp>
    <dsp:sp modelId="{441CC176-547E-4654-B6B7-B409890540BA}">
      <dsp:nvSpPr>
        <dsp:cNvPr id="0" name=""/>
        <dsp:cNvSpPr/>
      </dsp:nvSpPr>
      <dsp:spPr>
        <a:xfrm>
          <a:off x="5200650" y="1348742"/>
          <a:ext cx="2952750" cy="1348738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s-CZ" sz="2700" kern="1200" dirty="0" smtClean="0"/>
            <a:t>8</a:t>
          </a:r>
          <a:endParaRPr lang="cs-CZ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s-CZ" sz="2700" kern="1200" dirty="0" smtClean="0"/>
            <a:t>-</a:t>
          </a:r>
          <a:endParaRPr lang="cs-CZ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s-CZ" sz="2700" kern="1200" dirty="0" smtClean="0"/>
            <a:t>11</a:t>
          </a:r>
          <a:endParaRPr lang="cs-CZ" sz="2700" kern="1200" dirty="0"/>
        </a:p>
      </dsp:txBody>
      <dsp:txXfrm>
        <a:off x="5200650" y="1348742"/>
        <a:ext cx="2952750" cy="1348738"/>
      </dsp:txXfrm>
    </dsp:sp>
    <dsp:sp modelId="{EF1EB452-513C-44F5-97DA-A30175C0F421}">
      <dsp:nvSpPr>
        <dsp:cNvPr id="0" name=""/>
        <dsp:cNvSpPr/>
      </dsp:nvSpPr>
      <dsp:spPr>
        <a:xfrm>
          <a:off x="5200650" y="2697481"/>
          <a:ext cx="2952750" cy="1348738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s-CZ" sz="2700" kern="1200" dirty="0" smtClean="0"/>
            <a:t>12</a:t>
          </a:r>
          <a:endParaRPr lang="cs-CZ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s-CZ" sz="2700" kern="1200" smtClean="0"/>
            <a:t>-</a:t>
          </a:r>
          <a:endParaRPr lang="cs-CZ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s-CZ" sz="2700" kern="1200" dirty="0" smtClean="0"/>
            <a:t>14</a:t>
          </a:r>
          <a:endParaRPr lang="cs-CZ" sz="2700" kern="1200" dirty="0"/>
        </a:p>
      </dsp:txBody>
      <dsp:txXfrm>
        <a:off x="5200650" y="2697481"/>
        <a:ext cx="2952750" cy="1348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FB2DE-632F-4968-9699-D9A03ADA6253}" type="datetimeFigureOut">
              <a:rPr lang="cs-CZ" smtClean="0"/>
              <a:t>22.3.2017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F1E47-1FF8-4378-A05B-8220A9B1019D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Obdélní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bdélní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35F9996-7BBE-467B-9C3C-F3256A83EDB5}" type="datetimeFigureOut">
              <a:rPr lang="cs-CZ" smtClean="0"/>
              <a:pPr/>
              <a:t>22.3.2017</a:t>
            </a:fld>
            <a:endParaRPr lang="cs-CZ" dirty="0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638187-DCB8-4F23-B9B6-DACB8820A9CB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9996-7BBE-467B-9C3C-F3256A83EDB5}" type="datetimeFigureOut">
              <a:rPr lang="cs-CZ" smtClean="0"/>
              <a:pPr/>
              <a:t>22.3.2017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8187-DCB8-4F23-B9B6-DACB8820A9CB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35F9996-7BBE-467B-9C3C-F3256A83EDB5}" type="datetimeFigureOut">
              <a:rPr lang="cs-CZ" smtClean="0"/>
              <a:pPr/>
              <a:t>22.3.2017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7" name="Obdélní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bdélní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bdélní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A638187-DCB8-4F23-B9B6-DACB8820A9CB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9996-7BBE-467B-9C3C-F3256A83EDB5}" type="datetimeFigureOut">
              <a:rPr lang="cs-CZ" smtClean="0"/>
              <a:pPr/>
              <a:t>22.3.2017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638187-DCB8-4F23-B9B6-DACB8820A9CB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7" name="Obdélní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bdélní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bdélní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9996-7BBE-467B-9C3C-F3256A83EDB5}" type="datetimeFigureOut">
              <a:rPr lang="cs-CZ" smtClean="0"/>
              <a:pPr/>
              <a:t>22.3.2017</a:t>
            </a:fld>
            <a:endParaRPr lang="cs-CZ" dirty="0"/>
          </a:p>
        </p:txBody>
      </p:sp>
      <p:sp>
        <p:nvSpPr>
          <p:cNvPr id="13" name="Zástupný symbol pro číslo snímku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A638187-DCB8-4F23-B9B6-DACB8820A9CB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5F9996-7BBE-467B-9C3C-F3256A83EDB5}" type="datetimeFigureOut">
              <a:rPr lang="cs-CZ" smtClean="0"/>
              <a:pPr/>
              <a:t>22.3.2017</a:t>
            </a:fld>
            <a:endParaRPr lang="cs-CZ" dirty="0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A638187-DCB8-4F23-B9B6-DACB8820A9CB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12" name="Zástupný symbol pro zápatí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cs-CZ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5F9996-7BBE-467B-9C3C-F3256A83EDB5}" type="datetimeFigureOut">
              <a:rPr lang="cs-CZ" smtClean="0"/>
              <a:pPr/>
              <a:t>22.3.2017</a:t>
            </a:fld>
            <a:endParaRPr lang="cs-CZ" dirty="0"/>
          </a:p>
        </p:txBody>
      </p:sp>
      <p:sp>
        <p:nvSpPr>
          <p:cNvPr id="12" name="Zástupný symbol pro číslo snímku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A638187-DCB8-4F23-B9B6-DACB8820A9CB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cs-CZ" dirty="0"/>
          </a:p>
        </p:txBody>
      </p:sp>
      <p:sp>
        <p:nvSpPr>
          <p:cNvPr id="16" name="Zástupný symbol pro tex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5" name="Zástupný symbol pro tex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9996-7BBE-467B-9C3C-F3256A83EDB5}" type="datetimeFigureOut">
              <a:rPr lang="cs-CZ" smtClean="0"/>
              <a:pPr/>
              <a:t>22.3.2017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638187-DCB8-4F23-B9B6-DACB8820A9CB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9996-7BBE-467B-9C3C-F3256A83EDB5}" type="datetimeFigureOut">
              <a:rPr lang="cs-CZ" smtClean="0"/>
              <a:pPr/>
              <a:t>22.3.2017</a:t>
            </a:fld>
            <a:endParaRPr lang="cs-CZ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638187-DCB8-4F23-B9B6-DACB8820A9CB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9996-7BBE-467B-9C3C-F3256A83EDB5}" type="datetimeFigureOut">
              <a:rPr lang="cs-CZ" smtClean="0"/>
              <a:pPr/>
              <a:t>22.3.2017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638187-DCB8-4F23-B9B6-DACB8820A9CB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8" name="Obdélní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bdélní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Obdélní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1" name="Obdélní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35F9996-7BBE-467B-9C3C-F3256A83EDB5}" type="datetimeFigureOut">
              <a:rPr lang="cs-CZ" smtClean="0"/>
              <a:pPr/>
              <a:t>22.3.2017</a:t>
            </a:fld>
            <a:endParaRPr lang="cs-CZ" dirty="0"/>
          </a:p>
        </p:txBody>
      </p:sp>
      <p:sp>
        <p:nvSpPr>
          <p:cNvPr id="13" name="Zástupný symbol pro číslo snímku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A638187-DCB8-4F23-B9B6-DACB8820A9CB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cs-CZ" dirty="0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dirty="0" smtClean="0"/>
              <a:t>Klepnutím na ikonu přidáte obrázek.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5F9996-7BBE-467B-9C3C-F3256A83EDB5}" type="datetimeFigureOut">
              <a:rPr lang="cs-CZ" smtClean="0"/>
              <a:pPr/>
              <a:t>22.3.2017</a:t>
            </a:fld>
            <a:endParaRPr lang="cs-CZ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7" name="Obdélní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bdélní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bdélní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A638187-DCB8-4F23-B9B6-DACB8820A9CB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339752" y="3789040"/>
            <a:ext cx="6804248" cy="1828800"/>
          </a:xfrm>
        </p:spPr>
        <p:txBody>
          <a:bodyPr>
            <a:normAutofit/>
          </a:bodyPr>
          <a:lstStyle/>
          <a:p>
            <a:r>
              <a:rPr lang="cs-CZ" sz="3600" dirty="0" smtClean="0"/>
              <a:t>Divadlo v dobách 1. republiky</a:t>
            </a:r>
            <a:endParaRPr lang="cs-CZ" sz="36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Jiří </a:t>
            </a:r>
            <a:r>
              <a:rPr lang="cs-CZ" dirty="0" err="1" smtClean="0"/>
              <a:t>Frejka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V letech 1930–1945 byl členem činohry Národního divadla. Před totálním nasazením v roce 1944 jej pomohl ochránit Miloš Havel, stejně jako další české divadelníky a pracovníky kultury (mj. František </a:t>
            </a:r>
            <a:r>
              <a:rPr lang="cs-CZ" dirty="0" err="1" smtClean="0"/>
              <a:t>Salzer</a:t>
            </a:r>
            <a:r>
              <a:rPr lang="cs-CZ" dirty="0" smtClean="0"/>
              <a:t>, Jan Škoda, Antonín </a:t>
            </a:r>
            <a:r>
              <a:rPr lang="cs-CZ" dirty="0" err="1" smtClean="0"/>
              <a:t>Kurš</a:t>
            </a:r>
            <a:r>
              <a:rPr lang="cs-CZ" dirty="0" smtClean="0"/>
              <a:t> aj.) </a:t>
            </a:r>
          </a:p>
          <a:p>
            <a:r>
              <a:rPr lang="cs-CZ" dirty="0" smtClean="0"/>
              <a:t>Režie:</a:t>
            </a:r>
          </a:p>
          <a:p>
            <a:r>
              <a:rPr lang="cs-CZ" dirty="0" smtClean="0"/>
              <a:t> 1945 Romain Rolland: </a:t>
            </a:r>
            <a:r>
              <a:rPr lang="cs-CZ" i="1" dirty="0" smtClean="0"/>
              <a:t>14. červenec</a:t>
            </a:r>
            <a:endParaRPr lang="cs-CZ" dirty="0" smtClean="0"/>
          </a:p>
          <a:p>
            <a:r>
              <a:rPr lang="cs-CZ" dirty="0" smtClean="0"/>
              <a:t>1946 </a:t>
            </a:r>
            <a:r>
              <a:rPr lang="cs-CZ" dirty="0" err="1" smtClean="0"/>
              <a:t>Moliere</a:t>
            </a:r>
            <a:r>
              <a:rPr lang="cs-CZ" dirty="0" smtClean="0"/>
              <a:t>: </a:t>
            </a:r>
            <a:r>
              <a:rPr lang="cs-CZ" i="1" dirty="0" smtClean="0"/>
              <a:t>Zdravý nemocný</a:t>
            </a:r>
            <a:endParaRPr lang="cs-CZ" dirty="0" smtClean="0"/>
          </a:p>
          <a:p>
            <a:r>
              <a:rPr lang="cs-CZ" dirty="0" smtClean="0"/>
              <a:t>1946 G. </a:t>
            </a:r>
            <a:r>
              <a:rPr lang="cs-CZ" dirty="0" err="1" smtClean="0"/>
              <a:t>Neveux</a:t>
            </a:r>
            <a:r>
              <a:rPr lang="cs-CZ" dirty="0" smtClean="0"/>
              <a:t>: </a:t>
            </a:r>
            <a:r>
              <a:rPr lang="cs-CZ" i="1" dirty="0" err="1" smtClean="0"/>
              <a:t>Theseus</a:t>
            </a:r>
            <a:r>
              <a:rPr lang="cs-CZ" i="1" dirty="0" smtClean="0"/>
              <a:t> mořeplavec</a:t>
            </a:r>
            <a:endParaRPr lang="cs-CZ" dirty="0" smtClean="0"/>
          </a:p>
          <a:p>
            <a:r>
              <a:rPr lang="cs-CZ" dirty="0" smtClean="0"/>
              <a:t>1946 William Shakespeare: </a:t>
            </a:r>
            <a:r>
              <a:rPr lang="cs-CZ" i="1" dirty="0" err="1" smtClean="0"/>
              <a:t>Macbeth</a:t>
            </a:r>
            <a:endParaRPr lang="cs-CZ" dirty="0" smtClean="0"/>
          </a:p>
          <a:p>
            <a:pPr>
              <a:buNone/>
            </a:pPr>
            <a:endParaRPr lang="cs-CZ" dirty="0"/>
          </a:p>
        </p:txBody>
      </p:sp>
      <p:pic>
        <p:nvPicPr>
          <p:cNvPr id="4" name="Obrázek 3" descr="frejka_jir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3212976"/>
            <a:ext cx="2771800" cy="3645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Jindřich </a:t>
            </a:r>
            <a:r>
              <a:rPr lang="cs-CZ" dirty="0" err="1" smtClean="0"/>
              <a:t>Honzl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cs-CZ" dirty="0" smtClean="0"/>
              <a:t>Vedle E. F. Buriana a Jiřího </a:t>
            </a:r>
            <a:r>
              <a:rPr lang="cs-CZ" dirty="0" err="1" smtClean="0"/>
              <a:t>Frejky</a:t>
            </a:r>
            <a:r>
              <a:rPr lang="cs-CZ" dirty="0" smtClean="0"/>
              <a:t> byl určující osobností levicového proudu české meziválečné avantgardy. Jako umělec a teoretik aktivně ovlivňoval vývoj socialisticky orientovaného divadla. Ve své režijní práci vycházel ze specifického hereckého projevu a pomáhal rozvíjet šíři jeho výrazových prostředků. Jeho teoretické práce položily základ k marxistickému výkladu divadelní vědy. </a:t>
            </a:r>
          </a:p>
          <a:p>
            <a:pPr>
              <a:buNone/>
            </a:pPr>
            <a:r>
              <a:rPr lang="cs-CZ" dirty="0" smtClean="0"/>
              <a:t>Teoretické práce:</a:t>
            </a:r>
          </a:p>
          <a:p>
            <a:r>
              <a:rPr lang="cs-CZ" i="1" dirty="0" smtClean="0"/>
              <a:t>Roztočené jeviště</a:t>
            </a:r>
            <a:r>
              <a:rPr lang="cs-CZ" dirty="0" smtClean="0"/>
              <a:t>, 1925</a:t>
            </a:r>
          </a:p>
          <a:p>
            <a:r>
              <a:rPr lang="cs-CZ" i="1" dirty="0" smtClean="0"/>
              <a:t>Vznik moderního ruského divadla</a:t>
            </a:r>
            <a:r>
              <a:rPr lang="cs-CZ" dirty="0" smtClean="0"/>
              <a:t>, 1928</a:t>
            </a:r>
          </a:p>
          <a:p>
            <a:r>
              <a:rPr lang="cs-CZ" i="1" dirty="0" smtClean="0"/>
              <a:t>K novému významu umění</a:t>
            </a:r>
            <a:r>
              <a:rPr lang="cs-CZ" dirty="0" smtClean="0"/>
              <a:t>, 1956</a:t>
            </a:r>
          </a:p>
          <a:p>
            <a:r>
              <a:rPr lang="cs-CZ" i="1" dirty="0" smtClean="0"/>
              <a:t>Základy praxe moderního divadla</a:t>
            </a:r>
            <a:r>
              <a:rPr lang="cs-CZ" dirty="0" smtClean="0"/>
              <a:t>, 1963</a:t>
            </a:r>
          </a:p>
          <a:p>
            <a:pPr>
              <a:buNone/>
            </a:pPr>
            <a:endParaRPr lang="cs-CZ" dirty="0"/>
          </a:p>
        </p:txBody>
      </p:sp>
      <p:pic>
        <p:nvPicPr>
          <p:cNvPr id="4" name="Obrázek 3" descr="imgr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3789040"/>
            <a:ext cx="1584176" cy="28479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Zajímamavosti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cs-CZ" dirty="0" smtClean="0"/>
              <a:t>Předávám slovo Michalovi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4499992" y="170080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.</a:t>
            </a:r>
            <a:endParaRPr lang="cs-CZ" dirty="0"/>
          </a:p>
        </p:txBody>
      </p:sp>
      <p:sp>
        <p:nvSpPr>
          <p:cNvPr id="7" name="TextovéPole 6"/>
          <p:cNvSpPr txBox="1"/>
          <p:nvPr/>
        </p:nvSpPr>
        <p:spPr>
          <a:xfrm>
            <a:off x="4644008" y="170080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.</a:t>
            </a:r>
            <a:endParaRPr lang="cs-CZ" dirty="0"/>
          </a:p>
        </p:txBody>
      </p:sp>
      <p:sp>
        <p:nvSpPr>
          <p:cNvPr id="8" name="TextovéPole 7"/>
          <p:cNvSpPr txBox="1"/>
          <p:nvPr/>
        </p:nvSpPr>
        <p:spPr>
          <a:xfrm>
            <a:off x="4932040" y="17008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.</a:t>
            </a:r>
            <a:endParaRPr lang="cs-CZ" dirty="0"/>
          </a:p>
        </p:txBody>
      </p:sp>
      <p:sp>
        <p:nvSpPr>
          <p:cNvPr id="9" name="TextovéPole 8"/>
          <p:cNvSpPr txBox="1"/>
          <p:nvPr/>
        </p:nvSpPr>
        <p:spPr>
          <a:xfrm>
            <a:off x="4788024" y="170080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.</a:t>
            </a:r>
            <a:endParaRPr lang="cs-CZ" dirty="0"/>
          </a:p>
        </p:txBody>
      </p:sp>
      <p:pic>
        <p:nvPicPr>
          <p:cNvPr id="10" name="Obrázek 9" descr="20160808_131705_resiz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7824" y="2492896"/>
            <a:ext cx="2455371" cy="436510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Otázky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cs-CZ" dirty="0" smtClean="0"/>
              <a:t>Můžete položit otázky</a:t>
            </a:r>
            <a:endParaRPr lang="cs-CZ" dirty="0"/>
          </a:p>
        </p:txBody>
      </p:sp>
      <p:pic>
        <p:nvPicPr>
          <p:cNvPr id="1026" name="Picture 2" descr="C:\Users\Michal\Desktop\c9455aa3399e9ec7f0c1afdf9dc0_w256_h256_gi-photo-371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76872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Konec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cs-CZ" dirty="0" smtClean="0"/>
              <a:t>Děkuji za pozornost</a:t>
            </a:r>
            <a:endParaRPr lang="cs-CZ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Obsah</a:t>
            </a:r>
            <a:endParaRPr lang="cs-CZ" dirty="0"/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sz="quarter" idx="1"/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74" name="AutoShape 2" descr="Výsledek obrázku pro Jiří Frejka 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sp>
        <p:nvSpPr>
          <p:cNvPr id="3076" name="AutoShape 4" descr="Výsledek obrázku pro Jiří Frejka 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</p:spTree>
    <p:custDataLst>
      <p:tags r:id="rId1"/>
    </p:custData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7721B4-0E9A-42BE-AC2E-BC75AD6C82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797721B4-0E9A-42BE-AC2E-BC75AD6C82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D50E47-C6C6-47D7-9B39-D07DF63837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graphicEl>
                                              <a:dgm id="{19D50E47-C6C6-47D7-9B39-D07DF63837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6D3F847-F6CA-4F3C-B67B-9672D429F7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graphicEl>
                                              <a:dgm id="{D6D3F847-F6CA-4F3C-B67B-9672D429F7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84A8F41-8EEB-4A1D-9CAD-120ED4AA0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graphicEl>
                                              <a:dgm id="{A84A8F41-8EEB-4A1D-9CAD-120ED4AA09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74F30F-3EF7-4184-A91E-DA5E485C73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graphicEl>
                                              <a:dgm id="{9274F30F-3EF7-4184-A91E-DA5E485C73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BF135CC-8700-4ECC-B3BE-CC819D08AF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graphicEl>
                                              <a:dgm id="{8BF135CC-8700-4ECC-B3BE-CC819D08AF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6EAFCBF-4DB5-4842-AFC2-483C0D6568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graphicEl>
                                              <a:dgm id="{A6EAFCBF-4DB5-4842-AFC2-483C0D6568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41CC176-547E-4654-B6B7-B409890540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">
                                            <p:graphicEl>
                                              <a:dgm id="{441CC176-547E-4654-B6B7-B409890540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F1EB452-513C-44F5-97DA-A30175C0F4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">
                                            <p:graphicEl>
                                              <a:dgm id="{EF1EB452-513C-44F5-97DA-A30175C0F4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AtOnc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Divadla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cs-CZ" dirty="0" smtClean="0"/>
              <a:t>Spíše </a:t>
            </a:r>
            <a:r>
              <a:rPr lang="cs-CZ" dirty="0" smtClean="0"/>
              <a:t>než klasická divadla se v tomto období prosadila nová, většinou levicově (později antifašisticky) orientovaná divadla. Sdružení Devětsil založilo Osvobozené divadlo. Dalším významným divadlem bylo Divadlo Dada a později divadlo D 34, které pod vedením Emila Františka Buriana rozvíjelo program poetického divadla.</a:t>
            </a:r>
            <a:endParaRPr lang="cs-CZ" dirty="0"/>
          </a:p>
        </p:txBody>
      </p:sp>
    </p:spTree>
    <p:custDataLst>
      <p:tags r:id="rId1"/>
    </p:custData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Výsledek obrázku pro Jiří Frejka 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sp>
        <p:nvSpPr>
          <p:cNvPr id="1028" name="AutoShape 4" descr="Výsledek obrázku pro Jiří Frejka 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sp>
        <p:nvSpPr>
          <p:cNvPr id="1030" name="AutoShape 6" descr="Výsledek obrázku pro Jiří Frejka 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sp>
        <p:nvSpPr>
          <p:cNvPr id="1032" name="AutoShape 8" descr="Výsledek obrázku pro Jiří Frejka 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sp>
        <p:nvSpPr>
          <p:cNvPr id="1034" name="AutoShape 10" descr="Výsledek obrázku pro Jiří Frejka 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sp>
        <p:nvSpPr>
          <p:cNvPr id="1036" name="AutoShape 12" descr="Výsledek obrázku pro Jiří Frejka 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sp>
        <p:nvSpPr>
          <p:cNvPr id="11" name="Nadpis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Národní divadlo	</a:t>
            </a:r>
            <a:endParaRPr lang="cs-CZ" dirty="0"/>
          </a:p>
        </p:txBody>
      </p:sp>
      <p:sp>
        <p:nvSpPr>
          <p:cNvPr id="1038" name="AutoShape 14" descr="Výsledek obrázku pro Jiří Frejka 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sp>
        <p:nvSpPr>
          <p:cNvPr id="15" name="Zástupný symbol pro obsah 1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cs-CZ" dirty="0" smtClean="0"/>
              <a:t>   Velká divadla hrála většinou klasické hry, velmi populární byla především ruská klasika. Nejvýznamnější z tohoto proudu bylo Národní divadlo a Městské divadlo na Královských Vinohradech.</a:t>
            </a:r>
          </a:p>
          <a:p>
            <a:pPr>
              <a:buNone/>
            </a:pPr>
            <a:endParaRPr lang="cs-CZ" dirty="0"/>
          </a:p>
        </p:txBody>
      </p:sp>
    </p:spTree>
    <p:custDataLst>
      <p:tags r:id="rId1"/>
    </p:custData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7395 0.80434 C 0.76718 0.77613 0.76996 0.74144 0.76875 0.71276 C 0.76857 0.70698 0.76979 0.7005 0.76753 0.69542 C 0.76545 0.69056 0.75572 0.6901 0.75572 0.6901 C 0.72899 0.69403 0.70208 0.69565 0.67534 0.69195 C 0.65972 0.66003 0.67378 0.69056 0.67135 0.59158 C 0.671 0.57631 0.66857 0.56012 0.66753 0.54486 C 0.65121 0.5481 0.60416 0.54185 0.5934 0.54116 C 0.58246 0.53885 0.57204 0.53607 0.56093 0.53445 C 0.55746 0.52081 0.55555 0.50693 0.55312 0.49283 C 0.55295 0.4919 0.55138 0.48265 0.55069 0.4808 C 0.54809 0.47456 0.54444 0.46623 0.54149 0.45999 C 0.53975 0.4135 0.54375 0.42506 0.50642 0.42715 C 0.49427 0.43061 0.4809 0.43408 0.46857 0.43593 C 0.46527 0.4364 0.4618 0.43686 0.45816 0.43755 C 0.45434 0.43848 0.4467 0.44102 0.4467 0.44102 C 0.44375 0.44056 0.43993 0.44172 0.43767 0.4394 C 0.43593 0.43755 0.43663 0.43362 0.43628 0.43061 C 0.43472 0.41489 0.43507 0.39893 0.43107 0.3839 C 0.4276 0.35545 0.42326 0.3277 0.42066 0.29926 C 0.38524 0.31429 0.41111 0.30735 0.34027 0.30966 C 0.33541 0.30851 0.32864 0.31128 0.32586 0.30619 C 0.32204 0.29856 0.32534 0.28769 0.32465 0.27821 C 0.32326 0.25878 0.3184 0.23959 0.31684 0.2197 C 0.31649 0.20582 0.31909 0.19125 0.31562 0.17807 C 0.31458 0.17414 0.31059 0.18316 0.30781 0.18501 C 0.30225 0.18871 0.30329 0.18848 0.29739 0.19033 C 0.28177 0.19495 0.26718 0.19449 0.25069 0.19542 C 0.23246 0.19865 0.21458 0.2049 0.196 0.20744 C 0.19461 0.1783 0.19149 0.14963 0.18819 0.12095 C 0.18697 0.11077 0.18732 0.09967 0.18055 0.09343 C 0.16597 0.09805 0.15312 0.1073 0.13888 0.11239 C 0.13732 0.11239 0.10781 0.12049 0.10121 0.10545 C 0.08472 0.06729 0.11388 0.1258 0.09739 0.09343 C 0.09687 0.09111 0.0967 0.0888 0.096 0.08649 C 0.09531 0.08418 0.09392 0.08209 0.0934 0.07955 C 0.0927 0.07608 0.09288 0.07261 0.09218 0.06914 C 0.09149 0.06568 0.09045 0.06221 0.08958 0.05874 C 0.08385 0.03607 0.08316 0.01086 0.07795 -0.01226 C 0.06545 -0.01157 0.05277 -0.0118 0.04027 -0.01041 C 0.02673 -0.00902 0.01371 2.83071E-6 1.66667E-6 2.83071E-6 " pathEditMode="relative" ptsTypes="ffffffffffffffffffffffffffffffffffffffff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Divadlo D 34</a:t>
            </a:r>
            <a:br>
              <a:rPr lang="cs-CZ" dirty="0" smtClean="0"/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cs-CZ" dirty="0" smtClean="0"/>
              <a:t>Divadlo měnilo každý rok název – vždy písmeno „D“ + poslední dvě číslice letopočtu, název D 34 zvolil v roce 1933, protože divadlo zahajovalo činnost 16. září a v této době začínala i nová divadelní sezóna.</a:t>
            </a:r>
          </a:p>
          <a:p>
            <a:pPr>
              <a:buNone/>
            </a:pPr>
            <a:r>
              <a:rPr lang="cs-CZ" dirty="0" smtClean="0"/>
              <a:t>Toto divadlo založil roku 1933 Emil František Burian, jehož cílem bylo dělat levicově, prokomunisticky orientované divadlo. Jednalo se o první „divadelní družstvo“ – tzn. majetek patřil všem, všichni též rozhodovali. Hlavní dramaturg, režisér a vlastník koncese však byl E. F. Burian nešlo tedy tak úplně o jednání rovným s rovným, jak to někdy bývá prezentováno.</a:t>
            </a:r>
          </a:p>
          <a:p>
            <a:pPr>
              <a:buNone/>
            </a:pPr>
            <a:endParaRPr lang="cs-CZ" dirty="0"/>
          </a:p>
        </p:txBody>
      </p:sp>
    </p:spTree>
    <p:custDataLst>
      <p:tags r:id="rId1"/>
    </p:custData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Divadlo Vlasty Buriana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cs-CZ" dirty="0" smtClean="0"/>
              <a:t>Divadlo Vlasty Buriana bylo jedno z nejúspěšnějších divadel v meziválečném období v Československu. Založil ho komik Vlasta Burian, který divadlo řídil až do roku 1943, kdy byla divadla zavřena nacisty. Toto divadlo bylo založeno v září 1925 a do roku 1928 sídlilo na Václavském náměstí 784/26 (dnes hotel Adria).</a:t>
            </a:r>
          </a:p>
          <a:p>
            <a:pPr>
              <a:buNone/>
            </a:pPr>
            <a:r>
              <a:rPr lang="cs-CZ" dirty="0" smtClean="0"/>
              <a:t>V divadle pracovalo mnoho slavných herců, například: Jaroslav Marvan, Čeněk </a:t>
            </a:r>
            <a:r>
              <a:rPr lang="cs-CZ" dirty="0" err="1" smtClean="0"/>
              <a:t>Šlégl</a:t>
            </a:r>
            <a:r>
              <a:rPr lang="cs-CZ" dirty="0" smtClean="0"/>
              <a:t>, Karel </a:t>
            </a:r>
            <a:r>
              <a:rPr lang="cs-CZ" dirty="0" err="1" smtClean="0"/>
              <a:t>Postranecký</a:t>
            </a:r>
            <a:r>
              <a:rPr lang="cs-CZ" dirty="0" smtClean="0"/>
              <a:t>, Helena </a:t>
            </a:r>
            <a:r>
              <a:rPr lang="cs-CZ" dirty="0" err="1" smtClean="0"/>
              <a:t>Bušová</a:t>
            </a:r>
            <a:r>
              <a:rPr lang="cs-CZ" dirty="0" smtClean="0"/>
              <a:t>, Věra </a:t>
            </a:r>
            <a:r>
              <a:rPr lang="cs-CZ" dirty="0" err="1" smtClean="0"/>
              <a:t>Ferbasová</a:t>
            </a:r>
            <a:r>
              <a:rPr lang="cs-CZ" dirty="0" smtClean="0"/>
              <a:t>, Jindřich Plachta, Eman Fiala nebo Václav </a:t>
            </a:r>
            <a:r>
              <a:rPr lang="cs-CZ" dirty="0" err="1" smtClean="0"/>
              <a:t>Trégl</a:t>
            </a:r>
            <a:r>
              <a:rPr lang="cs-CZ" dirty="0" smtClean="0"/>
              <a:t>.</a:t>
            </a:r>
          </a:p>
          <a:p>
            <a:pPr>
              <a:buNone/>
            </a:pPr>
            <a:r>
              <a:rPr lang="cs-CZ" dirty="0" smtClean="0"/>
              <a:t>Některé Burianovy filmy byly natočeny na náměty divadelních her, které se v tomto divadle hrály. Úspěch Divadla Vlasty Buriana je porovnatelný s Osvobozeným divadlem Voskovce a Wericha.</a:t>
            </a:r>
          </a:p>
          <a:p>
            <a:pPr>
              <a:buNone/>
            </a:pPr>
            <a:r>
              <a:rPr lang="cs-CZ" dirty="0" smtClean="0"/>
              <a:t>Po druhé světové válce bylo divadlo znárodněno. Dnes na něj navazuje Divadlo Komedie.</a:t>
            </a:r>
          </a:p>
          <a:p>
            <a:pPr>
              <a:buNone/>
            </a:pPr>
            <a:endParaRPr lang="cs-CZ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Osvobozené divadlo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cs-CZ" b="1" dirty="0" smtClean="0"/>
              <a:t>Osvobozené divadlo</a:t>
            </a:r>
            <a:r>
              <a:rPr lang="cs-CZ" dirty="0" smtClean="0"/>
              <a:t> byla pražská avantgardní divadelní scéna založená jako divadelní sekce Devětsilu v závěru roku 1925 a oficiálně vystupující od února roku 1926.</a:t>
            </a:r>
          </a:p>
          <a:p>
            <a:pPr>
              <a:buNone/>
            </a:pPr>
            <a:r>
              <a:rPr lang="cs-CZ" dirty="0" smtClean="0"/>
              <a:t>Počátky souboru, který působil v začátcích Osvobozeného divadla sahají až do roku 1923, kdy student filosofické fakulty Jiří </a:t>
            </a:r>
            <a:r>
              <a:rPr lang="cs-CZ" dirty="0" err="1" smtClean="0"/>
              <a:t>Frejka</a:t>
            </a:r>
            <a:r>
              <a:rPr lang="cs-CZ" dirty="0" smtClean="0"/>
              <a:t> se svými přáteli, studenty dramatického oddělení Pražské konzervatoře a elévy Národního divadla (k nimž patřili nebo v letech 1923–1925 postupně přibyli mj. Jarmila Horáková, Miloš Nedbal, Miloslav </a:t>
            </a:r>
            <a:r>
              <a:rPr lang="cs-CZ" dirty="0" err="1" smtClean="0"/>
              <a:t>Jareš</a:t>
            </a:r>
            <a:r>
              <a:rPr lang="cs-CZ" dirty="0" smtClean="0"/>
              <a:t>, Míra </a:t>
            </a:r>
            <a:r>
              <a:rPr lang="cs-CZ" dirty="0" err="1" smtClean="0"/>
              <a:t>Holzbachová</a:t>
            </a:r>
            <a:r>
              <a:rPr lang="cs-CZ" dirty="0" smtClean="0"/>
              <a:t>, Václav </a:t>
            </a:r>
            <a:r>
              <a:rPr lang="cs-CZ" dirty="0" err="1" smtClean="0"/>
              <a:t>Trégl</a:t>
            </a:r>
            <a:r>
              <a:rPr lang="cs-CZ" dirty="0" smtClean="0"/>
              <a:t>, </a:t>
            </a:r>
            <a:r>
              <a:rPr lang="cs-CZ" dirty="0" err="1" smtClean="0"/>
              <a:t>Iša</a:t>
            </a:r>
            <a:r>
              <a:rPr lang="cs-CZ" dirty="0" smtClean="0"/>
              <a:t> Krejčí, František Vnouček, Světla Svozilová, Stanislav Neumann, Vlasta </a:t>
            </a:r>
            <a:r>
              <a:rPr lang="cs-CZ" dirty="0" err="1" smtClean="0"/>
              <a:t>Petrovičová</a:t>
            </a:r>
            <a:r>
              <a:rPr lang="cs-CZ" dirty="0" smtClean="0"/>
              <a:t>, Bedřich a Otto </a:t>
            </a:r>
            <a:r>
              <a:rPr lang="cs-CZ" dirty="0" err="1" smtClean="0"/>
              <a:t>Rádlové</a:t>
            </a:r>
            <a:r>
              <a:rPr lang="cs-CZ" dirty="0" smtClean="0"/>
              <a:t>, František </a:t>
            </a:r>
            <a:r>
              <a:rPr lang="cs-CZ" dirty="0" err="1" smtClean="0"/>
              <a:t>Salzer</a:t>
            </a:r>
            <a:r>
              <a:rPr lang="cs-CZ" dirty="0" smtClean="0"/>
              <a:t>, Nina Bártů, architekt Antonín </a:t>
            </a:r>
            <a:r>
              <a:rPr lang="cs-CZ" dirty="0" err="1" smtClean="0"/>
              <a:t>Heythum</a:t>
            </a:r>
            <a:r>
              <a:rPr lang="cs-CZ" dirty="0" smtClean="0"/>
              <a:t> a další) vytvořil </a:t>
            </a:r>
            <a:r>
              <a:rPr lang="cs-CZ" i="1" dirty="0" smtClean="0"/>
              <a:t>Volné sdružení posluchačů dramatické konzervatoře pražské, hrající s laskavým svolením rektorátu</a:t>
            </a:r>
            <a:r>
              <a:rPr lang="cs-CZ" dirty="0" smtClean="0"/>
              <a:t>, resp. žižkovskou </a:t>
            </a:r>
            <a:r>
              <a:rPr lang="cs-CZ" i="1" dirty="0" smtClean="0"/>
              <a:t>Zkušební scénu</a:t>
            </a:r>
            <a:r>
              <a:rPr lang="cs-CZ" dirty="0" smtClean="0"/>
              <a:t>. Dne 15. května 1923 uvedl soubor v režii Jiřího </a:t>
            </a:r>
            <a:r>
              <a:rPr lang="cs-CZ" dirty="0" err="1" smtClean="0"/>
              <a:t>Frejky</a:t>
            </a:r>
            <a:r>
              <a:rPr lang="cs-CZ" dirty="0" smtClean="0"/>
              <a:t> v pražské Měšťanské besedě jeho vlastní hru </a:t>
            </a:r>
            <a:r>
              <a:rPr lang="cs-CZ" i="1" dirty="0" err="1" smtClean="0"/>
              <a:t>Kithairon</a:t>
            </a:r>
            <a:r>
              <a:rPr lang="cs-CZ" dirty="0" smtClean="0"/>
              <a:t>, označenou jako "</a:t>
            </a:r>
            <a:r>
              <a:rPr lang="cs-CZ" dirty="0" err="1" smtClean="0"/>
              <a:t>pseudokomedii</a:t>
            </a:r>
            <a:r>
              <a:rPr lang="cs-CZ" dirty="0" smtClean="0"/>
              <a:t>" a inspirovanou </a:t>
            </a:r>
            <a:r>
              <a:rPr lang="cs-CZ" dirty="0" err="1" smtClean="0"/>
              <a:t>Apollinairem</a:t>
            </a:r>
            <a:r>
              <a:rPr lang="cs-CZ" dirty="0" smtClean="0"/>
              <a:t>.</a:t>
            </a:r>
          </a:p>
          <a:p>
            <a:endParaRPr lang="cs-CZ" dirty="0"/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Tvůrci</a:t>
            </a:r>
            <a:endParaRPr lang="cs-CZ" dirty="0"/>
          </a:p>
        </p:txBody>
      </p:sp>
      <p:pic>
        <p:nvPicPr>
          <p:cNvPr id="12" name="Zástupný symbol pro obsah 11" descr="imgre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283968" y="0"/>
            <a:ext cx="2303907" cy="2996952"/>
          </a:xfrm>
        </p:spPr>
      </p:pic>
      <p:pic>
        <p:nvPicPr>
          <p:cNvPr id="17410" name="Picture 2" descr="Karel Čape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0"/>
            <a:ext cx="2000250" cy="2847976"/>
          </a:xfrm>
          <a:prstGeom prst="rect">
            <a:avLst/>
          </a:prstGeom>
          <a:noFill/>
        </p:spPr>
      </p:pic>
      <p:sp>
        <p:nvSpPr>
          <p:cNvPr id="17412" name="AutoShape 4" descr="Výsledek obrázku pro Jiří Frejka 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17414" name="AutoShape 6" descr="Výsledek obrázku pro Jiří Frejka 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17416" name="AutoShape 8" descr="Výsledek obrázku pro Jiří Frejka 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17418" name="AutoShape 10" descr="Výsledek obrázku pro Jiří Frejka 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17420" name="AutoShape 12" descr="Výsledek obrázku pro Jiří Frejka 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17422" name="AutoShape 14" descr="Výsledek obrázku pro Jindřich Honz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17424" name="AutoShape 16" descr="Výsledek obrázku pro Jindřich Honz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17426" name="AutoShape 18" descr="Výsledek obrázku pro Jindřich Honz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17428" name="AutoShape 20" descr="Výsledek obrázku pro Jindřich Honz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18" name="Obrázek 17" descr="imgr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04248" y="0"/>
            <a:ext cx="1600200" cy="2867025"/>
          </a:xfrm>
          <a:prstGeom prst="rect">
            <a:avLst/>
          </a:prstGeom>
        </p:spPr>
      </p:pic>
      <p:sp>
        <p:nvSpPr>
          <p:cNvPr id="20" name="TextovéPole 19"/>
          <p:cNvSpPr txBox="1"/>
          <p:nvPr/>
        </p:nvSpPr>
        <p:spPr>
          <a:xfrm>
            <a:off x="2267744" y="2852936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 smtClean="0"/>
              <a:t>Karel Čapek</a:t>
            </a:r>
            <a:endParaRPr lang="cs-CZ" sz="2800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6444208" y="2852936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 smtClean="0"/>
              <a:t>Jindřich </a:t>
            </a:r>
            <a:r>
              <a:rPr lang="cs-CZ" sz="2400" dirty="0" err="1" smtClean="0"/>
              <a:t>Honzl</a:t>
            </a:r>
            <a:endParaRPr lang="cs-CZ" sz="2400" dirty="0"/>
          </a:p>
        </p:txBody>
      </p:sp>
      <p:sp>
        <p:nvSpPr>
          <p:cNvPr id="22" name="TextovéPole 21"/>
          <p:cNvSpPr txBox="1"/>
          <p:nvPr/>
        </p:nvSpPr>
        <p:spPr>
          <a:xfrm>
            <a:off x="4644008" y="2852936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 smtClean="0"/>
              <a:t>Jiří </a:t>
            </a:r>
            <a:r>
              <a:rPr lang="cs-CZ" sz="2400" dirty="0" err="1" smtClean="0"/>
              <a:t>Frejka</a:t>
            </a:r>
            <a:endParaRPr lang="cs-CZ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Karel Čapek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cs-CZ" sz="2400" dirty="0" smtClean="0"/>
              <a:t>Narodil se v Malých Svatoňovicích v rodině lékaře Antonína Čapka. Matka sbírala slovesný folklor. S rodiči se brzy přestěhoval do Úpice kde byl v místním kostele 13. ledna 1890 pokřtěn. V Úpici také absolvoval základní školu Na </a:t>
            </a:r>
            <a:r>
              <a:rPr lang="cs-CZ" sz="2400" dirty="0" err="1" smtClean="0"/>
              <a:t>Blahovce</a:t>
            </a:r>
            <a:r>
              <a:rPr lang="cs-CZ" sz="2400" dirty="0" smtClean="0"/>
              <a:t>, která byla později, po Karlově smrti, přejmenována na Základní školu bratří Čapků.</a:t>
            </a:r>
          </a:p>
          <a:p>
            <a:pPr>
              <a:buNone/>
            </a:pPr>
            <a:r>
              <a:rPr lang="cs-CZ" sz="2400" dirty="0" smtClean="0"/>
              <a:t>Jeho díla: </a:t>
            </a:r>
          </a:p>
          <a:p>
            <a:pPr>
              <a:buNone/>
            </a:pPr>
            <a:r>
              <a:rPr lang="cs-CZ" sz="2400" dirty="0" smtClean="0"/>
              <a:t>		   Zářivé hlubiny</a:t>
            </a:r>
            <a:br>
              <a:rPr lang="cs-CZ" sz="2400" dirty="0" smtClean="0"/>
            </a:br>
            <a:r>
              <a:rPr lang="cs-CZ" sz="2400" dirty="0" smtClean="0"/>
              <a:t>          Boží muka</a:t>
            </a:r>
            <a:br>
              <a:rPr lang="cs-CZ" sz="2400" dirty="0" smtClean="0"/>
            </a:br>
            <a:r>
              <a:rPr lang="cs-CZ" sz="2400" dirty="0" smtClean="0"/>
              <a:t>          Krakonošova zahrada</a:t>
            </a:r>
            <a:br>
              <a:rPr lang="cs-CZ" sz="2400" dirty="0" smtClean="0"/>
            </a:br>
            <a:r>
              <a:rPr lang="cs-CZ" sz="2400" dirty="0" smtClean="0"/>
              <a:t>          Kritika slov</a:t>
            </a:r>
            <a:br>
              <a:rPr lang="cs-CZ" sz="2400" dirty="0" smtClean="0"/>
            </a:br>
            <a:r>
              <a:rPr lang="cs-CZ" sz="2400" dirty="0" smtClean="0"/>
              <a:t>          Trapné povídky</a:t>
            </a:r>
            <a:endParaRPr lang="cs-CZ" sz="2400" dirty="0"/>
          </a:p>
        </p:txBody>
      </p:sp>
      <p:pic>
        <p:nvPicPr>
          <p:cNvPr id="4" name="Obrázek 3" descr="zarive-hlubiny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4149080"/>
            <a:ext cx="867420" cy="1380933"/>
          </a:xfrm>
          <a:prstGeom prst="rect">
            <a:avLst/>
          </a:prstGeom>
        </p:spPr>
      </p:pic>
      <p:pic>
        <p:nvPicPr>
          <p:cNvPr id="5" name="Obrázek 4" descr="Capek_Bozi_muka_1917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4221088"/>
            <a:ext cx="937090" cy="1368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2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.4|1|0.9|0.9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án">
  <a:themeElements>
    <a:clrScheme name="Mediá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162</TotalTime>
  <Words>136</Words>
  <Application>Microsoft Office PowerPoint</Application>
  <PresentationFormat>Předvádění na obrazovce (4:3)</PresentationFormat>
  <Paragraphs>61</Paragraphs>
  <Slides>14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5" baseType="lpstr">
      <vt:lpstr>Medián</vt:lpstr>
      <vt:lpstr>Divadlo v dobách 1. republiky</vt:lpstr>
      <vt:lpstr>Obsah</vt:lpstr>
      <vt:lpstr>Divadla</vt:lpstr>
      <vt:lpstr>Národní divadlo </vt:lpstr>
      <vt:lpstr>Divadlo D 34 </vt:lpstr>
      <vt:lpstr>Divadlo Vlasty Buriana</vt:lpstr>
      <vt:lpstr>Osvobozené divadlo</vt:lpstr>
      <vt:lpstr>Tvůrci</vt:lpstr>
      <vt:lpstr>Karel Čapek</vt:lpstr>
      <vt:lpstr>Jiří Frejka</vt:lpstr>
      <vt:lpstr>Jindřich Honzl</vt:lpstr>
      <vt:lpstr>Zajímamavosti</vt:lpstr>
      <vt:lpstr>Otázky</vt:lpstr>
      <vt:lpstr>Konec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Divadlo v dobách 1. republiky</dc:title>
  <dc:creator>Michal</dc:creator>
  <cp:lastModifiedBy>Michal</cp:lastModifiedBy>
  <cp:revision>17</cp:revision>
  <dcterms:created xsi:type="dcterms:W3CDTF">2017-03-21T16:23:00Z</dcterms:created>
  <dcterms:modified xsi:type="dcterms:W3CDTF">2017-03-22T19:00:56Z</dcterms:modified>
</cp:coreProperties>
</file>