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5" r:id="rId5"/>
    <p:sldId id="274" r:id="rId6"/>
    <p:sldId id="258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013" autoAdjust="0"/>
  </p:normalViewPr>
  <p:slideViewPr>
    <p:cSldViewPr>
      <p:cViewPr varScale="1">
        <p:scale>
          <a:sx n="76" d="100"/>
          <a:sy n="76" d="100"/>
        </p:scale>
        <p:origin x="126" y="1032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cs-CZ" smtClean="0"/>
              <a:t>7.11.2016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cs-CZ" smtClean="0"/>
              <a:t>7.11.2016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6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orbel"/>
                <a:ea typeface="+mn-ea"/>
                <a:cs typeface="+mn-cs"/>
              </a:rPr>
              <a:t>7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ek 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15" name="Obdélník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 useBgFill="1">
        <p:nvSpPr>
          <p:cNvPr id="20" name="Volný tvar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9" name="Volný tvar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cs-CZ" noProof="0"/>
              <a:t>Kliknutím lze upravit styl.</a:t>
            </a:r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Obdélník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noProof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16" name="Volný tvar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noProof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8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olný tvar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noProof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noProof="0"/>
              <a:t>Upravte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olný tvar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noProof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6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noProof="0"/>
              <a:t>Kliknutím na ikonu přidáte obrázek.</a:t>
            </a:r>
            <a:endParaRPr lang="cs-CZ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noProof="0" dirty="0"/>
              <a:t>Kliknutím lze upravit styl.</a:t>
            </a:r>
          </a:p>
        </p:txBody>
      </p:sp>
      <p:pic>
        <p:nvPicPr>
          <p:cNvPr id="13" name="Obrázek 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bdélník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dirty="0"/>
              <a:t>Kliknutím lze upravit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cs-CZ" noProof="0" smtClean="0"/>
              <a:t>7.11.2016</a:t>
            </a:fld>
            <a:endParaRPr lang="cs-CZ" noProof="0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cs-CZ" noProof="0" smtClean="0"/>
              <a:t>‹#›</a:t>
            </a:fld>
            <a:endParaRPr lang="cs-CZ" noProof="0" dirty="0"/>
          </a:p>
        </p:txBody>
      </p:sp>
      <p:sp>
        <p:nvSpPr>
          <p:cNvPr id="38" name="Volný tvar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60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Mamut,	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s-CZ" dirty="0">
                <a:solidFill>
                  <a:srgbClr val="652825"/>
                </a:solidFill>
              </a:rPr>
              <a:t>a </a:t>
            </a:r>
            <a:r>
              <a:rPr lang="cs-CZ" b="0" i="0" dirty="0">
                <a:solidFill>
                  <a:srgbClr val="652825"/>
                </a:solidFill>
              </a:rPr>
              <a:t>proč vyhynul</a:t>
            </a:r>
          </a:p>
          <a:p>
            <a:pPr marL="0" indent="0" algn="l">
              <a:spcBef>
                <a:spcPts val="0"/>
              </a:spcBef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>
          <a:xfrm>
            <a:off x="1522412" y="189723"/>
            <a:ext cx="9524999" cy="1144556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Obsah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>
          <a:xfrm>
            <a:off x="1522412" y="1905000"/>
            <a:ext cx="9524999" cy="4267200"/>
          </a:xfrm>
        </p:spPr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cs-CZ" sz="2400" b="0" i="0" dirty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Co je to mamut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cs-CZ" dirty="0">
                <a:solidFill>
                  <a:srgbClr val="652825"/>
                </a:solidFill>
                <a:latin typeface="Corbel"/>
              </a:rPr>
              <a:t>Proč vyhynul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cs-CZ" dirty="0">
                <a:solidFill>
                  <a:srgbClr val="652825"/>
                </a:solidFill>
                <a:latin typeface="Corbel"/>
              </a:rPr>
              <a:t>Kdy vyhynul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Font typeface="Wingdings"/>
              <a:buChar char="§"/>
            </a:pPr>
            <a:r>
              <a:rPr lang="cs-CZ" sz="2400" b="0" i="0" dirty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Druhy mamutů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Co je to mamut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652825"/>
              </a:buClr>
              <a:buSzPct val="90000"/>
              <a:buNone/>
            </a:pPr>
            <a:r>
              <a:rPr lang="cs-CZ" sz="2400" b="0" i="0" dirty="0">
                <a:solidFill>
                  <a:srgbClr val="652825"/>
                </a:solidFill>
                <a:latin typeface="Corbel"/>
                <a:ea typeface="+mn-ea"/>
                <a:cs typeface="+mn-cs"/>
              </a:rPr>
              <a:t>A ptáte se co je to ten mamut?</a:t>
            </a:r>
          </a:p>
          <a:p>
            <a:pPr marL="0" indent="0">
              <a:buClr>
                <a:srgbClr val="652825"/>
              </a:buClr>
              <a:buNone/>
            </a:pPr>
            <a:r>
              <a:rPr lang="cs-CZ" dirty="0">
                <a:solidFill>
                  <a:srgbClr val="652825"/>
                </a:solidFill>
                <a:latin typeface="Corbel"/>
              </a:rPr>
              <a:t>Mamut </a:t>
            </a:r>
            <a:r>
              <a:rPr lang="cs-CZ" dirty="0">
                <a:solidFill>
                  <a:srgbClr val="652825"/>
                </a:solidFill>
              </a:rPr>
              <a:t>je </a:t>
            </a:r>
            <a:r>
              <a:rPr lang="cs-CZ" dirty="0">
                <a:solidFill>
                  <a:srgbClr val="652825"/>
                </a:solidFill>
              </a:rPr>
              <a:t>vyhynulý rod z čeledi slonovitých a řádu chobotnatců. Mamuti tedy byli podobní dnešním slonům, měli dlouhé zahnuté kly a severské druhy dlouhé chlupy.</a:t>
            </a:r>
            <a:endParaRPr lang="cs-CZ" sz="2400" b="0" i="0" dirty="0">
              <a:solidFill>
                <a:srgbClr val="652825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2"/>
          </p:nvPr>
        </p:nvSpPr>
        <p:spPr>
          <a:xfrm>
            <a:off x="6244329" y="1905000"/>
            <a:ext cx="4416552" cy="42672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Kdyby mamut ještě existoval, vsadil bych se že by byl pochoutka.</a:t>
            </a: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s-CZ" sz="3600" b="0" i="0" dirty="0">
                <a:solidFill>
                  <a:srgbClr val="652825"/>
                </a:solidFill>
                <a:latin typeface="Corbel"/>
                <a:ea typeface="+mj-ea"/>
                <a:cs typeface="+mj-cs"/>
              </a:rPr>
              <a:t>A proč mamuti vyhnuli?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Jednoduše kvůli tomu, že skončila doba ledová.</a:t>
            </a:r>
          </a:p>
          <a:p>
            <a:pPr marL="0" indent="0">
              <a:buNone/>
            </a:pPr>
            <a:r>
              <a:rPr lang="cs-CZ" dirty="0"/>
              <a:t>ALE POZOR!!! </a:t>
            </a:r>
          </a:p>
          <a:p>
            <a:pPr marL="0" indent="0">
              <a:buNone/>
            </a:pPr>
            <a:r>
              <a:rPr lang="cs-CZ" dirty="0"/>
              <a:t>Úplně poslední mamuti vyhynuli až v roce 2000 před naším letopočtem!</a:t>
            </a:r>
          </a:p>
        </p:txBody>
      </p:sp>
      <p:pic>
        <p:nvPicPr>
          <p:cNvPr id="3074" name="Picture 2" descr="Výsledek obrázku pro mam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422997"/>
            <a:ext cx="4762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2" y="764704"/>
            <a:ext cx="9142999" cy="926976"/>
          </a:xfrm>
        </p:spPr>
        <p:txBody>
          <a:bodyPr/>
          <a:lstStyle/>
          <a:p>
            <a:r>
              <a:rPr lang="cs-CZ" dirty="0"/>
              <a:t>Kdy mamuti vymřeli?	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2" y="2924944"/>
            <a:ext cx="8229601" cy="3672408"/>
          </a:xfrm>
        </p:spPr>
        <p:txBody>
          <a:bodyPr/>
          <a:lstStyle/>
          <a:p>
            <a:r>
              <a:rPr lang="cs-CZ" dirty="0"/>
              <a:t>Většina na konci doby ledové, nějací žili až do 2000 l. n .l</a:t>
            </a:r>
          </a:p>
        </p:txBody>
      </p:sp>
      <p:pic>
        <p:nvPicPr>
          <p:cNvPr id="2050" name="Picture 2" descr="Výsledek obrázku pro mam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55" y="3573016"/>
            <a:ext cx="3456384" cy="27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mamutů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4"/>
          </p:nvPr>
        </p:nvSpPr>
        <p:spPr>
          <a:xfrm>
            <a:off x="1522412" y="2667124"/>
            <a:ext cx="7020271" cy="3570188"/>
          </a:xfrm>
        </p:spPr>
        <p:txBody>
          <a:bodyPr>
            <a:normAutofit/>
          </a:bodyPr>
          <a:lstStyle/>
          <a:p>
            <a:r>
              <a:rPr lang="cs-CZ" dirty="0" err="1"/>
              <a:t>Mammuthus</a:t>
            </a:r>
            <a:r>
              <a:rPr lang="cs-CZ" dirty="0"/>
              <a:t> </a:t>
            </a:r>
            <a:r>
              <a:rPr lang="cs-CZ" dirty="0" err="1"/>
              <a:t>primigenius</a:t>
            </a:r>
            <a:r>
              <a:rPr lang="cs-CZ" dirty="0"/>
              <a:t> (mamut severní/srstnatý)</a:t>
            </a:r>
          </a:p>
          <a:p>
            <a:r>
              <a:rPr lang="cs-CZ" dirty="0" err="1"/>
              <a:t>Mammuthus</a:t>
            </a:r>
            <a:r>
              <a:rPr lang="cs-CZ" dirty="0"/>
              <a:t> </a:t>
            </a:r>
            <a:r>
              <a:rPr lang="cs-CZ" dirty="0" err="1"/>
              <a:t>trogontherii</a:t>
            </a:r>
            <a:r>
              <a:rPr lang="cs-CZ" dirty="0"/>
              <a:t> (mamut stepní)</a:t>
            </a:r>
          </a:p>
          <a:p>
            <a:r>
              <a:rPr lang="cs-CZ" dirty="0" err="1"/>
              <a:t>Mammuthus</a:t>
            </a:r>
            <a:r>
              <a:rPr lang="cs-CZ" dirty="0"/>
              <a:t> </a:t>
            </a:r>
            <a:r>
              <a:rPr lang="cs-CZ" dirty="0" err="1"/>
              <a:t>columbi</a:t>
            </a:r>
            <a:r>
              <a:rPr lang="cs-CZ" dirty="0"/>
              <a:t> (mamut </a:t>
            </a:r>
            <a:r>
              <a:rPr lang="cs-CZ" dirty="0" err="1"/>
              <a:t>kolumbuský</a:t>
            </a:r>
            <a:r>
              <a:rPr lang="cs-CZ" dirty="0"/>
              <a:t>/Kolumbův) – nové poznatky ukazují, že je totožný s </a:t>
            </a:r>
            <a:r>
              <a:rPr lang="cs-CZ" dirty="0" err="1"/>
              <a:t>Mammuthus</a:t>
            </a:r>
            <a:r>
              <a:rPr lang="cs-CZ" dirty="0"/>
              <a:t> </a:t>
            </a:r>
            <a:r>
              <a:rPr lang="cs-CZ" dirty="0" err="1"/>
              <a:t>trogontherii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Tak to asi bude vše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Děkuji za pozornost</a:t>
            </a:r>
          </a:p>
          <a:p>
            <a:endParaRPr lang="cs-CZ" dirty="0"/>
          </a:p>
          <a:p>
            <a:endParaRPr lang="cs-CZ" dirty="0"/>
          </a:p>
          <a:p>
            <a:r>
              <a:rPr lang="cs-CZ" sz="1600" dirty="0"/>
              <a:t>Zdroj: Wikipedia, obrázky Google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1156930"/>
            <a:ext cx="4700709" cy="24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_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8410C9-BDFF-4794-A9C4-9B3FA9145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v zemitých odstínech (širokoúhlá)</Template>
  <TotalTime>0</TotalTime>
  <Words>166</Words>
  <Application>Microsoft Office PowerPoint</Application>
  <PresentationFormat>Vlastní</PresentationFormat>
  <Paragraphs>28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Earthtones_16x9</vt:lpstr>
      <vt:lpstr>Mamut, </vt:lpstr>
      <vt:lpstr>Obsah</vt:lpstr>
      <vt:lpstr>Co je to mamut</vt:lpstr>
      <vt:lpstr>A proč mamuti vyhnuli?</vt:lpstr>
      <vt:lpstr>Kdy mamuti vymřeli? </vt:lpstr>
      <vt:lpstr>Druhy mamutů</vt:lpstr>
      <vt:lpstr>Tak to asi bude vše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2016-11-07T19:54:50Z</dcterms:created>
  <dcterms:modified xsi:type="dcterms:W3CDTF">2016-11-07T21:01:31Z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