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75" r:id="rId3"/>
    <p:sldId id="256" r:id="rId4"/>
    <p:sldId id="257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2898A225-CF90-4492-BC67-53C2E94AB4B5}">
          <p14:sldIdLst>
            <p14:sldId id="275"/>
            <p14:sldId id="256"/>
            <p14:sldId id="257"/>
            <p14:sldId id="260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</p14:sldIdLst>
        </p14:section>
        <p14:section name="Oddíl bez názvu" id="{F1812319-7A3B-442D-A7E9-740E13C92B78}">
          <p14:sldIdLst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cs-CZ" smtClean="0"/>
              <a:t>31.8.2016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cs-CZ" smtClean="0"/>
              <a:t>31.8.2016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noProof="0" dirty="0"/>
              <a:t>Třetí</a:t>
            </a:r>
            <a:r>
              <a:rPr lang="cs-CZ" dirty="0"/>
              <a:t>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935E2820-AFE1-45FA-949E-17BDB534E1DC}" type="slidenum">
              <a:rPr lang="en-US" sz="1200" b="0" i="0">
                <a:latin typeface="Euphemia"/>
                <a:ea typeface="+mn-ea"/>
                <a:cs typeface="+mn-cs"/>
              </a:rPr>
              <a:t>2</a:t>
            </a:fld>
            <a:endParaRPr lang="en-US" sz="1200" b="0" i="0"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en-US" sz="1200" b="0" i="0">
                <a:latin typeface="Euphemia"/>
                <a:ea typeface="+mn-ea"/>
                <a:cs typeface="+mn-cs"/>
              </a:rPr>
              <a:t>3</a:t>
            </a:fld>
            <a:endParaRPr lang="en-US" sz="1200" b="0" i="0"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8" name="Zaoblený obdélník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D3B9702-7FBF-4720-8670-571C5E7EEDDE}" type="datetime1">
              <a:rPr lang="cs-CZ" smtClean="0"/>
              <a:t>31.8.2016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accent2"/>
                </a:solidFill>
              </a:defRPr>
            </a:lvl1pPr>
          </a:lstStyle>
          <a:p>
            <a:fld id="{8FDBFFB2-86D9-4B8F-A59A-553A60B94BBE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478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Jeli jsme do města z fajnovým vláčkem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551114" y="1546072"/>
            <a:ext cx="2743200" cy="1131813"/>
          </a:xfrm>
        </p:spPr>
        <p:txBody>
          <a:bodyPr>
            <a:normAutofit/>
          </a:bodyPr>
          <a:lstStyle/>
          <a:p>
            <a:r>
              <a:rPr lang="cs-CZ" sz="3200" dirty="0"/>
              <a:t>Je to </a:t>
            </a:r>
            <a:r>
              <a:rPr lang="cs-CZ" sz="3200" dirty="0" err="1"/>
              <a:t>zadara</a:t>
            </a:r>
            <a:r>
              <a:rPr lang="cs-CZ" sz="3200" dirty="0"/>
              <a:t>!</a:t>
            </a:r>
          </a:p>
        </p:txBody>
      </p:sp>
      <p:pic>
        <p:nvPicPr>
          <p:cNvPr id="4098" name="Picture 2" descr="http://www.campingriccione.it/immagini/tren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4" y="2677885"/>
            <a:ext cx="7483561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177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effectLst>
            <a:outerShdw blurRad="469900" dist="482600" dir="7800000" sx="90000" sy="9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cs-CZ" dirty="0"/>
              <a:t>Těch lístků bylo 556!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cs-CZ" dirty="0"/>
              <a:t>Když jsme v pondělí jeli vláčkem do města podruhé,</a:t>
            </a:r>
          </a:p>
          <a:p>
            <a:pPr marL="45720" indent="0">
              <a:buNone/>
            </a:pPr>
            <a:r>
              <a:rPr lang="cs-CZ" dirty="0"/>
              <a:t>Splnil jsem si jeden svůj sen:</a:t>
            </a:r>
          </a:p>
          <a:p>
            <a:pPr marL="45720" indent="0">
              <a:buNone/>
            </a:pPr>
            <a:r>
              <a:rPr lang="cs-CZ" dirty="0"/>
              <a:t>Arkády!!!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87" y="1960031"/>
            <a:ext cx="2982913" cy="53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3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cs-CZ" dirty="0"/>
              <a:t>Teď vám Míša z budoucnosti bude vyprávět o arkádách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35098" y="2503399"/>
            <a:ext cx="5573890" cy="31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5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75627" y="2633077"/>
            <a:ext cx="2743201" cy="2322178"/>
          </a:xfrm>
        </p:spPr>
        <p:txBody>
          <a:bodyPr/>
          <a:lstStyle/>
          <a:p>
            <a:r>
              <a:rPr lang="cs-CZ" dirty="0">
                <a:sym typeface="Wingdings" panose="05000000000000000000" pitchFamily="2" charset="2"/>
              </a:rPr>
              <a:t> Tohle je můj kamarád, který bydlel hned vedle nás.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cs-CZ" dirty="0"/>
              <a:t>A taky jsem byl na pouti: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125754"/>
            <a:ext cx="2601913" cy="462562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0" y="1125754"/>
            <a:ext cx="2601913" cy="46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5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" indent="0">
              <a:buNone/>
            </a:pPr>
            <a:r>
              <a:rPr lang="cs-CZ" dirty="0"/>
              <a:t>To už asi bude vše hlavní, pak jsme ještě </a:t>
            </a:r>
            <a:r>
              <a:rPr lang="cs-CZ" dirty="0" err="1"/>
              <a:t>grillovali</a:t>
            </a:r>
            <a:r>
              <a:rPr lang="cs-CZ" dirty="0"/>
              <a:t>, byl jsem u </a:t>
            </a:r>
            <a:r>
              <a:rPr lang="cs-CZ" dirty="0" err="1"/>
              <a:t>Viki</a:t>
            </a:r>
            <a:r>
              <a:rPr lang="cs-CZ" dirty="0"/>
              <a:t>, chodil jsem ven z </a:t>
            </a:r>
            <a:r>
              <a:rPr lang="cs-CZ" dirty="0" err="1"/>
              <a:t>kamarádama</a:t>
            </a:r>
            <a:r>
              <a:rPr lang="cs-CZ" dirty="0"/>
              <a:t>, chytal pokémony XD,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49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5112" y="296277"/>
            <a:ext cx="2743201" cy="232217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1293812" y="923966"/>
            <a:ext cx="927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0" dirty="0"/>
              <a:t>Takže </a:t>
            </a:r>
            <a:r>
              <a:rPr lang="cs-CZ" sz="8000" dirty="0" err="1"/>
              <a:t>ahoóóój</a:t>
            </a:r>
            <a:r>
              <a:rPr lang="cs-CZ" sz="8000" dirty="0"/>
              <a:t> a 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92870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6600" b="0" i="0" dirty="0">
                <a:latin typeface="Euphemia"/>
                <a:ea typeface="+mj-ea"/>
                <a:cs typeface="+mj-cs"/>
              </a:rPr>
              <a:t>Mé prázdniny 2016</a:t>
            </a:r>
            <a:br>
              <a:rPr lang="cs-CZ" sz="6600" b="0" i="0" dirty="0">
                <a:latin typeface="Euphemia"/>
                <a:ea typeface="+mj-ea"/>
                <a:cs typeface="+mj-cs"/>
              </a:rPr>
            </a:br>
            <a:endParaRPr lang="cs-CZ" sz="6600" b="0" i="0" dirty="0">
              <a:latin typeface="Euphemia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endParaRPr lang="cs-CZ" sz="2400" b="0" i="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7091195" cy="1200416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>
                <a:latin typeface="Euphemia"/>
              </a:rPr>
              <a:t>Obsah</a:t>
            </a:r>
            <a:endParaRPr lang="cs-CZ" sz="3400" b="0" i="0" dirty="0">
              <a:latin typeface="Euphemia"/>
              <a:ea typeface="+mj-ea"/>
              <a:cs typeface="+mj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None/>
            </a:pPr>
            <a:r>
              <a:rPr lang="cs-CZ" dirty="0">
                <a:latin typeface="Euphemia"/>
              </a:rPr>
              <a:t>Itálie – 3</a:t>
            </a: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None/>
            </a:pPr>
            <a:endParaRPr lang="cs-CZ" sz="2000" b="0" i="0" dirty="0"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5200" b="0" i="0" dirty="0">
                <a:latin typeface="Euphemia"/>
                <a:ea typeface="+mj-ea"/>
                <a:cs typeface="+mj-cs"/>
              </a:rPr>
              <a:t>Itálie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cs-CZ" sz="2000" b="0" i="0" dirty="0">
                <a:latin typeface="Euphemia"/>
                <a:ea typeface="+mn-ea"/>
                <a:cs typeface="+mn-cs"/>
              </a:rPr>
              <a:t>Aneb jediná cesta do zahraničí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endParaRPr lang="cs-CZ" sz="2000" b="0" i="0" dirty="0"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 </a:t>
            </a:r>
            <a:r>
              <a:rPr lang="cs-CZ" dirty="0" err="1"/>
              <a:t>itálie</a:t>
            </a:r>
            <a:r>
              <a:rPr lang="cs-CZ" dirty="0"/>
              <a:t> jsme jeli 15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600200"/>
            <a:ext cx="6235700" cy="4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Byli jsme v Camping </a:t>
            </a:r>
            <a:r>
              <a:rPr lang="cs-CZ" dirty="0" err="1"/>
              <a:t>Riccione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 descr="http://www.campingriccione.it/immagini/ingresso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680359"/>
            <a:ext cx="6438899" cy="498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2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7100" y="762000"/>
            <a:ext cx="9372600" cy="1200416"/>
          </a:xfrm>
        </p:spPr>
        <p:txBody>
          <a:bodyPr/>
          <a:lstStyle/>
          <a:p>
            <a:r>
              <a:rPr lang="cs-CZ" dirty="0"/>
              <a:t>Hned jak jsme přijeli, šli jsme do karavanu</a:t>
            </a:r>
            <a:br>
              <a:rPr lang="cs-CZ" dirty="0"/>
            </a:br>
            <a:r>
              <a:rPr lang="cs-CZ" dirty="0"/>
              <a:t>Vypadal asi takto:</a:t>
            </a:r>
          </a:p>
        </p:txBody>
      </p:sp>
      <p:pic>
        <p:nvPicPr>
          <p:cNvPr id="2050" name="Picture 2" descr="http://www.ternotour.cz/uploads/fs_images/contentpages/29/04_338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962416"/>
            <a:ext cx="5976938" cy="44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1890" y="82770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6000" dirty="0"/>
              <a:t>Hned potom jsme si šli dát oběd</a:t>
            </a:r>
            <a:endParaRPr lang="cs-CZ" sz="105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1843365"/>
            <a:ext cx="2793059" cy="45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05984" y="348493"/>
            <a:ext cx="7866515" cy="480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cs-CZ" sz="3200" dirty="0"/>
              <a:t>Většinou jsem si dával ,,Hot </a:t>
            </a:r>
            <a:r>
              <a:rPr lang="cs-CZ" sz="3200" dirty="0" err="1"/>
              <a:t>Piada</a:t>
            </a:r>
            <a:r>
              <a:rPr lang="cs-CZ" sz="3200" dirty="0"/>
              <a:t> Dog,,</a:t>
            </a:r>
          </a:p>
          <a:p>
            <a:pPr marL="45720" indent="0">
              <a:buNone/>
            </a:pPr>
            <a:r>
              <a:rPr lang="cs-CZ" sz="3200" dirty="0"/>
              <a:t>Velmi chutné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1355270"/>
            <a:ext cx="3686856" cy="55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4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hildren Happy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ldrenHappy_16x9_TP103461882.potx" id="{FF7B5EF7-1BBB-48ED-BE33-7820C212389D}" vid="{5CBF703C-5C80-40CE-A894-23D8FD99636A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22224F2-88E2-4E19-8BE2-5AB2030F71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prezentace s hrajícími si dětmi (kreslený obrázek, širokoúhlý)</Template>
  <TotalTime>0</TotalTime>
  <Words>150</Words>
  <Application>Microsoft Office PowerPoint</Application>
  <PresentationFormat>Širokoúhlá obrazovka</PresentationFormat>
  <Paragraphs>24</Paragraphs>
  <Slides>15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BatangChe</vt:lpstr>
      <vt:lpstr>Arial</vt:lpstr>
      <vt:lpstr>Euphemia</vt:lpstr>
      <vt:lpstr>Wingdings</vt:lpstr>
      <vt:lpstr>Children Happy 16x9</vt:lpstr>
      <vt:lpstr>Prezentace aplikace PowerPoint</vt:lpstr>
      <vt:lpstr>Mé prázdniny 2016 </vt:lpstr>
      <vt:lpstr>Obsah</vt:lpstr>
      <vt:lpstr>Itálie</vt:lpstr>
      <vt:lpstr>Do itálie jsme jeli 15 hodin.</vt:lpstr>
      <vt:lpstr>Byli jsme v Camping Riccione</vt:lpstr>
      <vt:lpstr>Hned jak jsme přijeli, šli jsme do karavanu Vypadal asi takto:</vt:lpstr>
      <vt:lpstr>Prezentace aplikace PowerPoint</vt:lpstr>
      <vt:lpstr>Prezentace aplikace PowerPoint</vt:lpstr>
      <vt:lpstr>Prezentace aplikace PowerPoint</vt:lpstr>
      <vt:lpstr>Těch lístků bylo 556!</vt:lpstr>
      <vt:lpstr>Prezentace aplikace PowerPoint</vt:lpstr>
      <vt:lpstr> Tohle je můj kamarád, který bydlel hned vedle nás.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2016-08-31T15:29:20Z</dcterms:created>
  <dcterms:modified xsi:type="dcterms:W3CDTF">2016-08-31T18:36:15Z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TC034618839991</vt:lpwstr>
  </property>
</Properties>
</file>