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65" r:id="rId5"/>
    <p:sldId id="261" r:id="rId6"/>
    <p:sldId id="262" r:id="rId7"/>
    <p:sldId id="266" r:id="rId8"/>
    <p:sldId id="263" r:id="rId9"/>
    <p:sldId id="264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5834E-56EC-479D-8338-97963B9ABEFE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06226-F8D7-44E4-A7F6-47D1990A01C6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zz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06226-F8D7-44E4-A7F6-47D1990A01C6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BDE-0A3E-4C58-A1A5-4E119E6331BC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DA4D-F818-4179-BAA4-B8083F1C3D1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BDE-0A3E-4C58-A1A5-4E119E6331BC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DA4D-F818-4179-BAA4-B8083F1C3D1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BDE-0A3E-4C58-A1A5-4E119E6331BC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DA4D-F818-4179-BAA4-B8083F1C3D1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BDE-0A3E-4C58-A1A5-4E119E6331BC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DA4D-F818-4179-BAA4-B8083F1C3D1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BDE-0A3E-4C58-A1A5-4E119E6331BC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DA4D-F818-4179-BAA4-B8083F1C3D1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BDE-0A3E-4C58-A1A5-4E119E6331BC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DA4D-F818-4179-BAA4-B8083F1C3D1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BDE-0A3E-4C58-A1A5-4E119E6331BC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DA4D-F818-4179-BAA4-B8083F1C3D1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BDE-0A3E-4C58-A1A5-4E119E6331BC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DA4D-F818-4179-BAA4-B8083F1C3D1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BDE-0A3E-4C58-A1A5-4E119E6331BC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DA4D-F818-4179-BAA4-B8083F1C3D1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BDE-0A3E-4C58-A1A5-4E119E6331BC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DA4D-F818-4179-BAA4-B8083F1C3D1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8EF6BDE-0A3E-4C58-A1A5-4E119E6331BC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4B6DA4D-F818-4179-BAA4-B8083F1C3D1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8EF6BDE-0A3E-4C58-A1A5-4E119E6331BC}" type="datetimeFigureOut">
              <a:rPr lang="cs-CZ" smtClean="0"/>
              <a:pPr/>
              <a:t>15.6.2017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4B6DA4D-F818-4179-BAA4-B8083F1C3D1C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Vitamín C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3568" y="4149080"/>
            <a:ext cx="8077200" cy="1499616"/>
          </a:xfrm>
        </p:spPr>
        <p:txBody>
          <a:bodyPr anchor="t"/>
          <a:lstStyle/>
          <a:p>
            <a:r>
              <a:rPr lang="cs-CZ" dirty="0" smtClean="0"/>
              <a:t>Prezentace k závěrečné práci – Michal </a:t>
            </a:r>
            <a:r>
              <a:rPr lang="cs-CZ" dirty="0" err="1" smtClean="0"/>
              <a:t>Mík</a:t>
            </a:r>
            <a:endParaRPr lang="cs-CZ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Albert Szent Györgyi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Albert Szent Györgyi (narozen 16. září 1893) byl vlastně muž, který poprvé objevil vitamín C. Dostal </a:t>
            </a:r>
            <a:r>
              <a:rPr lang="pl-PL" dirty="0" smtClean="0"/>
              <a:t>Nobelovu cenu za fyziologii a medicínu z roku 1937.</a:t>
            </a:r>
            <a:endParaRPr lang="cs-CZ" dirty="0"/>
          </a:p>
        </p:txBody>
      </p:sp>
      <p:pic>
        <p:nvPicPr>
          <p:cNvPr id="4098" name="Picture 2" descr="C:\Users\Michal\Disk Google\Škola\Závěrka 5. roč\Fotky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93096"/>
            <a:ext cx="1228725" cy="17240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 smtClean="0"/>
              <a:t>Sir Walter Norman Haworth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517905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Sir Walter Norman Haworth byl britský chemik, který poprvé sestavil molekuly vitamínu C.</a:t>
            </a:r>
          </a:p>
          <a:p>
            <a:r>
              <a:rPr lang="cs-CZ" dirty="0" smtClean="0"/>
              <a:t>Dostal Nobelovu cenu za chemii. (také z rok 1937</a:t>
            </a:r>
            <a:endParaRPr lang="cs-CZ" dirty="0"/>
          </a:p>
        </p:txBody>
      </p:sp>
      <p:pic>
        <p:nvPicPr>
          <p:cNvPr id="5122" name="Picture 2" descr="C:\Users\Michal\Disk Google\Škola\Závěrka 5. roč\Fotky\Norman_Hawor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717032"/>
            <a:ext cx="1728192" cy="2444157"/>
          </a:xfrm>
          <a:prstGeom prst="rect">
            <a:avLst/>
          </a:prstGeom>
          <a:noFill/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Konec mé prezentace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251520" y="2852936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/>
              <a:t>Zdroje: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1115616" y="2852936"/>
            <a:ext cx="376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/>
              <a:t>cs.wikipedia.com;  Fotografie Google,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3" presetClass="exit" presetSubtype="1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39" presetClass="entr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500"/>
                            </p:stCondLst>
                            <p:childTnLst>
                              <p:par>
                                <p:cTn id="31" presetID="4" presetClass="emph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" presetID="4" presetClass="emph" presetSubtype="2" fill="hold" grpId="2" nodeType="afterEffect">
                                  <p:stCondLst>
                                    <p:cond delay="40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build="p"/>
      <p:bldP spid="6" grpId="1" build="p"/>
      <p:bldP spid="8" grpId="0"/>
      <p:bldP spid="9" grpId="0"/>
      <p:bldP spid="9" grpId="1"/>
      <p:bldP spid="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Obecné informace</a:t>
            </a:r>
          </a:p>
          <a:p>
            <a:r>
              <a:rPr lang="cs-CZ" dirty="0" smtClean="0"/>
              <a:t>Historie ve zkratce</a:t>
            </a:r>
          </a:p>
          <a:p>
            <a:r>
              <a:rPr lang="cs-CZ" dirty="0" smtClean="0"/>
              <a:t>Proč potřebujeme vitamín C</a:t>
            </a:r>
          </a:p>
          <a:p>
            <a:r>
              <a:rPr lang="cs-CZ" dirty="0" smtClean="0"/>
              <a:t>Chemická struktura</a:t>
            </a:r>
          </a:p>
          <a:p>
            <a:r>
              <a:rPr lang="cs-CZ" dirty="0" smtClean="0"/>
              <a:t>Rozpustnost vitamínu </a:t>
            </a:r>
          </a:p>
          <a:p>
            <a:r>
              <a:rPr lang="cs-CZ" dirty="0" smtClean="0"/>
              <a:t>Albert Szent Györgyi</a:t>
            </a:r>
          </a:p>
          <a:p>
            <a:r>
              <a:rPr lang="cs-CZ" dirty="0" smtClean="0"/>
              <a:t>Sir Walter Norman </a:t>
            </a:r>
            <a:r>
              <a:rPr lang="cs-CZ" dirty="0" err="1" smtClean="0"/>
              <a:t>Haworth</a:t>
            </a:r>
            <a:endParaRPr lang="cs-CZ" dirty="0" smtClean="0"/>
          </a:p>
          <a:p>
            <a:r>
              <a:rPr lang="cs-CZ" dirty="0" smtClean="0"/>
              <a:t>Závěr</a:t>
            </a:r>
          </a:p>
          <a:p>
            <a:endParaRPr lang="cs-CZ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900"/>
                            </p:stCondLst>
                            <p:childTnLst>
                              <p:par>
                                <p:cTn id="18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700"/>
                            </p:stCondLst>
                            <p:childTnLst>
                              <p:par>
                                <p:cTn id="30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800"/>
                            </p:stCondLst>
                            <p:childTnLst>
                              <p:par>
                                <p:cTn id="36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1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300"/>
                            </p:stCondLst>
                            <p:childTnLst>
                              <p:par>
                                <p:cTn id="48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900"/>
                            </p:stCondLst>
                            <p:childTnLst>
                              <p:par>
                                <p:cTn id="54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Obecné informace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Vitamín C (kyselina askorbová) je látka</a:t>
            </a:r>
          </a:p>
          <a:p>
            <a:pPr>
              <a:buNone/>
            </a:pPr>
            <a:r>
              <a:rPr lang="cs-CZ" dirty="0" smtClean="0"/>
              <a:t>potřebná k našemu životu. </a:t>
            </a:r>
            <a:endParaRPr lang="cs-CZ" dirty="0"/>
          </a:p>
        </p:txBody>
      </p:sp>
      <p:pic>
        <p:nvPicPr>
          <p:cNvPr id="2050" name="Picture 2" descr="C:\Users\Michal\Desktop\depositphotos_45131867-stock-photo-various-colors-of-vitamin-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140968"/>
            <a:ext cx="2610415" cy="1728192"/>
          </a:xfrm>
          <a:prstGeom prst="rect">
            <a:avLst/>
          </a:prstGeom>
          <a:noFill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Obecné informace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800" dirty="0" smtClean="0"/>
              <a:t>Jako jedna z mála ras si vitamín C neumíme </a:t>
            </a:r>
          </a:p>
          <a:p>
            <a:pPr>
              <a:buNone/>
            </a:pPr>
            <a:r>
              <a:rPr lang="cs-CZ" sz="2800" dirty="0" smtClean="0"/>
              <a:t>vyprodukovat sami,takže je musíme přijímat z </a:t>
            </a:r>
          </a:p>
          <a:p>
            <a:pPr>
              <a:buNone/>
            </a:pPr>
            <a:r>
              <a:rPr lang="cs-CZ" sz="2800" dirty="0" smtClean="0"/>
              <a:t>potravy, nápojů nebo speciálních doplňků stravy.</a:t>
            </a:r>
          </a:p>
          <a:p>
            <a:pPr>
              <a:buNone/>
            </a:pPr>
            <a:endParaRPr lang="cs-CZ" dirty="0"/>
          </a:p>
        </p:txBody>
      </p:sp>
      <p:pic>
        <p:nvPicPr>
          <p:cNvPr id="3074" name="Picture 2" descr="C:\Users\Michal\Desktop\funny-pictures-dogs-720x3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29000"/>
            <a:ext cx="6858001" cy="32385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Historie (stručně)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625609"/>
          </a:xfrm>
        </p:spPr>
        <p:txBody>
          <a:bodyPr/>
          <a:lstStyle/>
          <a:p>
            <a:r>
              <a:rPr lang="cs-CZ" sz="2800" dirty="0" smtClean="0"/>
              <a:t>Poprvé vitamín C objevil Albert Szent Györgyi roku 1928. Tehdy ji pojmenoval kyselina hexuronická</a:t>
            </a:r>
          </a:p>
          <a:p>
            <a:r>
              <a:rPr lang="cs-CZ" sz="2800" dirty="0" smtClean="0"/>
              <a:t>Sir Walter Norman </a:t>
            </a:r>
            <a:r>
              <a:rPr lang="cs-CZ" sz="2800" dirty="0" err="1" smtClean="0"/>
              <a:t>Haworth</a:t>
            </a:r>
            <a:r>
              <a:rPr lang="cs-CZ" sz="2800" dirty="0" smtClean="0"/>
              <a:t> poprvé dokázal přesně sestavit chemickou strukturu, a také vitamín C syntetizovat (sestavit chemickou cestou)</a:t>
            </a:r>
          </a:p>
        </p:txBody>
      </p:sp>
      <p:pic>
        <p:nvPicPr>
          <p:cNvPr id="1026" name="Picture 2" descr="C:\Users\Michal\Desktop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221088"/>
            <a:ext cx="1228725" cy="1724025"/>
          </a:xfrm>
          <a:prstGeom prst="rect">
            <a:avLst/>
          </a:prstGeom>
          <a:noFill/>
        </p:spPr>
      </p:pic>
      <p:pic>
        <p:nvPicPr>
          <p:cNvPr id="1027" name="Picture 3" descr="C:\Users\Michal\Desktop\Norman_Hawort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581128"/>
            <a:ext cx="1425613" cy="2016224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potřebujeme vitamín C?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Vitamín C je velmi potřebná látka v našem tělo, </a:t>
            </a:r>
          </a:p>
          <a:p>
            <a:pPr>
              <a:buNone/>
            </a:pPr>
            <a:r>
              <a:rPr lang="cs-CZ" dirty="0" smtClean="0"/>
              <a:t>protože bez něj se nám např. budou viklat nebo </a:t>
            </a:r>
          </a:p>
          <a:p>
            <a:pPr>
              <a:buNone/>
            </a:pPr>
            <a:r>
              <a:rPr lang="cs-CZ" dirty="0" smtClean="0"/>
              <a:t>vypadávat (druhé) zuby. Také je potřeba při </a:t>
            </a:r>
          </a:p>
          <a:p>
            <a:pPr>
              <a:buNone/>
            </a:pPr>
            <a:r>
              <a:rPr lang="cs-CZ" dirty="0" smtClean="0"/>
              <a:t>trávení aminokyselin. Podporuje růst kostí zubů </a:t>
            </a:r>
          </a:p>
          <a:p>
            <a:pPr>
              <a:buNone/>
            </a:pPr>
            <a:r>
              <a:rPr lang="cs-CZ" dirty="0" smtClean="0"/>
              <a:t>a šlach, zkrátka podporuje růst obecně.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obsahuje vitamín C?	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Doporučená denní dávka vitamínu C je 60 mg</a:t>
            </a:r>
          </a:p>
          <a:p>
            <a:pPr>
              <a:buNone/>
            </a:pPr>
            <a:r>
              <a:rPr lang="cs-CZ" dirty="0" smtClean="0"/>
              <a:t>Vitamín C obsahuje např. šípek, rakytník, </a:t>
            </a:r>
          </a:p>
          <a:p>
            <a:pPr>
              <a:buNone/>
            </a:pPr>
            <a:r>
              <a:rPr lang="cs-CZ" dirty="0" smtClean="0"/>
              <a:t>citrusy (limetka, citron, pomeranč, nebo </a:t>
            </a:r>
          </a:p>
          <a:p>
            <a:pPr>
              <a:buNone/>
            </a:pPr>
            <a:r>
              <a:rPr lang="cs-CZ" dirty="0" smtClean="0"/>
              <a:t>grapefruit), brambora a také rajčata.</a:t>
            </a:r>
          </a:p>
          <a:p>
            <a:pPr>
              <a:buNone/>
            </a:pPr>
            <a:endParaRPr lang="cs-CZ" dirty="0"/>
          </a:p>
        </p:txBody>
      </p:sp>
      <p:pic>
        <p:nvPicPr>
          <p:cNvPr id="2050" name="Picture 2" descr="C:\Users\Michal\Disk Google\Škola\Závěrka 5. roč\Fotky\heart-148077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77072"/>
            <a:ext cx="2149776" cy="2376264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0000" t="42000" r="2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Chemická struktura vitamínu 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25609"/>
          </a:xfrm>
          <a:noFill/>
        </p:spPr>
        <p:txBody>
          <a:bodyPr/>
          <a:lstStyle/>
          <a:p>
            <a:r>
              <a:rPr lang="cs-CZ" dirty="0" smtClean="0"/>
              <a:t>Chemický vzorec vitamínů C je C</a:t>
            </a:r>
            <a:r>
              <a:rPr lang="cs-CZ" baseline="-25000" dirty="0" smtClean="0"/>
              <a:t>6</a:t>
            </a:r>
            <a:r>
              <a:rPr lang="cs-CZ" dirty="0" smtClean="0"/>
              <a:t>H</a:t>
            </a:r>
            <a:r>
              <a:rPr lang="cs-CZ" baseline="-25000" dirty="0" smtClean="0"/>
              <a:t>8</a:t>
            </a:r>
            <a:r>
              <a:rPr lang="cs-CZ" dirty="0" smtClean="0"/>
              <a:t>O</a:t>
            </a:r>
            <a:r>
              <a:rPr lang="cs-CZ" baseline="-25000" dirty="0" smtClean="0"/>
              <a:t>6</a:t>
            </a:r>
            <a:r>
              <a:rPr lang="cs-CZ" dirty="0" smtClean="0"/>
              <a:t>.</a:t>
            </a:r>
          </a:p>
          <a:p>
            <a:r>
              <a:rPr lang="cs-CZ" dirty="0" smtClean="0"/>
              <a:t>V pozadí je vidět jeho molekula.</a:t>
            </a:r>
          </a:p>
          <a:p>
            <a:pPr>
              <a:buNone/>
            </a:pPr>
            <a:endParaRPr lang="cs-CZ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252728"/>
          </a:xfrm>
        </p:spPr>
        <p:txBody>
          <a:bodyPr/>
          <a:lstStyle/>
          <a:p>
            <a:r>
              <a:rPr lang="cs-CZ" dirty="0" smtClean="0"/>
              <a:t>Rozpustnost vitamínu 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Vitamín C je látka rozpustná ve vodě, takže ji </a:t>
            </a:r>
          </a:p>
          <a:p>
            <a:pPr>
              <a:buNone/>
            </a:pPr>
            <a:r>
              <a:rPr lang="cs-CZ" dirty="0" smtClean="0"/>
              <a:t>můžeme ve vodě rozpustit, a pak ji přijmout </a:t>
            </a:r>
          </a:p>
          <a:p>
            <a:pPr>
              <a:buNone/>
            </a:pPr>
            <a:r>
              <a:rPr lang="cs-CZ" dirty="0" smtClean="0"/>
              <a:t>právě pomocí vody.</a:t>
            </a:r>
          </a:p>
          <a:p>
            <a:pPr>
              <a:buNone/>
            </a:pPr>
            <a:r>
              <a:rPr lang="cs-CZ" dirty="0" smtClean="0"/>
              <a:t>Vitamín C ale není rozpustný v octu, to bylo </a:t>
            </a:r>
          </a:p>
          <a:p>
            <a:pPr>
              <a:buNone/>
            </a:pPr>
            <a:r>
              <a:rPr lang="cs-CZ" dirty="0" smtClean="0"/>
              <a:t>hlavním zaměřením mé závěrečné práce.</a:t>
            </a:r>
            <a:endParaRPr lang="cs-CZ" dirty="0"/>
          </a:p>
        </p:txBody>
      </p:sp>
      <p:pic>
        <p:nvPicPr>
          <p:cNvPr id="3074" name="Picture 2" descr="C:\Users\Michal\Disk Google\Škola\Závěrka 5. roč\Fotky\20170611_143218_resiz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941168"/>
            <a:ext cx="2880320" cy="1620180"/>
          </a:xfrm>
          <a:prstGeom prst="rect">
            <a:avLst/>
          </a:prstGeom>
          <a:noFill/>
        </p:spPr>
      </p:pic>
      <p:pic>
        <p:nvPicPr>
          <p:cNvPr id="3075" name="Picture 3" descr="C:\Users\Michal\Disk Google\Škola\Závěrka 5. roč\Fotky\20170611_132048_resiz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346721"/>
            <a:ext cx="4464496" cy="251127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167</TotalTime>
  <Words>308</Words>
  <Application>Microsoft Office PowerPoint</Application>
  <PresentationFormat>Předvádění na obrazovce (4:3)</PresentationFormat>
  <Paragraphs>52</Paragraphs>
  <Slides>12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Modul</vt:lpstr>
      <vt:lpstr>Vitamín C</vt:lpstr>
      <vt:lpstr>Obsah</vt:lpstr>
      <vt:lpstr>Obecné informace</vt:lpstr>
      <vt:lpstr>Obecné informace</vt:lpstr>
      <vt:lpstr>Historie (stručně)</vt:lpstr>
      <vt:lpstr>Proč potřebujeme vitamín C?</vt:lpstr>
      <vt:lpstr>Co obsahuje vitamín C? </vt:lpstr>
      <vt:lpstr>Chemická struktura vitamínu C</vt:lpstr>
      <vt:lpstr>Rozpustnost vitamínu C</vt:lpstr>
      <vt:lpstr>Albert Szent Györgyi</vt:lpstr>
      <vt:lpstr>Sir Walter Norman Haworth</vt:lpstr>
      <vt:lpstr>Konec mé prezentace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Vitamín C</dc:title>
  <dc:creator>Hanka</dc:creator>
  <cp:lastModifiedBy>Michal</cp:lastModifiedBy>
  <cp:revision>19</cp:revision>
  <dcterms:created xsi:type="dcterms:W3CDTF">2017-06-13T19:44:50Z</dcterms:created>
  <dcterms:modified xsi:type="dcterms:W3CDTF">2017-06-15T06:14:59Z</dcterms:modified>
</cp:coreProperties>
</file>