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4314-49C1-4173-B065-5F0597F0F89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6D1F-02C1-4106-8A6D-44CE71DB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Урок 3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b="1" dirty="0" smtClean="0"/>
              <a:t>Лінійні алгоритми і розгалуження</a:t>
            </a:r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7473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Оператор </a:t>
            </a:r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uk-UA" dirty="0" smtClean="0"/>
              <a:t>Його застосовують для запису декількох умов, які повинні виконатися одночасно. Так як в програмуванні мовою </a:t>
            </a:r>
            <a:r>
              <a:rPr lang="en-US" dirty="0" smtClean="0"/>
              <a:t>Python </a:t>
            </a:r>
            <a:r>
              <a:rPr lang="uk-UA" dirty="0" smtClean="0"/>
              <a:t>не рекомендовано застосувати вираз 1&gt;</a:t>
            </a:r>
            <a:r>
              <a:rPr lang="en-US" dirty="0" smtClean="0"/>
              <a:t>a&gt;5, </a:t>
            </a:r>
            <a:r>
              <a:rPr lang="uk-UA" dirty="0" smtClean="0"/>
              <a:t>нам потрібно об‘єднати два вирази: 1&gt;</a:t>
            </a:r>
            <a:r>
              <a:rPr lang="en-US" dirty="0" smtClean="0"/>
              <a:t>a </a:t>
            </a:r>
            <a:r>
              <a:rPr lang="uk-UA" dirty="0" smtClean="0"/>
              <a:t>та </a:t>
            </a:r>
            <a:r>
              <a:rPr lang="en-US" dirty="0" smtClean="0"/>
              <a:t>a&gt;5. </a:t>
            </a:r>
            <a:r>
              <a:rPr lang="uk-UA" dirty="0" smtClean="0"/>
              <a:t>От саме для цього і потрібен оператор </a:t>
            </a:r>
            <a:r>
              <a:rPr lang="en-US" dirty="0" smtClean="0"/>
              <a:t>and. </a:t>
            </a:r>
            <a:r>
              <a:rPr lang="uk-UA" dirty="0" smtClean="0"/>
              <a:t>Тобто 1&gt;</a:t>
            </a:r>
            <a:r>
              <a:rPr lang="en-US" dirty="0" smtClean="0"/>
              <a:t>a and a&gt;5.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Оператор OR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/>
              <a:t>оператора </a:t>
            </a:r>
            <a:r>
              <a:rPr lang="ru-RU" dirty="0" err="1"/>
              <a:t>or</a:t>
            </a:r>
            <a:r>
              <a:rPr lang="ru-RU" dirty="0"/>
              <a:t>, то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так само як і оператор </a:t>
            </a:r>
            <a:r>
              <a:rPr lang="ru-RU" dirty="0" err="1"/>
              <a:t>and</a:t>
            </a:r>
            <a:r>
              <a:rPr lang="ru-RU" dirty="0"/>
              <a:t>. Результатом </a:t>
            </a:r>
            <a:r>
              <a:rPr lang="ru-RU" dirty="0" err="1"/>
              <a:t>виразу</a:t>
            </a:r>
            <a:r>
              <a:rPr lang="ru-RU" dirty="0"/>
              <a:t> буде </a:t>
            </a:r>
            <a:r>
              <a:rPr lang="ru-RU" i="1" dirty="0" err="1"/>
              <a:t>True</a:t>
            </a:r>
            <a:r>
              <a:rPr lang="ru-RU" dirty="0"/>
              <a:t> в тому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один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 </a:t>
            </a:r>
            <a:r>
              <a:rPr lang="ru-RU" i="1" dirty="0" err="1"/>
              <a:t>True</a:t>
            </a:r>
            <a:endParaRPr lang="ru-RU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8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Оператор NOT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/>
              <a:t>оператор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err="1"/>
              <a:t>трішки</a:t>
            </a:r>
            <a:r>
              <a:rPr lang="ru-RU" dirty="0"/>
              <a:t> по </a:t>
            </a:r>
            <a:r>
              <a:rPr lang="ru-RU" dirty="0" err="1"/>
              <a:t>іншому</a:t>
            </a:r>
            <a:r>
              <a:rPr lang="ru-RU" dirty="0"/>
              <a:t>: </a:t>
            </a:r>
            <a:r>
              <a:rPr lang="ru-RU" dirty="0" err="1"/>
              <a:t>він</a:t>
            </a:r>
            <a:r>
              <a:rPr lang="ru-RU" dirty="0"/>
              <a:t> ставиться на початку, </a:t>
            </a:r>
            <a:r>
              <a:rPr lang="ru-RU" dirty="0" err="1"/>
              <a:t>тобто</a:t>
            </a:r>
            <a:r>
              <a:rPr lang="ru-RU" dirty="0"/>
              <a:t> перед </a:t>
            </a:r>
            <a:r>
              <a:rPr lang="ru-RU" dirty="0" err="1"/>
              <a:t>логічним</a:t>
            </a:r>
            <a:r>
              <a:rPr lang="ru-RU" dirty="0"/>
              <a:t> </a:t>
            </a:r>
            <a:r>
              <a:rPr lang="ru-RU" dirty="0" err="1"/>
              <a:t>виразом</a:t>
            </a:r>
            <a:r>
              <a:rPr lang="ru-RU" dirty="0"/>
              <a:t>, </a:t>
            </a:r>
            <a:r>
              <a:rPr lang="ru-RU" dirty="0" err="1"/>
              <a:t>надаючи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протилежного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,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2&gt;1 буде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 </a:t>
            </a:r>
            <a:r>
              <a:rPr lang="ru-RU" i="1" dirty="0" err="1"/>
              <a:t>False</a:t>
            </a:r>
            <a:r>
              <a:rPr lang="ru-RU" dirty="0"/>
              <a:t> (</a:t>
            </a:r>
            <a:r>
              <a:rPr lang="ru-RU" dirty="0" err="1"/>
              <a:t>протилежний</a:t>
            </a:r>
            <a:r>
              <a:rPr lang="ru-RU" dirty="0"/>
              <a:t> до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2&gt;1). </a:t>
            </a:r>
            <a:r>
              <a:rPr lang="ru-RU" dirty="0" err="1"/>
              <a:t>Взагалі</a:t>
            </a:r>
            <a:r>
              <a:rPr lang="ru-RU" dirty="0"/>
              <a:t> не </a:t>
            </a:r>
            <a:r>
              <a:rPr lang="ru-RU" dirty="0" err="1"/>
              <a:t>дуже</a:t>
            </a:r>
            <a:r>
              <a:rPr lang="ru-RU" dirty="0"/>
              <a:t> часто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оператор </a:t>
            </a:r>
            <a:r>
              <a:rPr lang="ru-RU" dirty="0" err="1"/>
              <a:t>окремо</a:t>
            </a:r>
            <a:r>
              <a:rPr lang="ru-RU" dirty="0"/>
              <a:t>, так як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2&gt;1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замінити</a:t>
            </a:r>
            <a:r>
              <a:rPr lang="ru-RU" dirty="0"/>
              <a:t> на </a:t>
            </a:r>
            <a:r>
              <a:rPr lang="ru-RU" dirty="0" err="1"/>
              <a:t>протилежний</a:t>
            </a:r>
            <a:r>
              <a:rPr lang="ru-RU" dirty="0"/>
              <a:t> </a:t>
            </a:r>
            <a:r>
              <a:rPr lang="ru-RU" dirty="0" err="1"/>
              <a:t>логічний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(в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2&lt;1). Та все ж </a:t>
            </a:r>
            <a:r>
              <a:rPr lang="ru-RU" dirty="0" err="1"/>
              <a:t>його</a:t>
            </a:r>
            <a:r>
              <a:rPr lang="ru-RU" dirty="0"/>
              <a:t> часто </a:t>
            </a:r>
            <a:r>
              <a:rPr lang="ru-RU" dirty="0" err="1"/>
              <a:t>застосовують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іншими</a:t>
            </a:r>
            <a:r>
              <a:rPr lang="ru-RU" dirty="0"/>
              <a:t> операторами. Для прикладу </a:t>
            </a:r>
            <a:r>
              <a:rPr lang="ru-RU" dirty="0" err="1"/>
              <a:t>вираз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1&gt;2 </a:t>
            </a:r>
            <a:r>
              <a:rPr lang="ru-RU" dirty="0" err="1"/>
              <a:t>and</a:t>
            </a:r>
            <a:r>
              <a:rPr lang="ru-RU" dirty="0"/>
              <a:t> 4&gt;3 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 </a:t>
            </a:r>
            <a:r>
              <a:rPr lang="ru-RU" i="1" dirty="0" err="1"/>
              <a:t>True</a:t>
            </a:r>
            <a:r>
              <a:rPr lang="ru-RU" dirty="0"/>
              <a:t> (</a:t>
            </a:r>
            <a:r>
              <a:rPr lang="ru-RU" dirty="0" err="1"/>
              <a:t>not</a:t>
            </a:r>
            <a:r>
              <a:rPr lang="ru-RU" dirty="0"/>
              <a:t> 1&gt;2 = </a:t>
            </a:r>
            <a:r>
              <a:rPr lang="ru-RU" dirty="0" err="1"/>
              <a:t>True</a:t>
            </a:r>
            <a:r>
              <a:rPr lang="ru-RU" dirty="0"/>
              <a:t>, 4&gt;3 = </a:t>
            </a:r>
            <a:r>
              <a:rPr lang="ru-RU" dirty="0" err="1"/>
              <a:t>True</a:t>
            </a:r>
            <a:r>
              <a:rPr lang="ru-R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8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Розгалуження мовою програмування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 smtClean="0"/>
              <a:t>Для </a:t>
            </a:r>
            <a:r>
              <a:rPr lang="uk-UA" dirty="0"/>
              <a:t>того, щоб представити умову у програмному коді </a:t>
            </a:r>
            <a:r>
              <a:rPr lang="en-US" dirty="0"/>
              <a:t>Python, </a:t>
            </a:r>
            <a:r>
              <a:rPr lang="uk-UA" dirty="0"/>
              <a:t>використовуються наступні оператори: </a:t>
            </a:r>
            <a:r>
              <a:rPr lang="en-US" b="1" dirty="0"/>
              <a:t>if</a:t>
            </a:r>
            <a:r>
              <a:rPr lang="en-US" dirty="0"/>
              <a:t>,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uk-UA" dirty="0"/>
              <a:t>та </a:t>
            </a:r>
            <a:r>
              <a:rPr lang="en-US" b="1" dirty="0" err="1"/>
              <a:t>elif</a:t>
            </a:r>
            <a:r>
              <a:rPr lang="en-US" dirty="0"/>
              <a:t> (</a:t>
            </a:r>
            <a:r>
              <a:rPr lang="uk-UA" dirty="0"/>
              <a:t>Оператори </a:t>
            </a:r>
            <a:r>
              <a:rPr lang="en-US" dirty="0"/>
              <a:t>else </a:t>
            </a:r>
            <a:r>
              <a:rPr lang="uk-UA" dirty="0"/>
              <a:t>та </a:t>
            </a:r>
            <a:r>
              <a:rPr lang="en-US" dirty="0" err="1"/>
              <a:t>elif</a:t>
            </a:r>
            <a:r>
              <a:rPr lang="en-US" dirty="0"/>
              <a:t> - </a:t>
            </a:r>
            <a:r>
              <a:rPr lang="uk-UA" dirty="0"/>
              <a:t>необов'язкові):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 </a:t>
            </a:r>
            <a:r>
              <a:rPr lang="uk-UA" dirty="0" err="1"/>
              <a:t>логічний_вираз</a:t>
            </a:r>
            <a:r>
              <a:rPr lang="uk-UA" dirty="0"/>
              <a:t>:</a:t>
            </a:r>
          </a:p>
          <a:p>
            <a:pPr marL="0" indent="0">
              <a:buNone/>
            </a:pPr>
            <a:r>
              <a:rPr lang="uk-UA" dirty="0"/>
              <a:t>дії, які будуть виконуватися якщо логічний вираз буде мати значення </a:t>
            </a:r>
            <a:r>
              <a:rPr lang="en-US" i="1" dirty="0"/>
              <a:t>True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uk-UA" dirty="0" err="1"/>
              <a:t>логічний_вираз</a:t>
            </a:r>
            <a:r>
              <a:rPr lang="uk-UA" dirty="0"/>
              <a:t>:</a:t>
            </a:r>
          </a:p>
          <a:p>
            <a:pPr marL="0" indent="0">
              <a:buNone/>
            </a:pPr>
            <a:r>
              <a:rPr lang="uk-UA" dirty="0"/>
              <a:t>дії, які будуть виконуватися якщо попередній логічний вираз має значення 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uk-UA" dirty="0"/>
              <a:t>а даний логічний вираз буде має значення </a:t>
            </a:r>
            <a:r>
              <a:rPr lang="en-US" i="1" dirty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 . .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uk-UA" dirty="0"/>
              <a:t>дії, які будуть виконуватися якщо всі логічні вирази будуть мати значення </a:t>
            </a:r>
            <a:r>
              <a:rPr lang="en-US" i="1" dirty="0"/>
              <a:t>False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3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Наприклад:</a:t>
            </a:r>
          </a:p>
          <a:p>
            <a:pPr marL="0" indent="0"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marL="0" indent="0">
              <a:buNone/>
            </a:pPr>
            <a:r>
              <a:rPr lang="en-US" dirty="0" smtClean="0"/>
              <a:t>if a==2:</a:t>
            </a:r>
          </a:p>
          <a:p>
            <a:pPr marL="0" indent="0">
              <a:buNone/>
            </a:pPr>
            <a:r>
              <a:rPr lang="en-US" dirty="0" smtClean="0"/>
              <a:t>print("a </a:t>
            </a:r>
            <a:r>
              <a:rPr lang="uk-UA" dirty="0" smtClean="0"/>
              <a:t>дорівнює 2")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print("a </a:t>
            </a:r>
            <a:r>
              <a:rPr lang="uk-UA" dirty="0" smtClean="0"/>
              <a:t>не дорівнює 2")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 частини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 smtClean="0"/>
              <a:t>Задачно</a:t>
            </a:r>
            <a:r>
              <a:rPr lang="uk-UA" dirty="0" smtClean="0"/>
              <a:t> дві точки. Знайти яка з них ближче до початку координат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8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Чебурашка вирішив купити килими в </a:t>
            </a:r>
            <a:r>
              <a:rPr lang="uk-UA" dirty="0" err="1" smtClean="0"/>
              <a:t>кімнату,в</a:t>
            </a:r>
            <a:r>
              <a:rPr lang="uk-UA" dirty="0" smtClean="0"/>
              <a:t> якій він мешкав разом з Геною. Розмірами їх кімнати виявились прямокутні стіни довжиною а та б. В магазині були лише квадратні килими зі стороною с. визначте скільки килимів може купити чебурашка та непокриту площу підлоги.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10 рецептов очень хрустящих куриных наггетсов - Лайфхак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980"/>
            <a:ext cx="12192000" cy="60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Лінійні </a:t>
            </a:r>
            <a:r>
              <a:rPr lang="uk-UA" dirty="0" err="1" smtClean="0"/>
              <a:t>алгоритми.Задача</a:t>
            </a:r>
            <a:r>
              <a:rPr lang="uk-UA" dirty="0" smtClean="0"/>
              <a:t>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	Якщо на одну шальку терезів посадити </a:t>
            </a:r>
            <a:r>
              <a:rPr lang="uk-UA" dirty="0" err="1" smtClean="0"/>
              <a:t>Даринку,яка</a:t>
            </a:r>
            <a:r>
              <a:rPr lang="uk-UA" dirty="0" smtClean="0"/>
              <a:t> важить </a:t>
            </a:r>
            <a:r>
              <a:rPr lang="en-US" dirty="0" smtClean="0"/>
              <a:t>n</a:t>
            </a:r>
            <a:r>
              <a:rPr lang="uk-UA" dirty="0" smtClean="0"/>
              <a:t> кілограмів і </a:t>
            </a:r>
            <a:r>
              <a:rPr lang="uk-UA" dirty="0" err="1" smtClean="0"/>
              <a:t>Наталку,яка</a:t>
            </a:r>
            <a:r>
              <a:rPr lang="uk-UA" dirty="0" smtClean="0"/>
              <a:t> важить на 5</a:t>
            </a:r>
            <a:r>
              <a:rPr lang="en-US" dirty="0" smtClean="0"/>
              <a:t> </a:t>
            </a:r>
            <a:r>
              <a:rPr lang="uk-UA" dirty="0" smtClean="0"/>
              <a:t>кілограмів </a:t>
            </a:r>
            <a:r>
              <a:rPr lang="uk-UA" dirty="0" err="1" smtClean="0"/>
              <a:t>менше,а</a:t>
            </a:r>
            <a:r>
              <a:rPr lang="uk-UA" dirty="0" smtClean="0"/>
              <a:t> на іншу висипати </a:t>
            </a:r>
            <a:r>
              <a:rPr lang="en-US" dirty="0" smtClean="0"/>
              <a:t>m</a:t>
            </a:r>
            <a:r>
              <a:rPr lang="uk-UA" dirty="0"/>
              <a:t> </a:t>
            </a:r>
            <a:r>
              <a:rPr lang="uk-UA" dirty="0" smtClean="0"/>
              <a:t>кілограмів </a:t>
            </a:r>
            <a:r>
              <a:rPr lang="uk-UA" dirty="0" err="1" smtClean="0"/>
              <a:t>цукерок,то</a:t>
            </a:r>
            <a:r>
              <a:rPr lang="uk-UA" dirty="0" smtClean="0"/>
              <a:t> скільки цукерок доведеться з</a:t>
            </a:r>
            <a:r>
              <a:rPr lang="en-US" dirty="0" smtClean="0"/>
              <a:t>’</a:t>
            </a:r>
            <a:r>
              <a:rPr lang="uk-UA" dirty="0" smtClean="0"/>
              <a:t>їсти </a:t>
            </a:r>
            <a:r>
              <a:rPr lang="uk-UA" dirty="0" err="1" smtClean="0"/>
              <a:t>дівчаткам,щоб</a:t>
            </a:r>
            <a:r>
              <a:rPr lang="uk-UA" dirty="0" smtClean="0"/>
              <a:t> ваги зрівноважились?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1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Лінійні </a:t>
            </a:r>
            <a:r>
              <a:rPr lang="uk-UA" dirty="0" err="1" smtClean="0"/>
              <a:t>алгоритми.Задача</a:t>
            </a:r>
            <a:r>
              <a:rPr lang="uk-UA" dirty="0" smtClean="0"/>
              <a:t> 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Петрусь задумав число і нікому його не назвав. Друзі упіймали його і примусили подвоїти задумане </a:t>
            </a:r>
            <a:r>
              <a:rPr lang="uk-UA" dirty="0" err="1" smtClean="0"/>
              <a:t>число,а</a:t>
            </a:r>
            <a:r>
              <a:rPr lang="uk-UA" dirty="0" smtClean="0"/>
              <a:t> потім додати до нього 5. Він назвав число </a:t>
            </a:r>
            <a:r>
              <a:rPr lang="en-US" dirty="0" smtClean="0"/>
              <a:t>n.</a:t>
            </a:r>
            <a:r>
              <a:rPr lang="uk-UA" dirty="0"/>
              <a:t> </a:t>
            </a:r>
            <a:r>
              <a:rPr lang="uk-UA" dirty="0" err="1" smtClean="0"/>
              <a:t>Визначте,яке</a:t>
            </a:r>
            <a:r>
              <a:rPr lang="uk-UA" dirty="0" smtClean="0"/>
              <a:t> число задумав Петрусь.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Лінійні </a:t>
            </a:r>
            <a:r>
              <a:rPr lang="uk-UA" dirty="0" err="1" smtClean="0"/>
              <a:t>алгоритми.Задача</a:t>
            </a:r>
            <a:r>
              <a:rPr lang="uk-UA" dirty="0" smtClean="0"/>
              <a:t> 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Із тераріуму втекли </a:t>
            </a:r>
            <a:r>
              <a:rPr lang="en-US" dirty="0" smtClean="0"/>
              <a:t>x </a:t>
            </a:r>
            <a:r>
              <a:rPr lang="uk-UA" dirty="0" err="1" smtClean="0"/>
              <a:t>гадюк</a:t>
            </a:r>
            <a:r>
              <a:rPr lang="uk-UA" dirty="0" smtClean="0"/>
              <a:t>, </a:t>
            </a:r>
            <a:r>
              <a:rPr lang="en-US" dirty="0" smtClean="0"/>
              <a:t>y </a:t>
            </a:r>
            <a:r>
              <a:rPr lang="uk-UA" dirty="0" smtClean="0"/>
              <a:t>кобр і </a:t>
            </a:r>
            <a:r>
              <a:rPr lang="en-US" dirty="0" smtClean="0"/>
              <a:t>z </a:t>
            </a:r>
            <a:r>
              <a:rPr lang="uk-UA" dirty="0" smtClean="0"/>
              <a:t>гюрз. Довжина кожної гадюки – 1м,кобри 1м 30см, а </a:t>
            </a:r>
            <a:r>
              <a:rPr lang="uk-UA" dirty="0" err="1" smtClean="0"/>
              <a:t>гюрзм</a:t>
            </a:r>
            <a:r>
              <a:rPr lang="uk-UA" dirty="0" smtClean="0"/>
              <a:t> 1м 15см. Скільки повних метрів отруйних змій утекло? Яку довжину вони складають у сантиметрах?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4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Лінійні </a:t>
            </a:r>
            <a:r>
              <a:rPr lang="uk-UA" dirty="0" err="1" smtClean="0"/>
              <a:t>алгоритми.Задача</a:t>
            </a:r>
            <a:r>
              <a:rPr lang="uk-UA" dirty="0" smtClean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Дано значення змінних </a:t>
                </a:r>
                <a:r>
                  <a:rPr lang="en-US" dirty="0" err="1" smtClean="0"/>
                  <a:t>x,y,z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uk-UA" dirty="0" smtClean="0"/>
                  <a:t>Обчислити значення виразу</a:t>
                </a:r>
                <a:endParaRPr lang="en-US" dirty="0" smtClean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89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Лінійні </a:t>
            </a:r>
            <a:r>
              <a:rPr lang="uk-UA" dirty="0" err="1" smtClean="0"/>
              <a:t>алгоритми.Задача</a:t>
            </a:r>
            <a:r>
              <a:rPr lang="uk-UA" dirty="0" smtClean="0"/>
              <a:t> </a:t>
            </a:r>
            <a:r>
              <a:rPr lang="en-US" dirty="0"/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Знайти швидкість автомобіля через час </a:t>
            </a:r>
            <a:r>
              <a:rPr lang="en-US" dirty="0" smtClean="0"/>
              <a:t>t, </a:t>
            </a:r>
            <a:r>
              <a:rPr lang="uk-UA" dirty="0" smtClean="0"/>
              <a:t>який рухається з місця з прискоренням </a:t>
            </a:r>
            <a:r>
              <a:rPr lang="en-US" dirty="0" smtClean="0"/>
              <a:t>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0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14695"/>
            <a:ext cx="10515600" cy="1325563"/>
          </a:xfrm>
        </p:spPr>
        <p:txBody>
          <a:bodyPr/>
          <a:lstStyle/>
          <a:p>
            <a:r>
              <a:rPr lang="ru-RU" b="1" dirty="0" err="1" smtClean="0"/>
              <a:t>Логічний</a:t>
            </a:r>
            <a:r>
              <a:rPr lang="ru-RU" b="1" dirty="0" smtClean="0"/>
              <a:t> тип. </a:t>
            </a:r>
            <a:r>
              <a:rPr lang="ru-RU" b="1" dirty="0" err="1" smtClean="0"/>
              <a:t>Логічні</a:t>
            </a:r>
            <a:r>
              <a:rPr lang="ru-RU" b="1" dirty="0" smtClean="0"/>
              <a:t> </a:t>
            </a:r>
            <a:r>
              <a:rPr lang="ru-RU" b="1" dirty="0" err="1" smtClean="0"/>
              <a:t>оператори</a:t>
            </a:r>
            <a:r>
              <a:rPr lang="ru-RU" b="1" dirty="0" smtClean="0"/>
              <a:t>. Оператор </a:t>
            </a:r>
            <a:r>
              <a:rPr lang="ru-RU" b="1" dirty="0" err="1" smtClean="0"/>
              <a:t>розгалуження</a:t>
            </a:r>
            <a:r>
              <a:rPr lang="ru-RU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182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Оператор </a:t>
            </a:r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uk-UA" dirty="0" smtClean="0"/>
              <a:t>Оскільки </a:t>
            </a:r>
            <a:r>
              <a:rPr lang="uk-UA" dirty="0"/>
              <a:t>ці оператори виконують дії з змінними логічного типу даних, а отже і результат буде </a:t>
            </a:r>
            <a:r>
              <a:rPr lang="en-US" i="1" dirty="0"/>
              <a:t>True</a:t>
            </a:r>
            <a:r>
              <a:rPr lang="en-US" dirty="0"/>
              <a:t> </a:t>
            </a:r>
            <a:r>
              <a:rPr lang="uk-UA" dirty="0"/>
              <a:t>або </a:t>
            </a:r>
            <a:r>
              <a:rPr lang="en-US" i="1" dirty="0"/>
              <a:t>False</a:t>
            </a:r>
            <a:r>
              <a:rPr lang="en-US" dirty="0"/>
              <a:t>. </a:t>
            </a:r>
            <a:r>
              <a:rPr lang="uk-UA" dirty="0"/>
              <a:t>Цей оператор засовується таким чином: [</a:t>
            </a:r>
            <a:r>
              <a:rPr lang="uk-UA" dirty="0" err="1"/>
              <a:t>лог</a:t>
            </a:r>
            <a:r>
              <a:rPr lang="uk-UA" dirty="0"/>
              <a:t>. вираз] </a:t>
            </a:r>
            <a:r>
              <a:rPr lang="en-US" dirty="0"/>
              <a:t>and [</a:t>
            </a:r>
            <a:r>
              <a:rPr lang="uk-UA" dirty="0" err="1"/>
              <a:t>лог</a:t>
            </a:r>
            <a:r>
              <a:rPr lang="uk-UA" dirty="0"/>
              <a:t>. вираз] </a:t>
            </a:r>
            <a:r>
              <a:rPr lang="en-US" dirty="0"/>
              <a:t>and ... </a:t>
            </a:r>
            <a:r>
              <a:rPr lang="uk-UA" dirty="0"/>
              <a:t>Такий складений логічний вираз буде набувати значення </a:t>
            </a:r>
            <a:r>
              <a:rPr lang="en-US" i="1" dirty="0"/>
              <a:t>True</a:t>
            </a:r>
            <a:r>
              <a:rPr lang="en-US" dirty="0"/>
              <a:t> </a:t>
            </a:r>
            <a:r>
              <a:rPr lang="uk-UA" dirty="0"/>
              <a:t>тільки у тому випадку, якщо всі зміні або логічні вирази будуть мати значення </a:t>
            </a:r>
            <a:r>
              <a:rPr lang="en-US" i="1" dirty="0"/>
              <a:t>True</a:t>
            </a:r>
            <a:r>
              <a:rPr lang="en-US" dirty="0"/>
              <a:t>. </a:t>
            </a:r>
            <a:r>
              <a:rPr lang="uk-UA" dirty="0"/>
              <a:t>Якщо хоча б один із них буде мати значення </a:t>
            </a:r>
            <a:r>
              <a:rPr lang="en-US" i="1" dirty="0"/>
              <a:t>False</a:t>
            </a:r>
            <a:r>
              <a:rPr lang="en-US" dirty="0"/>
              <a:t> </a:t>
            </a:r>
            <a:r>
              <a:rPr lang="uk-UA" dirty="0"/>
              <a:t>то і весь вираз буде набувати цього значення.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35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202</Words>
  <Application>Microsoft Office PowerPoint</Application>
  <PresentationFormat>Широкоэкранный</PresentationFormat>
  <Paragraphs>42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Урок 3</vt:lpstr>
      <vt:lpstr>Презентация PowerPoint</vt:lpstr>
      <vt:lpstr>Лінійні алгоритми.Задача 1</vt:lpstr>
      <vt:lpstr>Лінійні алгоритми.Задача 2</vt:lpstr>
      <vt:lpstr>Лінійні алгоритми.Задача 3</vt:lpstr>
      <vt:lpstr>Лінійні алгоритми.Задача 4</vt:lpstr>
      <vt:lpstr>Лінійні алгоритми.Задача 5</vt:lpstr>
      <vt:lpstr>Логічний тип. Логічні оператори. Оператор розгалуження.</vt:lpstr>
      <vt:lpstr>Оператор AND</vt:lpstr>
      <vt:lpstr>Оператор AND</vt:lpstr>
      <vt:lpstr>Оператор OR </vt:lpstr>
      <vt:lpstr>Оператор NOT </vt:lpstr>
      <vt:lpstr>Розгалуження мовою програмування Python</vt:lpstr>
      <vt:lpstr>Презентация PowerPoint</vt:lpstr>
      <vt:lpstr>Кінець частини 1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3</dc:title>
  <dc:creator>Windows User</dc:creator>
  <cp:lastModifiedBy>Windows User</cp:lastModifiedBy>
  <cp:revision>19</cp:revision>
  <dcterms:created xsi:type="dcterms:W3CDTF">2020-09-26T10:04:30Z</dcterms:created>
  <dcterms:modified xsi:type="dcterms:W3CDTF">2020-09-26T12:07:53Z</dcterms:modified>
</cp:coreProperties>
</file>