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85C8-27E2-4CDC-86F1-32CC146D7C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3CDC-A392-4FC7-8380-BF2B3E69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85C8-27E2-4CDC-86F1-32CC146D7C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3CDC-A392-4FC7-8380-BF2B3E69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85C8-27E2-4CDC-86F1-32CC146D7C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3CDC-A392-4FC7-8380-BF2B3E69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85C8-27E2-4CDC-86F1-32CC146D7C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3CDC-A392-4FC7-8380-BF2B3E69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85C8-27E2-4CDC-86F1-32CC146D7C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3CDC-A392-4FC7-8380-BF2B3E69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85C8-27E2-4CDC-86F1-32CC146D7C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3CDC-A392-4FC7-8380-BF2B3E69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4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85C8-27E2-4CDC-86F1-32CC146D7C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3CDC-A392-4FC7-8380-BF2B3E69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4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85C8-27E2-4CDC-86F1-32CC146D7C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3CDC-A392-4FC7-8380-BF2B3E69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85C8-27E2-4CDC-86F1-32CC146D7C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3CDC-A392-4FC7-8380-BF2B3E69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85C8-27E2-4CDC-86F1-32CC146D7C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3CDC-A392-4FC7-8380-BF2B3E69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0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85C8-27E2-4CDC-86F1-32CC146D7C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3CDC-A392-4FC7-8380-BF2B3E69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485C8-27E2-4CDC-86F1-32CC146D7C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3CDC-A392-4FC7-8380-BF2B3E69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1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9" y="785873"/>
            <a:ext cx="12077013" cy="56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3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 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Дано 3 цілі числа </a:t>
            </a:r>
            <a:r>
              <a:rPr lang="en-US" dirty="0" err="1" smtClean="0"/>
              <a:t>x,y,z</a:t>
            </a:r>
            <a:r>
              <a:rPr lang="en-US" dirty="0" smtClean="0"/>
              <a:t>. </a:t>
            </a:r>
            <a:r>
              <a:rPr lang="uk-UA" dirty="0" smtClean="0"/>
              <a:t>Визначити чи можна утворити трикутник з 3 сторін довжиною як ці числа.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2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 4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На площині задана точка. Визначити в якій четверті вона знаходиться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6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 5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Скласти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, яка </a:t>
            </a:r>
            <a:r>
              <a:rPr lang="ru-RU" dirty="0" err="1"/>
              <a:t>виведе</a:t>
            </a:r>
            <a:r>
              <a:rPr lang="ru-RU" dirty="0"/>
              <a:t> у порядку </a:t>
            </a: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натуральні</a:t>
            </a:r>
            <a:r>
              <a:rPr lang="ru-RU" dirty="0"/>
              <a:t> числа, квадрат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менший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введеного</a:t>
            </a:r>
            <a:r>
              <a:rPr lang="ru-RU" dirty="0"/>
              <a:t> з </a:t>
            </a:r>
            <a:r>
              <a:rPr lang="ru-RU" dirty="0" err="1"/>
              <a:t>клавіатури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цілого</a:t>
            </a:r>
            <a:r>
              <a:rPr lang="ru-RU" dirty="0"/>
              <a:t> числа.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4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 6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Дано дійсні числа </a:t>
            </a:r>
            <a:r>
              <a:rPr lang="en-US" dirty="0" err="1" smtClean="0"/>
              <a:t>a,b,c,d</a:t>
            </a:r>
            <a:r>
              <a:rPr lang="en-US" dirty="0" smtClean="0"/>
              <a:t>. </a:t>
            </a:r>
            <a:r>
              <a:rPr lang="uk-UA" dirty="0" smtClean="0"/>
              <a:t>Якщо вони утворюють спадну послідовність, всі їх значення замінити модулями, якщо зростаючу то все залишити без змін. В протилежному випадку збільшити </a:t>
            </a:r>
            <a:r>
              <a:rPr lang="uk-UA" smtClean="0"/>
              <a:t>всі значення в 10 разів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6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Повторення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Логічний вираз :</a:t>
            </a:r>
          </a:p>
          <a:p>
            <a:pPr marL="0" indent="0">
              <a:buNone/>
            </a:pPr>
            <a:r>
              <a:rPr lang="en-US" dirty="0" smtClean="0"/>
              <a:t>X == 10</a:t>
            </a:r>
          </a:p>
          <a:p>
            <a:pPr marL="0" indent="0">
              <a:buNone/>
            </a:pPr>
            <a:r>
              <a:rPr lang="en-US" dirty="0" smtClean="0"/>
              <a:t>X &gt;=10</a:t>
            </a:r>
          </a:p>
          <a:p>
            <a:pPr marL="0" indent="0">
              <a:buNone/>
            </a:pPr>
            <a:r>
              <a:rPr lang="en-US" dirty="0" smtClean="0"/>
              <a:t>X&lt;=10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1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Розгалуження мовою програмування </a:t>
            </a:r>
            <a:r>
              <a:rPr lang="en-US" b="1" dirty="0" smtClean="0"/>
              <a:t>Python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4464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dirty="0" smtClean="0"/>
              <a:t>Для </a:t>
            </a:r>
            <a:r>
              <a:rPr lang="uk-UA" dirty="0"/>
              <a:t>того, щоб представити умову у програмному коді </a:t>
            </a:r>
            <a:r>
              <a:rPr lang="en-US" dirty="0"/>
              <a:t>Python, </a:t>
            </a:r>
            <a:r>
              <a:rPr lang="uk-UA" dirty="0"/>
              <a:t>використовуються наступні оператори: </a:t>
            </a:r>
            <a:r>
              <a:rPr lang="en-US" b="1" dirty="0"/>
              <a:t>if</a:t>
            </a:r>
            <a:r>
              <a:rPr lang="en-US" dirty="0"/>
              <a:t>,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uk-UA" dirty="0"/>
              <a:t>та </a:t>
            </a:r>
            <a:r>
              <a:rPr lang="en-US" b="1" dirty="0" err="1"/>
              <a:t>elif</a:t>
            </a:r>
            <a:r>
              <a:rPr lang="en-US" dirty="0"/>
              <a:t> (</a:t>
            </a:r>
            <a:r>
              <a:rPr lang="uk-UA" dirty="0"/>
              <a:t>Оператори </a:t>
            </a:r>
            <a:r>
              <a:rPr lang="en-US" dirty="0"/>
              <a:t>else </a:t>
            </a:r>
            <a:r>
              <a:rPr lang="uk-UA" dirty="0"/>
              <a:t>та </a:t>
            </a:r>
            <a:r>
              <a:rPr lang="en-US" dirty="0" err="1"/>
              <a:t>elif</a:t>
            </a:r>
            <a:r>
              <a:rPr lang="en-US" dirty="0"/>
              <a:t> - </a:t>
            </a:r>
            <a:r>
              <a:rPr lang="uk-UA" dirty="0"/>
              <a:t>необов'язкові):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 </a:t>
            </a:r>
            <a:r>
              <a:rPr lang="uk-UA" dirty="0" err="1"/>
              <a:t>логічний_вираз</a:t>
            </a:r>
            <a:r>
              <a:rPr lang="uk-UA" dirty="0"/>
              <a:t>:</a:t>
            </a:r>
          </a:p>
          <a:p>
            <a:pPr marL="0" indent="0">
              <a:buNone/>
            </a:pPr>
            <a:r>
              <a:rPr lang="uk-UA" dirty="0"/>
              <a:t>дії, які будуть виконуватися якщо логічний вираз буде мати значення </a:t>
            </a:r>
            <a:r>
              <a:rPr lang="en-US" i="1" dirty="0"/>
              <a:t>True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uk-UA" dirty="0" err="1"/>
              <a:t>логічний_вираз</a:t>
            </a:r>
            <a:r>
              <a:rPr lang="uk-UA" dirty="0"/>
              <a:t>:</a:t>
            </a:r>
          </a:p>
          <a:p>
            <a:pPr marL="0" indent="0">
              <a:buNone/>
            </a:pPr>
            <a:r>
              <a:rPr lang="uk-UA" dirty="0"/>
              <a:t>дії, які будуть виконуватися якщо попередній логічний вираз має значення </a:t>
            </a:r>
            <a:r>
              <a:rPr lang="en-US" i="1" dirty="0"/>
              <a:t>False</a:t>
            </a:r>
            <a:r>
              <a:rPr lang="en-US" dirty="0"/>
              <a:t>, </a:t>
            </a:r>
            <a:r>
              <a:rPr lang="uk-UA" dirty="0"/>
              <a:t>а даний логічний вираз буде має значення </a:t>
            </a:r>
            <a:r>
              <a:rPr lang="en-US" i="1" dirty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 . .</a:t>
            </a:r>
          </a:p>
          <a:p>
            <a:pPr marL="0" indent="0">
              <a:buNone/>
            </a:pPr>
            <a:r>
              <a:rPr lang="en-US" b="1" dirty="0"/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uk-UA" dirty="0"/>
              <a:t>дії, які будуть виконуватися якщо всі логічні вирази будуть мати значення </a:t>
            </a:r>
            <a:r>
              <a:rPr lang="en-US" i="1" dirty="0"/>
              <a:t>False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390" y="203859"/>
            <a:ext cx="8350712" cy="64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0" y="615801"/>
            <a:ext cx="11173188" cy="55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11" y="1165000"/>
            <a:ext cx="8605120" cy="446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5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Чебурашка вирішив купити килими в кімнату, в якій він мешкав разом з Геною. Розмірами їх кімнати виявились прямокутні стіни довжиною а та б. В магазині були лише квадратні килими зі стороною с. визначте скільки килимів може купити чебурашка та непокриту площу підлоги.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8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 smtClean="0"/>
                  <a:t>Дано значення цілих величин</a:t>
                </a:r>
                <a:r>
                  <a:rPr lang="en-US" dirty="0" smtClean="0"/>
                  <a:t> </a:t>
                </a:r>
                <a:r>
                  <a:rPr lang="en-US" dirty="0" smtClean="0"/>
                  <a:t>x,</a:t>
                </a:r>
                <a:r>
                  <a:rPr lang="uk-UA" dirty="0" smtClean="0"/>
                  <a:t> </a:t>
                </a:r>
                <a:r>
                  <a:rPr lang="en-US" dirty="0" smtClean="0"/>
                  <a:t>y</a:t>
                </a:r>
                <a:r>
                  <a:rPr lang="uk-UA" dirty="0" smtClean="0"/>
                  <a:t>, обчислити </a:t>
                </a:r>
                <a:r>
                  <a:rPr lang="uk-UA" dirty="0" smtClean="0"/>
                  <a:t>значення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Max(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nor/>
                      </m:rPr>
                      <a:rPr lang="en-US" dirty="0" smtClean="0"/>
                      <m:t>M</m:t>
                    </m:r>
                    <m:r>
                      <m:rPr>
                        <m:nor/>
                      </m:rPr>
                      <a:rPr lang="en-US" b="0" i="0" dirty="0" smtClean="0"/>
                      <m:t>in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12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 smtClean="0"/>
                  <a:t>На площині задано дві точки (х1,у1) та (х2,у2). Визначити яка з них лежить далі від центру координат</a:t>
                </a:r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uk-UA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357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167</Words>
  <Application>Microsoft Office PowerPoint</Application>
  <PresentationFormat>Широкоэкранный</PresentationFormat>
  <Paragraphs>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Повторення</vt:lpstr>
      <vt:lpstr>Розгалуження мовою програмування Python</vt:lpstr>
      <vt:lpstr>Презентация PowerPoint</vt:lpstr>
      <vt:lpstr>Презентация PowerPoint</vt:lpstr>
      <vt:lpstr>Презентация PowerPoint</vt:lpstr>
      <vt:lpstr>Задача</vt:lpstr>
      <vt:lpstr>Задача 1</vt:lpstr>
      <vt:lpstr>Задача 2</vt:lpstr>
      <vt:lpstr>Задача 3</vt:lpstr>
      <vt:lpstr>Задача 4</vt:lpstr>
      <vt:lpstr>Задача 5</vt:lpstr>
      <vt:lpstr>Задача 6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8</cp:revision>
  <dcterms:created xsi:type="dcterms:W3CDTF">2020-10-03T10:03:57Z</dcterms:created>
  <dcterms:modified xsi:type="dcterms:W3CDTF">2020-10-03T11:28:26Z</dcterms:modified>
</cp:coreProperties>
</file>