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FC6E-69FD-49A1-A641-F55C290619A5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0C5E-7F3A-4E04-AC17-8FF42D8B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Алгоритми зі списками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8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ython List Slicing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" y="691324"/>
            <a:ext cx="11190901" cy="52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" y="2081656"/>
            <a:ext cx="11155224" cy="26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ython List Slicing - Negative Ind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7" y="624840"/>
            <a:ext cx="11365025" cy="51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80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5" y="2275296"/>
            <a:ext cx="11655157" cy="21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 List Slicing - Specifying Step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0" y="2820194"/>
            <a:ext cx="10762361" cy="36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2" y="704804"/>
            <a:ext cx="6092877" cy="14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Якщо ви хочете отримати всі елементи від 0го. 0 можна не писати.</a:t>
            </a:r>
          </a:p>
          <a:p>
            <a:pPr marL="0" indent="0">
              <a:buNone/>
            </a:pPr>
            <a:r>
              <a:rPr lang="uk-UA" dirty="0" smtClean="0"/>
              <a:t>Наприклад </a:t>
            </a:r>
            <a:r>
              <a:rPr lang="en-US" dirty="0" smtClean="0"/>
              <a:t>[:3]= [0:3</a:t>
            </a:r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30250"/>
            <a:ext cx="10154863" cy="2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5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9" y="365125"/>
            <a:ext cx="9201554" cy="57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8" y="230188"/>
            <a:ext cx="6468640" cy="23941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44" y="3528016"/>
            <a:ext cx="7808270" cy="2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Задача 5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Задано список </a:t>
            </a:r>
            <a:r>
              <a:rPr lang="en-US" dirty="0" smtClean="0"/>
              <a:t>L</a:t>
            </a:r>
            <a:r>
              <a:rPr lang="uk-UA" dirty="0" smtClean="0"/>
              <a:t> і довжину підгрупи </a:t>
            </a:r>
            <a:r>
              <a:rPr lang="en-US" dirty="0" smtClean="0"/>
              <a:t>k.</a:t>
            </a:r>
            <a:r>
              <a:rPr lang="uk-UA" dirty="0" smtClean="0"/>
              <a:t> </a:t>
            </a:r>
            <a:r>
              <a:rPr lang="uk-UA" dirty="0" err="1" smtClean="0"/>
              <a:t>Необіхідно</a:t>
            </a:r>
            <a:r>
              <a:rPr lang="uk-UA" dirty="0" smtClean="0"/>
              <a:t> записати всі підгрупи у </a:t>
            </a:r>
            <a:r>
              <a:rPr lang="uk-UA" dirty="0" err="1" smtClean="0"/>
              <a:t>зворотньому</a:t>
            </a:r>
            <a:r>
              <a:rPr lang="uk-UA" dirty="0" smtClean="0"/>
              <a:t> порядку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Вхідні дані</a:t>
            </a:r>
          </a:p>
          <a:p>
            <a:pPr marL="0" indent="0">
              <a:buNone/>
            </a:pPr>
            <a:r>
              <a:rPr lang="uk-UA" dirty="0" smtClean="0"/>
              <a:t>1 2 3 4 5 6 7 8 9 </a:t>
            </a:r>
          </a:p>
          <a:p>
            <a:pPr marL="0" indent="0">
              <a:buNone/>
            </a:pPr>
            <a:r>
              <a:rPr lang="uk-UA" dirty="0" smtClean="0"/>
              <a:t>3</a:t>
            </a:r>
          </a:p>
          <a:p>
            <a:pPr marL="0" indent="0">
              <a:buNone/>
            </a:pPr>
            <a:r>
              <a:rPr lang="uk-UA" dirty="0" smtClean="0"/>
              <a:t>3 2 1 6 5 4 9 8 7</a:t>
            </a:r>
          </a:p>
        </p:txBody>
      </p:sp>
    </p:spTree>
    <p:extLst>
      <p:ext uri="{BB962C8B-B14F-4D97-AF65-F5344CB8AC3E}">
        <p14:creationId xmlns:p14="http://schemas.microsoft.com/office/powerpoint/2010/main" val="75563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Задача 6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032" y="1825625"/>
            <a:ext cx="116037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Користувач</a:t>
            </a:r>
            <a:r>
              <a:rPr lang="ru-RU" dirty="0"/>
              <a:t> вводить </a:t>
            </a:r>
            <a:r>
              <a:rPr lang="ru-RU" dirty="0" err="1"/>
              <a:t>ціле</a:t>
            </a:r>
            <a:r>
              <a:rPr lang="ru-RU" dirty="0"/>
              <a:t> число n і </a:t>
            </a:r>
            <a:r>
              <a:rPr lang="ru-RU" dirty="0" err="1"/>
              <a:t>видаляє</a:t>
            </a:r>
            <a:r>
              <a:rPr lang="ru-RU" dirty="0"/>
              <a:t> </a:t>
            </a:r>
            <a:r>
              <a:rPr lang="ru-RU" dirty="0" smtClean="0"/>
              <a:t>три</a:t>
            </a:r>
            <a:r>
              <a:rPr lang="ru-RU" dirty="0"/>
              <a:t> </a:t>
            </a:r>
            <a:r>
              <a:rPr lang="ru-RU" dirty="0" err="1" smtClean="0"/>
              <a:t>цифри</a:t>
            </a:r>
            <a:r>
              <a:rPr lang="ru-RU" dirty="0"/>
              <a:t> числа так, щоб число </a:t>
            </a:r>
            <a:r>
              <a:rPr lang="ru-RU" dirty="0" err="1"/>
              <a:t>що</a:t>
            </a:r>
            <a:r>
              <a:rPr lang="ru-RU" dirty="0"/>
              <a:t> </a:t>
            </a:r>
            <a:r>
              <a:rPr lang="ru-RU" dirty="0" err="1" smtClean="0"/>
              <a:t>утворилось</a:t>
            </a:r>
            <a:r>
              <a:rPr lang="ru-RU" dirty="0" smtClean="0"/>
              <a:t>, </a:t>
            </a:r>
            <a:r>
              <a:rPr lang="ru-RU" dirty="0" err="1" smtClean="0"/>
              <a:t>було</a:t>
            </a:r>
            <a:r>
              <a:rPr lang="ru-RU" dirty="0"/>
              <a:t> </a:t>
            </a:r>
            <a:r>
              <a:rPr lang="ru-RU" dirty="0" smtClean="0"/>
              <a:t>максимально</a:t>
            </a:r>
            <a:r>
              <a:rPr lang="ru-RU" dirty="0"/>
              <a:t> </a:t>
            </a:r>
            <a:r>
              <a:rPr lang="ru-RU" dirty="0" err="1"/>
              <a:t>можливим</a:t>
            </a:r>
            <a:r>
              <a:rPr lang="ru-RU" dirty="0" smtClean="0"/>
              <a:t>.  </a:t>
            </a:r>
            <a:r>
              <a:rPr lang="ru-RU" dirty="0" err="1" smtClean="0"/>
              <a:t>Наприклад</a:t>
            </a:r>
            <a:r>
              <a:rPr lang="ru-RU" dirty="0"/>
              <a:t>, 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якщо</a:t>
            </a:r>
            <a:r>
              <a:rPr lang="ru-RU" dirty="0"/>
              <a:t> число</a:t>
            </a:r>
            <a:r>
              <a:rPr lang="ru-RU" dirty="0" smtClean="0"/>
              <a:t>, </a:t>
            </a:r>
            <a:r>
              <a:rPr lang="ru-RU" dirty="0"/>
              <a:t> яке ввели </a:t>
            </a:r>
            <a:r>
              <a:rPr lang="ru-RU" dirty="0" smtClean="0"/>
              <a:t>43211,</a:t>
            </a:r>
            <a:r>
              <a:rPr lang="ru-RU" dirty="0"/>
              <a:t> </a:t>
            </a:r>
            <a:r>
              <a:rPr lang="ru-RU" dirty="0" smtClean="0"/>
              <a:t>то </a:t>
            </a:r>
            <a:r>
              <a:rPr lang="ru-RU" dirty="0" err="1" smtClean="0"/>
              <a:t>необхідно</a:t>
            </a:r>
            <a:r>
              <a:rPr lang="ru-RU" dirty="0"/>
              <a:t> </a:t>
            </a:r>
            <a:r>
              <a:rPr lang="ru-RU" dirty="0" err="1"/>
              <a:t>видалити</a:t>
            </a:r>
            <a:r>
              <a:rPr lang="ru-RU" dirty="0"/>
              <a:t> </a:t>
            </a:r>
            <a:r>
              <a:rPr lang="ru-RU" dirty="0" err="1" smtClean="0"/>
              <a:t>цифри</a:t>
            </a:r>
            <a:r>
              <a:rPr lang="ru-RU" dirty="0" smtClean="0"/>
              <a:t> 211,</a:t>
            </a:r>
            <a:r>
              <a:rPr lang="ru-RU" dirty="0"/>
              <a:t> </a:t>
            </a:r>
            <a:r>
              <a:rPr lang="ru-RU" dirty="0" smtClean="0"/>
              <a:t>щоб </a:t>
            </a:r>
            <a:r>
              <a:rPr lang="ru-RU" dirty="0" err="1" smtClean="0"/>
              <a:t>отримати</a:t>
            </a:r>
            <a:r>
              <a:rPr lang="ru-RU" dirty="0"/>
              <a:t> </a:t>
            </a:r>
            <a:r>
              <a:rPr lang="ru-RU" dirty="0" smtClean="0"/>
              <a:t>максимально</a:t>
            </a:r>
            <a:r>
              <a:rPr lang="ru-RU" dirty="0"/>
              <a:t> </a:t>
            </a:r>
            <a:r>
              <a:rPr lang="ru-RU" dirty="0" err="1"/>
              <a:t>можливе</a:t>
            </a:r>
            <a:r>
              <a:rPr lang="ru-RU" dirty="0"/>
              <a:t> число 43.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Напишіть</a:t>
            </a:r>
            <a:r>
              <a:rPr lang="ru-RU" dirty="0"/>
              <a:t> </a:t>
            </a:r>
            <a:r>
              <a:rPr lang="ru-RU" dirty="0" err="1"/>
              <a:t>програму</a:t>
            </a:r>
            <a:r>
              <a:rPr lang="ru-RU" dirty="0"/>
              <a:t>, яка </a:t>
            </a:r>
            <a:r>
              <a:rPr lang="ru-RU" dirty="0" err="1"/>
              <a:t>знайде</a:t>
            </a:r>
            <a:r>
              <a:rPr lang="ru-RU" dirty="0"/>
              <a:t> максимально </a:t>
            </a:r>
            <a:r>
              <a:rPr lang="ru-RU" dirty="0" err="1"/>
              <a:t>можливе</a:t>
            </a:r>
            <a:r>
              <a:rPr lang="ru-RU" dirty="0"/>
              <a:t> число, яке 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можна</a:t>
            </a:r>
            <a:r>
              <a:rPr lang="ru-RU" dirty="0"/>
              <a:t> </a:t>
            </a:r>
            <a:r>
              <a:rPr lang="ru-RU" dirty="0" err="1"/>
              <a:t>отримати</a:t>
            </a:r>
            <a:r>
              <a:rPr lang="ru-RU" dirty="0"/>
              <a:t> </a:t>
            </a:r>
            <a:r>
              <a:rPr lang="ru-RU" dirty="0" err="1"/>
              <a:t>після</a:t>
            </a:r>
            <a:r>
              <a:rPr lang="ru-RU" dirty="0"/>
              <a:t> </a:t>
            </a:r>
            <a:r>
              <a:rPr lang="ru-RU" dirty="0" err="1"/>
              <a:t>видалення</a:t>
            </a:r>
            <a:r>
              <a:rPr lang="ru-RU" dirty="0"/>
              <a:t> </a:t>
            </a:r>
            <a:r>
              <a:rPr lang="ru-RU" dirty="0" err="1" smtClean="0"/>
              <a:t>трьої</a:t>
            </a:r>
            <a:r>
              <a:rPr lang="ru-RU" dirty="0" smtClean="0"/>
              <a:t> </a:t>
            </a:r>
            <a:r>
              <a:rPr lang="ru-RU" dirty="0" err="1" smtClean="0"/>
              <a:t>послідновних</a:t>
            </a:r>
            <a:r>
              <a:rPr lang="ru-RU" dirty="0"/>
              <a:t> </a:t>
            </a:r>
            <a:r>
              <a:rPr lang="ru-RU" dirty="0" smtClean="0"/>
              <a:t>цифр.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Повторення: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Щоб зчитати елементи використовують </a:t>
            </a:r>
            <a:r>
              <a:rPr lang="en-US" dirty="0" smtClean="0"/>
              <a:t> input().split()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Щоб зчитати елементи як числа використовують</a:t>
            </a:r>
            <a:r>
              <a:rPr lang="en-US" dirty="0" smtClean="0"/>
              <a:t> list(map(</a:t>
            </a:r>
            <a:r>
              <a:rPr lang="en-US" dirty="0" err="1" smtClean="0"/>
              <a:t>int,input</a:t>
            </a:r>
            <a:r>
              <a:rPr lang="en-US" dirty="0" smtClean="0"/>
              <a:t>().split()))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 smtClean="0"/>
              <a:t>.pop() - </a:t>
            </a:r>
            <a:r>
              <a:rPr lang="uk-UA" dirty="0" smtClean="0"/>
              <a:t> метод що дозволяє отримати елемент зі списку</a:t>
            </a:r>
          </a:p>
          <a:p>
            <a:pPr marL="0" indent="0">
              <a:buNone/>
            </a:pPr>
            <a:r>
              <a:rPr lang="en-US" dirty="0" smtClean="0"/>
              <a:t>.insert(element)</a:t>
            </a:r>
            <a:r>
              <a:rPr lang="uk-UA" dirty="0" smtClean="0"/>
              <a:t> – метод що дозволяє додати елемент до списку</a:t>
            </a:r>
          </a:p>
          <a:p>
            <a:pPr marL="0" indent="0">
              <a:buNone/>
            </a:pPr>
            <a:r>
              <a:rPr lang="en-US" dirty="0" smtClean="0"/>
              <a:t>Min</a:t>
            </a:r>
            <a:r>
              <a:rPr lang="uk-UA" dirty="0" smtClean="0"/>
              <a:t>(</a:t>
            </a:r>
            <a:r>
              <a:rPr lang="en-US" dirty="0" smtClean="0"/>
              <a:t>list</a:t>
            </a:r>
            <a:r>
              <a:rPr lang="uk-UA" dirty="0" smtClean="0"/>
              <a:t>)</a:t>
            </a:r>
            <a:r>
              <a:rPr lang="en-US" dirty="0" smtClean="0"/>
              <a:t>,max</a:t>
            </a:r>
            <a:r>
              <a:rPr lang="uk-UA" dirty="0" smtClean="0"/>
              <a:t>(</a:t>
            </a:r>
            <a:r>
              <a:rPr lang="en-US" dirty="0" smtClean="0"/>
              <a:t>list</a:t>
            </a:r>
            <a:r>
              <a:rPr lang="uk-UA" dirty="0" smtClean="0"/>
              <a:t>)</a:t>
            </a:r>
            <a:r>
              <a:rPr lang="en-US" dirty="0" smtClean="0"/>
              <a:t> –</a:t>
            </a:r>
            <a:r>
              <a:rPr lang="uk-UA" dirty="0" smtClean="0"/>
              <a:t> функції що дозволяють отримати мінімальний/максимальний елемент зі списку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1.Виведіть</a:t>
            </a:r>
            <a:r>
              <a:rPr lang="uk-UA" dirty="0"/>
              <a:t> таблицю розміром </a:t>
            </a:r>
            <a:r>
              <a:rPr lang="en-US" dirty="0"/>
              <a:t>n × n, </a:t>
            </a:r>
            <a:r>
              <a:rPr lang="uk-UA" dirty="0"/>
              <a:t>заповнену числами від 1 до </a:t>
            </a:r>
            <a:r>
              <a:rPr lang="en-US" dirty="0"/>
              <a:t>n2 </a:t>
            </a:r>
            <a:r>
              <a:rPr lang="uk-UA" dirty="0"/>
              <a:t>по спіралі, що виходить з лівого верхнього кута </a:t>
            </a:r>
            <a:r>
              <a:rPr lang="uk-UA" dirty="0" smtClean="0"/>
              <a:t>і  закрученою</a:t>
            </a:r>
            <a:r>
              <a:rPr lang="uk-UA" dirty="0"/>
              <a:t> за годинниковою стрілкою.</a:t>
            </a:r>
          </a:p>
          <a:p>
            <a:pPr marL="0" indent="0">
              <a:buNone/>
            </a:pPr>
            <a:r>
              <a:rPr lang="uk-UA" b="1" dirty="0"/>
              <a:t/>
            </a:r>
            <a:br>
              <a:rPr lang="uk-UA" b="1" dirty="0"/>
            </a:br>
            <a:r>
              <a:rPr lang="uk-UA" b="1" dirty="0"/>
              <a:t>Вхідні дані: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4</a:t>
            </a:r>
          </a:p>
          <a:p>
            <a:pPr marL="0" indent="0">
              <a:buNone/>
            </a:pPr>
            <a:r>
              <a:rPr lang="uk-UA" b="1" dirty="0"/>
              <a:t>Вихідні дані: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1 2 3 4</a:t>
            </a:r>
          </a:p>
          <a:p>
            <a:pPr marL="0" indent="0">
              <a:buNone/>
            </a:pPr>
            <a:r>
              <a:rPr lang="uk-UA" dirty="0"/>
              <a:t>12 13 14 5</a:t>
            </a:r>
          </a:p>
          <a:p>
            <a:pPr marL="0" indent="0">
              <a:buNone/>
            </a:pPr>
            <a:r>
              <a:rPr lang="uk-UA" dirty="0"/>
              <a:t>11 16 15 6</a:t>
            </a:r>
          </a:p>
          <a:p>
            <a:pPr marL="0" indent="0">
              <a:buNone/>
            </a:pPr>
            <a:r>
              <a:rPr lang="uk-UA" dirty="0"/>
              <a:t>10 9 8 7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7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2 </a:t>
            </a:r>
            <a:r>
              <a:rPr lang="ru-RU" dirty="0" err="1" smtClean="0"/>
              <a:t>Напишіть</a:t>
            </a:r>
            <a:r>
              <a:rPr lang="ru-RU" dirty="0"/>
              <a:t> </a:t>
            </a:r>
            <a:r>
              <a:rPr lang="ru-RU" dirty="0" err="1"/>
              <a:t>програму</a:t>
            </a:r>
            <a:r>
              <a:rPr lang="ru-RU" dirty="0"/>
              <a:t> для </a:t>
            </a:r>
            <a:r>
              <a:rPr lang="ru-RU" dirty="0" err="1"/>
              <a:t>видалення</a:t>
            </a:r>
            <a:r>
              <a:rPr lang="ru-RU" dirty="0"/>
              <a:t> кожного </a:t>
            </a:r>
            <a:r>
              <a:rPr lang="ru-RU" dirty="0" err="1"/>
              <a:t>третього</a:t>
            </a:r>
            <a:r>
              <a:rPr lang="ru-RU" dirty="0"/>
              <a:t> </a:t>
            </a:r>
            <a:r>
              <a:rPr lang="ru-RU" dirty="0" err="1"/>
              <a:t>елемента</a:t>
            </a:r>
            <a:r>
              <a:rPr lang="ru-RU" dirty="0"/>
              <a:t> </a:t>
            </a:r>
            <a:r>
              <a:rPr lang="ru-RU" dirty="0" err="1"/>
              <a:t>із</a:t>
            </a:r>
            <a:r>
              <a:rPr lang="ru-RU" dirty="0"/>
              <a:t> </a:t>
            </a:r>
            <a:r>
              <a:rPr lang="ru-RU" dirty="0" err="1"/>
              <a:t>цілочисельного</a:t>
            </a:r>
            <a:r>
              <a:rPr lang="ru-RU" dirty="0"/>
              <a:t> списку і </a:t>
            </a:r>
            <a:r>
              <a:rPr lang="ru-RU" dirty="0" err="1"/>
              <a:t>друку</a:t>
            </a:r>
            <a:r>
              <a:rPr lang="ru-RU" dirty="0"/>
              <a:t> </a:t>
            </a:r>
            <a:r>
              <a:rPr lang="ru-RU" dirty="0" err="1"/>
              <a:t>результуючого</a:t>
            </a:r>
            <a:r>
              <a:rPr lang="ru-RU" dirty="0"/>
              <a:t> списку, доки</a:t>
            </a:r>
          </a:p>
          <a:p>
            <a:pPr marL="0" indent="0">
              <a:buNone/>
            </a:pPr>
            <a:r>
              <a:rPr lang="ru-RU" dirty="0"/>
              <a:t>список не стане </a:t>
            </a:r>
            <a:r>
              <a:rPr lang="ru-RU" dirty="0" err="1"/>
              <a:t>порожнім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Початковий</a:t>
            </a:r>
            <a:r>
              <a:rPr lang="ru-RU" dirty="0"/>
              <a:t> список </a:t>
            </a:r>
            <a:r>
              <a:rPr lang="ru-RU" dirty="0" err="1"/>
              <a:t>цілих</a:t>
            </a:r>
            <a:r>
              <a:rPr lang="ru-RU" dirty="0"/>
              <a:t> чисел вводиться в одному рядку через пропуск.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7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Дано дві </a:t>
            </a:r>
            <a:r>
              <a:rPr lang="uk-UA" dirty="0" err="1"/>
              <a:t>цілочисельні</a:t>
            </a:r>
            <a:r>
              <a:rPr lang="uk-UA" dirty="0"/>
              <a:t> послідовності, елементи яких розділені пропуском і комою. Напишіть програму, яка повертає</a:t>
            </a:r>
          </a:p>
          <a:p>
            <a:pPr marL="0" indent="0">
              <a:buNone/>
            </a:pPr>
            <a:r>
              <a:rPr lang="uk-UA" dirty="0"/>
              <a:t>послідовність, що містить лише елементи,</a:t>
            </a:r>
          </a:p>
          <a:p>
            <a:pPr marL="0" indent="0">
              <a:buNone/>
            </a:pPr>
            <a:r>
              <a:rPr lang="uk-UA" dirty="0"/>
              <a:t>які є загальними між введеними послідовностями (без дублікатів). Переконайтеся, що ваша програма працює на двох</a:t>
            </a:r>
          </a:p>
          <a:p>
            <a:pPr marL="0" indent="0">
              <a:buNone/>
            </a:pPr>
            <a:r>
              <a:rPr lang="uk-UA" dirty="0"/>
              <a:t>послідовностях різних розмірів.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5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Яке наступне число?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38" y="3023489"/>
            <a:ext cx="9212035" cy="176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" y="2029016"/>
            <a:ext cx="11326106" cy="31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6" y="1441577"/>
            <a:ext cx="10668128" cy="36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81" y="951440"/>
            <a:ext cx="7774867" cy="4633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51688" y="30510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uk-UA" dirty="0"/>
                  <a:t>Для числа </a:t>
                </a:r>
                <a:r>
                  <a:rPr lang="en-US" dirty="0"/>
                  <a:t>n </a:t>
                </a:r>
                <a:r>
                  <a:rPr lang="uk-UA" dirty="0"/>
                  <a:t>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способів його представити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 способів подати його у вигляді суми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" y="305109"/>
                <a:ext cx="609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900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64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3" y="2943576"/>
            <a:ext cx="9644984" cy="8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uk-UA" b="1" dirty="0" smtClean="0"/>
              <a:t>Задача 1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0224" y="1395857"/>
            <a:ext cx="9787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Дано </a:t>
            </a:r>
            <a:r>
              <a:rPr lang="ru-RU" dirty="0" err="1"/>
              <a:t>послідовність</a:t>
            </a:r>
            <a:r>
              <a:rPr lang="ru-RU" dirty="0"/>
              <a:t> </a:t>
            </a:r>
            <a:r>
              <a:rPr lang="ru-RU" dirty="0" err="1"/>
              <a:t>цілих</a:t>
            </a:r>
            <a:r>
              <a:rPr lang="ru-RU" dirty="0"/>
              <a:t> чисел. </a:t>
            </a:r>
            <a:r>
              <a:rPr lang="ru-RU" dirty="0" err="1"/>
              <a:t>Визначте</a:t>
            </a:r>
            <a:r>
              <a:rPr lang="ru-RU" dirty="0"/>
              <a:t>, у </a:t>
            </a:r>
            <a:r>
              <a:rPr lang="ru-RU" dirty="0" err="1"/>
              <a:t>відсортованому</a:t>
            </a:r>
            <a:r>
              <a:rPr lang="ru-RU" dirty="0"/>
              <a:t> за 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зростанням</a:t>
            </a:r>
            <a:r>
              <a:rPr lang="ru-RU" dirty="0"/>
              <a:t> списку, </a:t>
            </a:r>
            <a:r>
              <a:rPr lang="ru-RU" dirty="0" err="1"/>
              <a:t>кількість</a:t>
            </a:r>
            <a:r>
              <a:rPr lang="ru-RU" dirty="0"/>
              <a:t> </a:t>
            </a:r>
            <a:r>
              <a:rPr lang="ru-RU" dirty="0" err="1"/>
              <a:t>елементів</a:t>
            </a:r>
            <a:r>
              <a:rPr lang="ru-RU" dirty="0"/>
              <a:t>, </a:t>
            </a:r>
            <a:r>
              <a:rPr lang="ru-RU" dirty="0" err="1"/>
              <a:t>що</a:t>
            </a:r>
            <a:r>
              <a:rPr lang="ru-RU" dirty="0"/>
              <a:t> не </a:t>
            </a:r>
            <a:r>
              <a:rPr lang="ru-RU" dirty="0" err="1"/>
              <a:t>повторюються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один за одним.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Вхідні</a:t>
            </a:r>
            <a:r>
              <a:rPr lang="ru-RU" dirty="0"/>
              <a:t> </a:t>
            </a:r>
            <a:r>
              <a:rPr lang="ru-RU" dirty="0" err="1"/>
              <a:t>дані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1 9 10 3 7 5 2 2 3 0 4 5 6</a:t>
            </a:r>
          </a:p>
          <a:p>
            <a:pPr marL="0" indent="0">
              <a:buNone/>
            </a:pPr>
            <a:r>
              <a:rPr lang="ru-RU" dirty="0" err="1"/>
              <a:t>Вихідні</a:t>
            </a:r>
            <a:r>
              <a:rPr lang="ru-RU" dirty="0"/>
              <a:t> </a:t>
            </a:r>
            <a:r>
              <a:rPr lang="ru-RU" dirty="0" err="1"/>
              <a:t>дані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Задача 2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Дано дві </a:t>
            </a:r>
            <a:r>
              <a:rPr lang="uk-UA" dirty="0" err="1"/>
              <a:t>цілочисельні</a:t>
            </a:r>
            <a:r>
              <a:rPr lang="uk-UA" dirty="0"/>
              <a:t> послідовності, елементи яких розділені пропуском і комою. Напишіть програму, яка повертає</a:t>
            </a:r>
          </a:p>
          <a:p>
            <a:pPr marL="0" indent="0">
              <a:buNone/>
            </a:pPr>
            <a:r>
              <a:rPr lang="uk-UA" dirty="0"/>
              <a:t>послідовність, що містить лише елементи,</a:t>
            </a:r>
          </a:p>
          <a:p>
            <a:pPr marL="0" indent="0">
              <a:buNone/>
            </a:pPr>
            <a:r>
              <a:rPr lang="uk-UA" dirty="0"/>
              <a:t>які є загальними між введеними послідовностями (без дублікатів). Переконайтеся, що ваша програма працює на двох</a:t>
            </a:r>
          </a:p>
          <a:p>
            <a:pPr marL="0" indent="0">
              <a:buNone/>
            </a:pPr>
            <a:r>
              <a:rPr lang="uk-UA" dirty="0"/>
              <a:t>послідовностях різних розмірів.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8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Задача 3 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Напишіть програму, яка обчислює частку студентів, які отримали оцінку </a:t>
            </a:r>
            <a:r>
              <a:rPr lang="en-US" dirty="0"/>
              <a:t>A.</a:t>
            </a:r>
          </a:p>
          <a:p>
            <a:pPr marL="0" indent="0">
              <a:buNone/>
            </a:pPr>
            <a:r>
              <a:rPr lang="uk-UA" dirty="0"/>
              <a:t>Використовується п’ятибальна система оцінювання з оцінками </a:t>
            </a:r>
            <a:r>
              <a:rPr lang="en-US" dirty="0"/>
              <a:t>A, B, C, D, F.</a:t>
            </a:r>
          </a:p>
          <a:p>
            <a:pPr marL="0" indent="0">
              <a:buNone/>
            </a:pPr>
            <a:r>
              <a:rPr lang="uk-UA" dirty="0"/>
              <a:t>Вводиться рядок, в якому через пропуск записані оцінки студентів. Оцінок завжди не менш однієї.</a:t>
            </a:r>
          </a:p>
          <a:p>
            <a:pPr marL="0" indent="0">
              <a:buNone/>
            </a:pPr>
            <a:r>
              <a:rPr lang="uk-UA" dirty="0"/>
              <a:t>Виводиться дробове число з рівно двома знаками після коми.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4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Задача 4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dirty="0"/>
              <a:t>Робот може рухатися, починаючи від початкової точки (0, 0), вгору, вниз, вліво та вправо за допомогою кроків, наприклад: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en-US" dirty="0"/>
              <a:t>UP 5</a:t>
            </a:r>
          </a:p>
          <a:p>
            <a:pPr marL="0" indent="0">
              <a:buNone/>
            </a:pPr>
            <a:r>
              <a:rPr lang="en-US" dirty="0"/>
              <a:t>DOWN 3</a:t>
            </a:r>
          </a:p>
          <a:p>
            <a:pPr marL="0" indent="0">
              <a:buNone/>
            </a:pPr>
            <a:r>
              <a:rPr lang="en-US" dirty="0"/>
              <a:t>LEFT 3</a:t>
            </a:r>
          </a:p>
          <a:p>
            <a:pPr marL="0" indent="0">
              <a:buNone/>
            </a:pPr>
            <a:r>
              <a:rPr lang="en-US" dirty="0"/>
              <a:t>RIGHT 2</a:t>
            </a:r>
          </a:p>
          <a:p>
            <a:pPr marL="0" indent="0">
              <a:buNone/>
            </a:pPr>
            <a:r>
              <a:rPr lang="uk-UA" dirty="0"/>
              <a:t>Назви вказують напрямок, а цифри позначають кількість кроків. Введення порожнього рядка завершує рух робота. Напишіть</a:t>
            </a:r>
          </a:p>
          <a:p>
            <a:pPr marL="0" indent="0">
              <a:buNone/>
            </a:pPr>
            <a:r>
              <a:rPr lang="uk-UA" dirty="0"/>
              <a:t>програму для обчислення відстані від поточної позиції робота до початкової точки.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Вхідні дані</a:t>
            </a:r>
            <a:r>
              <a:rPr lang="uk-UA" b="1" dirty="0" smtClean="0"/>
              <a:t>: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UP 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DOWN 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LEFT 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RIGHT 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uk-UA" b="1" dirty="0"/>
              <a:t>Вихідні дані</a:t>
            </a:r>
            <a:r>
              <a:rPr lang="uk-UA" b="1" dirty="0" smtClean="0"/>
              <a:t>: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47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6968" y="2230501"/>
            <a:ext cx="1424847" cy="1325563"/>
          </a:xfrm>
        </p:spPr>
        <p:txBody>
          <a:bodyPr/>
          <a:lstStyle/>
          <a:p>
            <a:r>
              <a:rPr lang="uk-UA" b="1" dirty="0" smtClean="0"/>
              <a:t>Зрізи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612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526" y="5233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Уявімо що у нас є список </a:t>
            </a:r>
            <a:r>
              <a:rPr lang="en-US" dirty="0" smtClean="0"/>
              <a:t>L</a:t>
            </a:r>
            <a:r>
              <a:rPr lang="uk-UA" dirty="0" smtClean="0"/>
              <a:t>. Тоді вираз </a:t>
            </a:r>
            <a:r>
              <a:rPr lang="en-US" dirty="0" smtClean="0"/>
              <a:t>L [ start : stop : step ] </a:t>
            </a:r>
            <a:r>
              <a:rPr lang="uk-UA" dirty="0" smtClean="0"/>
              <a:t> поверне частинку </a:t>
            </a:r>
            <a:r>
              <a:rPr lang="uk-UA" dirty="0" err="1" smtClean="0"/>
              <a:t>списка</a:t>
            </a:r>
            <a:r>
              <a:rPr lang="uk-UA" dirty="0" smtClean="0"/>
              <a:t> від </a:t>
            </a:r>
            <a:r>
              <a:rPr lang="uk-UA" dirty="0" err="1" smtClean="0"/>
              <a:t>індекса</a:t>
            </a:r>
            <a:r>
              <a:rPr lang="uk-UA" dirty="0" smtClean="0"/>
              <a:t> </a:t>
            </a:r>
            <a:r>
              <a:rPr lang="en-US" dirty="0" smtClean="0"/>
              <a:t>start</a:t>
            </a:r>
            <a:r>
              <a:rPr lang="uk-UA" dirty="0" smtClean="0"/>
              <a:t> до </a:t>
            </a:r>
            <a:r>
              <a:rPr lang="en-US" dirty="0" smtClean="0"/>
              <a:t>stop </a:t>
            </a:r>
            <a:r>
              <a:rPr lang="uk-UA" dirty="0" smtClean="0"/>
              <a:t> з кроком </a:t>
            </a:r>
            <a:r>
              <a:rPr lang="en-US" dirty="0" smtClean="0"/>
              <a:t>step </a:t>
            </a:r>
            <a:endParaRPr lang="en-US" dirty="0"/>
          </a:p>
        </p:txBody>
      </p:sp>
      <p:pic>
        <p:nvPicPr>
          <p:cNvPr id="1026" name="Picture 2" descr="Python List Slicing - 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4" y="1564576"/>
            <a:ext cx="5562193" cy="1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" y="2020820"/>
            <a:ext cx="11438620" cy="19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152</Words>
  <Application>Microsoft Office PowerPoint</Application>
  <PresentationFormat>Широкоэкранный</PresentationFormat>
  <Paragraphs>73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Алгоритми зі списками</vt:lpstr>
      <vt:lpstr>Повторення:</vt:lpstr>
      <vt:lpstr>Задача 1</vt:lpstr>
      <vt:lpstr>Задача 2</vt:lpstr>
      <vt:lpstr>Задача 3 </vt:lpstr>
      <vt:lpstr>Задача 4</vt:lpstr>
      <vt:lpstr>Зрізи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5</vt:lpstr>
      <vt:lpstr>Задача 6</vt:lpstr>
      <vt:lpstr>Домашнє завдання</vt:lpstr>
      <vt:lpstr>Презентация PowerPoint</vt:lpstr>
      <vt:lpstr>3</vt:lpstr>
      <vt:lpstr>Яке наступне число?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зі списками</dc:title>
  <dc:creator>Windows User</dc:creator>
  <cp:lastModifiedBy>Windows User</cp:lastModifiedBy>
  <cp:revision>41</cp:revision>
  <dcterms:created xsi:type="dcterms:W3CDTF">2020-11-14T09:35:13Z</dcterms:created>
  <dcterms:modified xsi:type="dcterms:W3CDTF">2020-11-14T12:54:11Z</dcterms:modified>
</cp:coreProperties>
</file>