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913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01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75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91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40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22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44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9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284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224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6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D100-3F85-4A56-9748-F04A3804CC58}" type="datetimeFigureOut">
              <a:rPr lang="es-VE" smtClean="0"/>
              <a:t>26/6/2016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33EF-FEA7-4B69-9588-C22B2E1FBA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78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6067" y="484658"/>
            <a:ext cx="2207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∏nombre-</a:t>
            </a:r>
            <a:r>
              <a:rPr lang="es-VE" dirty="0" err="1" smtClean="0"/>
              <a:t>e,telefono</a:t>
            </a:r>
            <a:endParaRPr lang="es-VE" dirty="0"/>
          </a:p>
        </p:txBody>
      </p:sp>
      <p:sp>
        <p:nvSpPr>
          <p:cNvPr id="6" name="Rectángulo 5"/>
          <p:cNvSpPr/>
          <p:nvPr/>
        </p:nvSpPr>
        <p:spPr>
          <a:xfrm>
            <a:off x="108966" y="564562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1600" dirty="0" smtClean="0"/>
              <a:t>∏nombre-</a:t>
            </a:r>
            <a:r>
              <a:rPr lang="es-VE" sz="1600" dirty="0" err="1" smtClean="0"/>
              <a:t>e,telefono</a:t>
            </a:r>
            <a:r>
              <a:rPr lang="es-VE" sz="1600" dirty="0" smtClean="0"/>
              <a:t>(σ ciudad-nacimiento=”Ciudad </a:t>
            </a:r>
            <a:r>
              <a:rPr lang="es-VE" sz="1600" dirty="0" err="1" smtClean="0"/>
              <a:t>Bolivar</a:t>
            </a:r>
            <a:r>
              <a:rPr lang="es-VE" sz="1600" dirty="0" smtClean="0"/>
              <a:t>” Λ ci-e=cedula Λ</a:t>
            </a:r>
          </a:p>
          <a:p>
            <a:endParaRPr lang="es-VE" sz="1600" dirty="0" smtClean="0"/>
          </a:p>
          <a:p>
            <a:r>
              <a:rPr lang="es-VE" sz="1600" dirty="0" err="1" smtClean="0"/>
              <a:t>codigo</a:t>
            </a:r>
            <a:r>
              <a:rPr lang="es-VE" sz="1600" dirty="0" smtClean="0"/>
              <a:t>=</a:t>
            </a:r>
            <a:r>
              <a:rPr lang="es-VE" sz="1600" dirty="0" err="1" smtClean="0"/>
              <a:t>cod</a:t>
            </a:r>
            <a:r>
              <a:rPr lang="es-VE" sz="1600" dirty="0" smtClean="0"/>
              <a:t> (Estudiante X (Cursada X (</a:t>
            </a:r>
            <a:r>
              <a:rPr lang="es-VE" sz="1600" dirty="0" err="1" smtClean="0"/>
              <a:t>AsigObligatoria</a:t>
            </a:r>
            <a:r>
              <a:rPr lang="es-VE" sz="1600" dirty="0" smtClean="0"/>
              <a:t> ∪ </a:t>
            </a:r>
            <a:r>
              <a:rPr lang="es-VE" sz="1600" dirty="0" err="1" smtClean="0"/>
              <a:t>AsigElectiva</a:t>
            </a:r>
            <a:r>
              <a:rPr lang="es-VE" sz="1600" dirty="0" smtClean="0"/>
              <a:t>)))).</a:t>
            </a:r>
            <a:endParaRPr lang="es-VE" sz="1600" dirty="0"/>
          </a:p>
        </p:txBody>
      </p:sp>
      <p:sp>
        <p:nvSpPr>
          <p:cNvPr id="7" name="Rectángulo 6"/>
          <p:cNvSpPr/>
          <p:nvPr/>
        </p:nvSpPr>
        <p:spPr>
          <a:xfrm>
            <a:off x="2405514" y="1426859"/>
            <a:ext cx="65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smtClean="0"/>
              <a:t>σ(ciudad-nacimiento=”Ciudad </a:t>
            </a:r>
            <a:r>
              <a:rPr lang="es-VE" dirty="0" err="1" smtClean="0"/>
              <a:t>Bolivar</a:t>
            </a:r>
            <a:r>
              <a:rPr lang="es-VE" dirty="0" smtClean="0"/>
              <a:t>” Λ ci-e=cedula Λ </a:t>
            </a:r>
            <a:r>
              <a:rPr lang="es-VE" dirty="0" err="1" smtClean="0"/>
              <a:t>codigo</a:t>
            </a:r>
            <a:r>
              <a:rPr lang="es-VE" dirty="0" smtClean="0"/>
              <a:t>=</a:t>
            </a:r>
            <a:r>
              <a:rPr lang="es-VE" dirty="0" err="1" smtClean="0"/>
              <a:t>cod</a:t>
            </a:r>
            <a:r>
              <a:rPr lang="es-VE" dirty="0" smtClean="0"/>
              <a:t> )</a:t>
            </a:r>
            <a:endParaRPr lang="es-VE" dirty="0"/>
          </a:p>
        </p:txBody>
      </p:sp>
      <p:cxnSp>
        <p:nvCxnSpPr>
          <p:cNvPr id="13" name="Conector recto 12"/>
          <p:cNvCxnSpPr>
            <a:stCxn id="4" idx="2"/>
            <a:endCxn id="7" idx="0"/>
          </p:cNvCxnSpPr>
          <p:nvPr/>
        </p:nvCxnSpPr>
        <p:spPr>
          <a:xfrm flipH="1">
            <a:off x="5680055" y="853990"/>
            <a:ext cx="1" cy="572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744985" y="3207049"/>
            <a:ext cx="117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Estudiante</a:t>
            </a:r>
            <a:endParaRPr lang="es-VE" dirty="0"/>
          </a:p>
        </p:txBody>
      </p:sp>
      <p:sp>
        <p:nvSpPr>
          <p:cNvPr id="15" name="Rectángulo 14"/>
          <p:cNvSpPr/>
          <p:nvPr/>
        </p:nvSpPr>
        <p:spPr>
          <a:xfrm>
            <a:off x="3910604" y="2441111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X</a:t>
            </a:r>
            <a:endParaRPr lang="es-VE" dirty="0"/>
          </a:p>
        </p:txBody>
      </p:sp>
      <p:sp>
        <p:nvSpPr>
          <p:cNvPr id="16" name="Rectángulo 15"/>
          <p:cNvSpPr/>
          <p:nvPr/>
        </p:nvSpPr>
        <p:spPr>
          <a:xfrm>
            <a:off x="4203556" y="4036635"/>
            <a:ext cx="99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Cursada </a:t>
            </a:r>
            <a:endParaRPr lang="es-VE" dirty="0"/>
          </a:p>
        </p:txBody>
      </p:sp>
      <p:cxnSp>
        <p:nvCxnSpPr>
          <p:cNvPr id="18" name="Conector recto 17"/>
          <p:cNvCxnSpPr>
            <a:stCxn id="15" idx="2"/>
            <a:endCxn id="14" idx="0"/>
          </p:cNvCxnSpPr>
          <p:nvPr/>
        </p:nvCxnSpPr>
        <p:spPr>
          <a:xfrm flipH="1">
            <a:off x="3333864" y="2810443"/>
            <a:ext cx="729186" cy="396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5" idx="2"/>
            <a:endCxn id="34" idx="0"/>
          </p:cNvCxnSpPr>
          <p:nvPr/>
        </p:nvCxnSpPr>
        <p:spPr>
          <a:xfrm>
            <a:off x="4063050" y="2810443"/>
            <a:ext cx="1296104" cy="396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7" idx="2"/>
            <a:endCxn id="15" idx="0"/>
          </p:cNvCxnSpPr>
          <p:nvPr/>
        </p:nvCxnSpPr>
        <p:spPr>
          <a:xfrm flipH="1">
            <a:off x="4063050" y="1796191"/>
            <a:ext cx="1617005" cy="644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5680055" y="4958719"/>
            <a:ext cx="165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/>
              <a:t>AsigObligatoria</a:t>
            </a: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34" name="Rectángulo 33"/>
          <p:cNvSpPr/>
          <p:nvPr/>
        </p:nvSpPr>
        <p:spPr>
          <a:xfrm>
            <a:off x="5206708" y="3207049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X</a:t>
            </a:r>
            <a:endParaRPr lang="es-VE" dirty="0"/>
          </a:p>
        </p:txBody>
      </p:sp>
      <p:cxnSp>
        <p:nvCxnSpPr>
          <p:cNvPr id="39" name="Conector recto 38"/>
          <p:cNvCxnSpPr>
            <a:stCxn id="34" idx="2"/>
            <a:endCxn id="16" idx="0"/>
          </p:cNvCxnSpPr>
          <p:nvPr/>
        </p:nvCxnSpPr>
        <p:spPr>
          <a:xfrm flipH="1">
            <a:off x="4699461" y="3576381"/>
            <a:ext cx="659693" cy="460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7449045" y="4958719"/>
            <a:ext cx="128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/>
              <a:t>AsigElectiva</a:t>
            </a:r>
            <a:endParaRPr lang="es-VE" dirty="0"/>
          </a:p>
        </p:txBody>
      </p:sp>
      <p:sp>
        <p:nvSpPr>
          <p:cNvPr id="44" name="Rectángulo 43"/>
          <p:cNvSpPr/>
          <p:nvPr/>
        </p:nvSpPr>
        <p:spPr>
          <a:xfrm>
            <a:off x="7138306" y="410253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∪ </a:t>
            </a:r>
            <a:endParaRPr lang="es-VE" dirty="0"/>
          </a:p>
        </p:txBody>
      </p:sp>
      <p:cxnSp>
        <p:nvCxnSpPr>
          <p:cNvPr id="45" name="Conector recto 44"/>
          <p:cNvCxnSpPr>
            <a:stCxn id="44" idx="2"/>
          </p:cNvCxnSpPr>
          <p:nvPr/>
        </p:nvCxnSpPr>
        <p:spPr>
          <a:xfrm flipH="1">
            <a:off x="6507845" y="4471870"/>
            <a:ext cx="827791" cy="48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44" idx="2"/>
            <a:endCxn id="43" idx="0"/>
          </p:cNvCxnSpPr>
          <p:nvPr/>
        </p:nvCxnSpPr>
        <p:spPr>
          <a:xfrm>
            <a:off x="7335636" y="4471870"/>
            <a:ext cx="757881" cy="48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4" idx="0"/>
            <a:endCxn id="34" idx="2"/>
          </p:cNvCxnSpPr>
          <p:nvPr/>
        </p:nvCxnSpPr>
        <p:spPr>
          <a:xfrm flipH="1" flipV="1">
            <a:off x="5359154" y="3576381"/>
            <a:ext cx="1976482" cy="526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8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tortolero</dc:creator>
  <cp:lastModifiedBy>victor tortolero</cp:lastModifiedBy>
  <cp:revision>3</cp:revision>
  <dcterms:created xsi:type="dcterms:W3CDTF">2016-06-26T17:27:49Z</dcterms:created>
  <dcterms:modified xsi:type="dcterms:W3CDTF">2016-06-26T19:06:10Z</dcterms:modified>
</cp:coreProperties>
</file>