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C07-64A5-4404-92DD-8BBB531378BA}" type="datetimeFigureOut">
              <a:rPr lang="es-VE" smtClean="0"/>
              <a:t>22/6/2016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4672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C07-64A5-4404-92DD-8BBB531378BA}" type="datetimeFigureOut">
              <a:rPr lang="es-VE" smtClean="0"/>
              <a:t>22/6/2016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4201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C07-64A5-4404-92DD-8BBB531378BA}" type="datetimeFigureOut">
              <a:rPr lang="es-VE" smtClean="0"/>
              <a:t>22/6/2016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7296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C07-64A5-4404-92DD-8BBB531378BA}" type="datetimeFigureOut">
              <a:rPr lang="es-VE" smtClean="0"/>
              <a:t>22/6/2016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3132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C07-64A5-4404-92DD-8BBB531378BA}" type="datetimeFigureOut">
              <a:rPr lang="es-VE" smtClean="0"/>
              <a:t>22/6/2016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9354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C07-64A5-4404-92DD-8BBB531378BA}" type="datetimeFigureOut">
              <a:rPr lang="es-VE" smtClean="0"/>
              <a:t>22/6/2016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6479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C07-64A5-4404-92DD-8BBB531378BA}" type="datetimeFigureOut">
              <a:rPr lang="es-VE" smtClean="0"/>
              <a:t>22/6/2016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930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C07-64A5-4404-92DD-8BBB531378BA}" type="datetimeFigureOut">
              <a:rPr lang="es-VE" smtClean="0"/>
              <a:t>22/6/2016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5755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C07-64A5-4404-92DD-8BBB531378BA}" type="datetimeFigureOut">
              <a:rPr lang="es-VE" smtClean="0"/>
              <a:t>22/6/2016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3067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C07-64A5-4404-92DD-8BBB531378BA}" type="datetimeFigureOut">
              <a:rPr lang="es-VE" smtClean="0"/>
              <a:t>22/6/2016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0406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C07-64A5-4404-92DD-8BBB531378BA}" type="datetimeFigureOut">
              <a:rPr lang="es-VE" smtClean="0"/>
              <a:t>22/6/2016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8020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2C07-64A5-4404-92DD-8BBB531378BA}" type="datetimeFigureOut">
              <a:rPr lang="es-VE" smtClean="0"/>
              <a:t>22/6/2016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9433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 4"/>
          <p:cNvSpPr/>
          <p:nvPr/>
        </p:nvSpPr>
        <p:spPr>
          <a:xfrm>
            <a:off x="889689" y="9061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Elipse 5"/>
          <p:cNvSpPr/>
          <p:nvPr/>
        </p:nvSpPr>
        <p:spPr>
          <a:xfrm>
            <a:off x="1298071" y="12986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CuadroTexto 8"/>
          <p:cNvSpPr txBox="1"/>
          <p:nvPr/>
        </p:nvSpPr>
        <p:spPr>
          <a:xfrm rot="1273695">
            <a:off x="1566036" y="108207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7[1|0]</a:t>
            </a:r>
            <a:endParaRPr lang="es-VE" sz="1400" dirty="0"/>
          </a:p>
        </p:txBody>
      </p:sp>
      <p:cxnSp>
        <p:nvCxnSpPr>
          <p:cNvPr id="13" name="Conector recto de flecha 12"/>
          <p:cNvCxnSpPr>
            <a:endCxn id="6" idx="5"/>
          </p:cNvCxnSpPr>
          <p:nvPr/>
        </p:nvCxnSpPr>
        <p:spPr>
          <a:xfrm>
            <a:off x="1576882" y="1561642"/>
            <a:ext cx="197150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362299" y="4306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/>
              <a:t>7</a:t>
            </a:r>
          </a:p>
        </p:txBody>
      </p:sp>
      <p:sp>
        <p:nvSpPr>
          <p:cNvPr id="23" name="O 22"/>
          <p:cNvSpPr/>
          <p:nvPr/>
        </p:nvSpPr>
        <p:spPr>
          <a:xfrm>
            <a:off x="2527641" y="9061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" name="Elipse 23"/>
          <p:cNvSpPr/>
          <p:nvPr/>
        </p:nvSpPr>
        <p:spPr>
          <a:xfrm>
            <a:off x="2936023" y="12986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5" name="CuadroTexto 24"/>
          <p:cNvSpPr txBox="1"/>
          <p:nvPr/>
        </p:nvSpPr>
        <p:spPr>
          <a:xfrm rot="1273695">
            <a:off x="3203988" y="108207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7[1|1]</a:t>
            </a:r>
            <a:endParaRPr lang="es-VE" sz="1400" dirty="0"/>
          </a:p>
        </p:txBody>
      </p:sp>
      <p:cxnSp>
        <p:nvCxnSpPr>
          <p:cNvPr id="26" name="Conector recto de flecha 25"/>
          <p:cNvCxnSpPr>
            <a:endCxn id="24" idx="3"/>
          </p:cNvCxnSpPr>
          <p:nvPr/>
        </p:nvCxnSpPr>
        <p:spPr>
          <a:xfrm flipH="1">
            <a:off x="3017685" y="1561642"/>
            <a:ext cx="197149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3000251" y="4306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0</a:t>
            </a:r>
            <a:endParaRPr lang="es-VE" dirty="0"/>
          </a:p>
        </p:txBody>
      </p:sp>
      <p:sp>
        <p:nvSpPr>
          <p:cNvPr id="28" name="CuadroTexto 27"/>
          <p:cNvSpPr txBox="1"/>
          <p:nvPr/>
        </p:nvSpPr>
        <p:spPr>
          <a:xfrm rot="19803576">
            <a:off x="3219439" y="170456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0[1|1]</a:t>
            </a:r>
            <a:endParaRPr lang="es-VE" sz="1400" dirty="0"/>
          </a:p>
        </p:txBody>
      </p:sp>
      <p:sp>
        <p:nvSpPr>
          <p:cNvPr id="29" name="O 28"/>
          <p:cNvSpPr/>
          <p:nvPr/>
        </p:nvSpPr>
        <p:spPr>
          <a:xfrm>
            <a:off x="4180839" y="897221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Elipse 29"/>
          <p:cNvSpPr/>
          <p:nvPr/>
        </p:nvSpPr>
        <p:spPr>
          <a:xfrm>
            <a:off x="4589221" y="1289695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CuadroTexto 30"/>
          <p:cNvSpPr txBox="1"/>
          <p:nvPr/>
        </p:nvSpPr>
        <p:spPr>
          <a:xfrm rot="1273695">
            <a:off x="4857186" y="1073128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7[1|0]</a:t>
            </a:r>
            <a:endParaRPr lang="es-VE" sz="1400" dirty="0"/>
          </a:p>
        </p:txBody>
      </p:sp>
      <p:cxnSp>
        <p:nvCxnSpPr>
          <p:cNvPr id="32" name="Conector recto de flecha 31"/>
          <p:cNvCxnSpPr>
            <a:endCxn id="30" idx="1"/>
          </p:cNvCxnSpPr>
          <p:nvPr/>
        </p:nvCxnSpPr>
        <p:spPr>
          <a:xfrm flipH="1" flipV="1">
            <a:off x="4670883" y="1366727"/>
            <a:ext cx="197149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4653449" y="421675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1</a:t>
            </a:r>
            <a:endParaRPr lang="es-VE" dirty="0"/>
          </a:p>
        </p:txBody>
      </p:sp>
      <p:sp>
        <p:nvSpPr>
          <p:cNvPr id="34" name="CuadroTexto 33"/>
          <p:cNvSpPr txBox="1"/>
          <p:nvPr/>
        </p:nvSpPr>
        <p:spPr>
          <a:xfrm rot="19803576">
            <a:off x="4872637" y="1695619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0[1|1]</a:t>
            </a:r>
            <a:endParaRPr lang="es-VE" sz="1400" dirty="0"/>
          </a:p>
        </p:txBody>
      </p:sp>
      <p:sp>
        <p:nvSpPr>
          <p:cNvPr id="35" name="CuadroTexto 34"/>
          <p:cNvSpPr txBox="1"/>
          <p:nvPr/>
        </p:nvSpPr>
        <p:spPr>
          <a:xfrm rot="1273695">
            <a:off x="4224005" y="1717739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1[1|2]</a:t>
            </a:r>
            <a:endParaRPr lang="es-VE" sz="1400" dirty="0"/>
          </a:p>
        </p:txBody>
      </p:sp>
      <p:sp>
        <p:nvSpPr>
          <p:cNvPr id="36" name="O 35"/>
          <p:cNvSpPr/>
          <p:nvPr/>
        </p:nvSpPr>
        <p:spPr>
          <a:xfrm>
            <a:off x="5807696" y="89172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Elipse 36"/>
          <p:cNvSpPr/>
          <p:nvPr/>
        </p:nvSpPr>
        <p:spPr>
          <a:xfrm>
            <a:off x="6216078" y="128419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8" name="CuadroTexto 37"/>
          <p:cNvSpPr txBox="1"/>
          <p:nvPr/>
        </p:nvSpPr>
        <p:spPr>
          <a:xfrm rot="1273695">
            <a:off x="6484043" y="106763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7[1|0]</a:t>
            </a:r>
            <a:endParaRPr lang="es-VE" sz="1400" dirty="0"/>
          </a:p>
        </p:txBody>
      </p:sp>
      <p:cxnSp>
        <p:nvCxnSpPr>
          <p:cNvPr id="39" name="Conector recto de flecha 38"/>
          <p:cNvCxnSpPr>
            <a:endCxn id="37" idx="7"/>
          </p:cNvCxnSpPr>
          <p:nvPr/>
        </p:nvCxnSpPr>
        <p:spPr>
          <a:xfrm flipV="1">
            <a:off x="6494889" y="1361230"/>
            <a:ext cx="197150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6280306" y="41617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2</a:t>
            </a:r>
            <a:endParaRPr lang="es-VE" dirty="0"/>
          </a:p>
        </p:txBody>
      </p:sp>
      <p:sp>
        <p:nvSpPr>
          <p:cNvPr id="41" name="CuadroTexto 40"/>
          <p:cNvSpPr txBox="1"/>
          <p:nvPr/>
        </p:nvSpPr>
        <p:spPr>
          <a:xfrm rot="19803576">
            <a:off x="6499494" y="169012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0[1|1]</a:t>
            </a:r>
            <a:endParaRPr lang="es-VE" sz="1400" dirty="0"/>
          </a:p>
        </p:txBody>
      </p:sp>
      <p:sp>
        <p:nvSpPr>
          <p:cNvPr id="42" name="CuadroTexto 41"/>
          <p:cNvSpPr txBox="1"/>
          <p:nvPr/>
        </p:nvSpPr>
        <p:spPr>
          <a:xfrm rot="1273695">
            <a:off x="5850862" y="171224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1[1|2]</a:t>
            </a:r>
            <a:endParaRPr lang="es-VE" sz="1400" dirty="0"/>
          </a:p>
        </p:txBody>
      </p:sp>
      <p:sp>
        <p:nvSpPr>
          <p:cNvPr id="43" name="CuadroTexto 42"/>
          <p:cNvSpPr txBox="1"/>
          <p:nvPr/>
        </p:nvSpPr>
        <p:spPr>
          <a:xfrm rot="19803576">
            <a:off x="5858080" y="106842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2[1|3]</a:t>
            </a:r>
            <a:endParaRPr lang="es-VE" sz="1400" dirty="0"/>
          </a:p>
        </p:txBody>
      </p:sp>
      <p:sp>
        <p:nvSpPr>
          <p:cNvPr id="62" name="O 61"/>
          <p:cNvSpPr/>
          <p:nvPr/>
        </p:nvSpPr>
        <p:spPr>
          <a:xfrm>
            <a:off x="5807696" y="34322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3" name="Elipse 62"/>
          <p:cNvSpPr/>
          <p:nvPr/>
        </p:nvSpPr>
        <p:spPr>
          <a:xfrm>
            <a:off x="6216078" y="38247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4" name="CuadroTexto 63"/>
          <p:cNvSpPr txBox="1"/>
          <p:nvPr/>
        </p:nvSpPr>
        <p:spPr>
          <a:xfrm rot="1273695">
            <a:off x="6484043" y="360817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3[1|5]</a:t>
            </a:r>
            <a:endParaRPr lang="es-VE" sz="1400" dirty="0"/>
          </a:p>
        </p:txBody>
      </p:sp>
      <p:cxnSp>
        <p:nvCxnSpPr>
          <p:cNvPr id="65" name="Conector recto de flecha 64"/>
          <p:cNvCxnSpPr>
            <a:endCxn id="63" idx="1"/>
          </p:cNvCxnSpPr>
          <p:nvPr/>
        </p:nvCxnSpPr>
        <p:spPr>
          <a:xfrm flipH="1" flipV="1">
            <a:off x="6297740" y="3901770"/>
            <a:ext cx="197150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6280306" y="29567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4</a:t>
            </a:r>
            <a:endParaRPr lang="es-VE" dirty="0"/>
          </a:p>
        </p:txBody>
      </p:sp>
      <p:sp>
        <p:nvSpPr>
          <p:cNvPr id="67" name="CuadroTexto 66"/>
          <p:cNvSpPr txBox="1"/>
          <p:nvPr/>
        </p:nvSpPr>
        <p:spPr>
          <a:xfrm rot="19803576">
            <a:off x="6499494" y="423066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0[0|7]</a:t>
            </a:r>
            <a:endParaRPr lang="es-VE" sz="1400" dirty="0"/>
          </a:p>
        </p:txBody>
      </p:sp>
      <p:sp>
        <p:nvSpPr>
          <p:cNvPr id="68" name="CuadroTexto 67"/>
          <p:cNvSpPr txBox="1"/>
          <p:nvPr/>
        </p:nvSpPr>
        <p:spPr>
          <a:xfrm rot="1273695">
            <a:off x="5850862" y="425278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4[1|7]</a:t>
            </a:r>
            <a:endParaRPr lang="es-VE" sz="1400" dirty="0"/>
          </a:p>
        </p:txBody>
      </p:sp>
      <p:sp>
        <p:nvSpPr>
          <p:cNvPr id="69" name="CuadroTexto 68"/>
          <p:cNvSpPr txBox="1"/>
          <p:nvPr/>
        </p:nvSpPr>
        <p:spPr>
          <a:xfrm rot="19803576">
            <a:off x="5858080" y="360896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2[0|5]</a:t>
            </a:r>
            <a:endParaRPr lang="es-VE" sz="1400" dirty="0"/>
          </a:p>
        </p:txBody>
      </p:sp>
      <p:sp>
        <p:nvSpPr>
          <p:cNvPr id="70" name="O 69"/>
          <p:cNvSpPr/>
          <p:nvPr/>
        </p:nvSpPr>
        <p:spPr>
          <a:xfrm>
            <a:off x="4180838" y="34322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1" name="Elipse 70"/>
          <p:cNvSpPr/>
          <p:nvPr/>
        </p:nvSpPr>
        <p:spPr>
          <a:xfrm>
            <a:off x="4589220" y="38247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2" name="CuadroTexto 71"/>
          <p:cNvSpPr txBox="1"/>
          <p:nvPr/>
        </p:nvSpPr>
        <p:spPr>
          <a:xfrm rot="1273695">
            <a:off x="4857185" y="360817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3[1|5]</a:t>
            </a:r>
            <a:endParaRPr lang="es-VE" sz="1400" dirty="0"/>
          </a:p>
        </p:txBody>
      </p:sp>
      <p:cxnSp>
        <p:nvCxnSpPr>
          <p:cNvPr id="73" name="Conector recto de flecha 72"/>
          <p:cNvCxnSpPr>
            <a:endCxn id="71" idx="5"/>
          </p:cNvCxnSpPr>
          <p:nvPr/>
        </p:nvCxnSpPr>
        <p:spPr>
          <a:xfrm>
            <a:off x="4868031" y="4087742"/>
            <a:ext cx="197150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653448" y="29567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0</a:t>
            </a:r>
            <a:endParaRPr lang="es-VE" dirty="0"/>
          </a:p>
        </p:txBody>
      </p:sp>
      <p:sp>
        <p:nvSpPr>
          <p:cNvPr id="75" name="CuadroTexto 74"/>
          <p:cNvSpPr txBox="1"/>
          <p:nvPr/>
        </p:nvSpPr>
        <p:spPr>
          <a:xfrm rot="19803576">
            <a:off x="4872636" y="423066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0[1|6]</a:t>
            </a:r>
            <a:endParaRPr lang="es-VE" sz="1400" dirty="0"/>
          </a:p>
        </p:txBody>
      </p:sp>
      <p:sp>
        <p:nvSpPr>
          <p:cNvPr id="76" name="CuadroTexto 75"/>
          <p:cNvSpPr txBox="1"/>
          <p:nvPr/>
        </p:nvSpPr>
        <p:spPr>
          <a:xfrm rot="1273695">
            <a:off x="4224004" y="425278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1[0|5]</a:t>
            </a:r>
            <a:endParaRPr lang="es-VE" sz="1400" dirty="0"/>
          </a:p>
        </p:txBody>
      </p:sp>
      <p:sp>
        <p:nvSpPr>
          <p:cNvPr id="77" name="CuadroTexto 76"/>
          <p:cNvSpPr txBox="1"/>
          <p:nvPr/>
        </p:nvSpPr>
        <p:spPr>
          <a:xfrm rot="19803576">
            <a:off x="4231222" y="360896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2[0|5]</a:t>
            </a:r>
            <a:endParaRPr lang="es-VE" sz="1400" dirty="0"/>
          </a:p>
        </p:txBody>
      </p:sp>
      <p:sp>
        <p:nvSpPr>
          <p:cNvPr id="94" name="O 93"/>
          <p:cNvSpPr/>
          <p:nvPr/>
        </p:nvSpPr>
        <p:spPr>
          <a:xfrm>
            <a:off x="2516547" y="34322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5" name="Elipse 94"/>
          <p:cNvSpPr/>
          <p:nvPr/>
        </p:nvSpPr>
        <p:spPr>
          <a:xfrm>
            <a:off x="2924929" y="38247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6" name="CuadroTexto 95"/>
          <p:cNvSpPr txBox="1"/>
          <p:nvPr/>
        </p:nvSpPr>
        <p:spPr>
          <a:xfrm rot="1273695">
            <a:off x="3192894" y="360817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3[1|5]</a:t>
            </a:r>
            <a:endParaRPr lang="es-VE" sz="1400" dirty="0"/>
          </a:p>
        </p:txBody>
      </p:sp>
      <p:cxnSp>
        <p:nvCxnSpPr>
          <p:cNvPr id="97" name="Conector recto de flecha 96"/>
          <p:cNvCxnSpPr>
            <a:endCxn id="95" idx="5"/>
          </p:cNvCxnSpPr>
          <p:nvPr/>
        </p:nvCxnSpPr>
        <p:spPr>
          <a:xfrm>
            <a:off x="3203740" y="4087742"/>
            <a:ext cx="197150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2989157" y="29567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3</a:t>
            </a:r>
            <a:endParaRPr lang="es-VE" dirty="0"/>
          </a:p>
        </p:txBody>
      </p:sp>
      <p:sp>
        <p:nvSpPr>
          <p:cNvPr id="99" name="CuadroTexto 98"/>
          <p:cNvSpPr txBox="1"/>
          <p:nvPr/>
        </p:nvSpPr>
        <p:spPr>
          <a:xfrm rot="19803576">
            <a:off x="3208345" y="423066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0[0|5]</a:t>
            </a:r>
            <a:endParaRPr lang="es-VE" sz="1400" dirty="0"/>
          </a:p>
        </p:txBody>
      </p:sp>
      <p:sp>
        <p:nvSpPr>
          <p:cNvPr id="100" name="CuadroTexto 99"/>
          <p:cNvSpPr txBox="1"/>
          <p:nvPr/>
        </p:nvSpPr>
        <p:spPr>
          <a:xfrm rot="1273695">
            <a:off x="2559713" y="425278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1[0|5]</a:t>
            </a:r>
            <a:endParaRPr lang="es-VE" sz="1400" dirty="0"/>
          </a:p>
        </p:txBody>
      </p:sp>
      <p:sp>
        <p:nvSpPr>
          <p:cNvPr id="101" name="CuadroTexto 100"/>
          <p:cNvSpPr txBox="1"/>
          <p:nvPr/>
        </p:nvSpPr>
        <p:spPr>
          <a:xfrm rot="19803576">
            <a:off x="2566931" y="360896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2[0|5]</a:t>
            </a:r>
            <a:endParaRPr lang="es-VE" sz="1400" dirty="0"/>
          </a:p>
        </p:txBody>
      </p:sp>
      <p:sp>
        <p:nvSpPr>
          <p:cNvPr id="102" name="O 101"/>
          <p:cNvSpPr/>
          <p:nvPr/>
        </p:nvSpPr>
        <p:spPr>
          <a:xfrm>
            <a:off x="889689" y="34322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3" name="Elipse 102"/>
          <p:cNvSpPr/>
          <p:nvPr/>
        </p:nvSpPr>
        <p:spPr>
          <a:xfrm>
            <a:off x="1298071" y="38247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4" name="CuadroTexto 103"/>
          <p:cNvSpPr txBox="1"/>
          <p:nvPr/>
        </p:nvSpPr>
        <p:spPr>
          <a:xfrm rot="1273695">
            <a:off x="1566036" y="360817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7[1|0]</a:t>
            </a:r>
            <a:endParaRPr lang="es-VE" sz="1400" dirty="0"/>
          </a:p>
        </p:txBody>
      </p:sp>
      <p:cxnSp>
        <p:nvCxnSpPr>
          <p:cNvPr id="105" name="Conector recto de flecha 104"/>
          <p:cNvCxnSpPr>
            <a:endCxn id="103" idx="7"/>
          </p:cNvCxnSpPr>
          <p:nvPr/>
        </p:nvCxnSpPr>
        <p:spPr>
          <a:xfrm flipV="1">
            <a:off x="1576882" y="3901770"/>
            <a:ext cx="197150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uadroTexto 105"/>
          <p:cNvSpPr txBox="1"/>
          <p:nvPr/>
        </p:nvSpPr>
        <p:spPr>
          <a:xfrm>
            <a:off x="1362299" y="29567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0</a:t>
            </a:r>
            <a:endParaRPr lang="es-VE" dirty="0"/>
          </a:p>
        </p:txBody>
      </p:sp>
      <p:sp>
        <p:nvSpPr>
          <p:cNvPr id="107" name="CuadroTexto 106"/>
          <p:cNvSpPr txBox="1"/>
          <p:nvPr/>
        </p:nvSpPr>
        <p:spPr>
          <a:xfrm rot="19803576">
            <a:off x="1581487" y="423066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0[1|4]</a:t>
            </a:r>
            <a:endParaRPr lang="es-VE" sz="1400" dirty="0"/>
          </a:p>
        </p:txBody>
      </p:sp>
      <p:sp>
        <p:nvSpPr>
          <p:cNvPr id="108" name="CuadroTexto 107"/>
          <p:cNvSpPr txBox="1"/>
          <p:nvPr/>
        </p:nvSpPr>
        <p:spPr>
          <a:xfrm rot="1273695">
            <a:off x="932855" y="425278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1[1|2]</a:t>
            </a:r>
            <a:endParaRPr lang="es-VE" sz="1400" dirty="0"/>
          </a:p>
        </p:txBody>
      </p:sp>
      <p:sp>
        <p:nvSpPr>
          <p:cNvPr id="109" name="CuadroTexto 108"/>
          <p:cNvSpPr txBox="1"/>
          <p:nvPr/>
        </p:nvSpPr>
        <p:spPr>
          <a:xfrm rot="19803576">
            <a:off x="940073" y="360896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2[1|3]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41121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 4"/>
          <p:cNvSpPr/>
          <p:nvPr/>
        </p:nvSpPr>
        <p:spPr>
          <a:xfrm>
            <a:off x="889689" y="9061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Elipse 5"/>
          <p:cNvSpPr/>
          <p:nvPr/>
        </p:nvSpPr>
        <p:spPr>
          <a:xfrm>
            <a:off x="1298071" y="12986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CuadroTexto 8"/>
          <p:cNvSpPr txBox="1"/>
          <p:nvPr/>
        </p:nvSpPr>
        <p:spPr>
          <a:xfrm>
            <a:off x="1638900" y="1082070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1[1]</a:t>
            </a:r>
            <a:endParaRPr lang="es-VE" sz="1400" dirty="0"/>
          </a:p>
        </p:txBody>
      </p:sp>
      <p:cxnSp>
        <p:nvCxnSpPr>
          <p:cNvPr id="13" name="Conector recto de flecha 12"/>
          <p:cNvCxnSpPr>
            <a:endCxn id="6" idx="5"/>
          </p:cNvCxnSpPr>
          <p:nvPr/>
        </p:nvCxnSpPr>
        <p:spPr>
          <a:xfrm>
            <a:off x="1576882" y="1561642"/>
            <a:ext cx="197150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362299" y="4306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1</a:t>
            </a:r>
            <a:endParaRPr lang="es-VE" dirty="0"/>
          </a:p>
        </p:txBody>
      </p:sp>
      <p:sp>
        <p:nvSpPr>
          <p:cNvPr id="23" name="O 22"/>
          <p:cNvSpPr/>
          <p:nvPr/>
        </p:nvSpPr>
        <p:spPr>
          <a:xfrm>
            <a:off x="2527641" y="9061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" name="Elipse 23"/>
          <p:cNvSpPr/>
          <p:nvPr/>
        </p:nvSpPr>
        <p:spPr>
          <a:xfrm>
            <a:off x="2936023" y="12986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5" name="CuadroTexto 24"/>
          <p:cNvSpPr txBox="1"/>
          <p:nvPr/>
        </p:nvSpPr>
        <p:spPr>
          <a:xfrm>
            <a:off x="3267121" y="1085633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1[1]</a:t>
            </a:r>
            <a:endParaRPr lang="es-VE" sz="1400" dirty="0"/>
          </a:p>
        </p:txBody>
      </p:sp>
      <p:cxnSp>
        <p:nvCxnSpPr>
          <p:cNvPr id="26" name="Conector recto de flecha 25"/>
          <p:cNvCxnSpPr>
            <a:endCxn id="24" idx="3"/>
          </p:cNvCxnSpPr>
          <p:nvPr/>
        </p:nvCxnSpPr>
        <p:spPr>
          <a:xfrm flipH="1">
            <a:off x="3017685" y="1561642"/>
            <a:ext cx="197149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3000251" y="4306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0</a:t>
            </a:r>
            <a:endParaRPr lang="es-VE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268805" y="1738210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0[1]</a:t>
            </a:r>
            <a:endParaRPr lang="es-VE" sz="1400" dirty="0"/>
          </a:p>
        </p:txBody>
      </p:sp>
      <p:sp>
        <p:nvSpPr>
          <p:cNvPr id="29" name="O 28"/>
          <p:cNvSpPr/>
          <p:nvPr/>
        </p:nvSpPr>
        <p:spPr>
          <a:xfrm>
            <a:off x="4180838" y="9061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Elipse 29"/>
          <p:cNvSpPr/>
          <p:nvPr/>
        </p:nvSpPr>
        <p:spPr>
          <a:xfrm>
            <a:off x="4589220" y="12986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CuadroTexto 30"/>
          <p:cNvSpPr txBox="1"/>
          <p:nvPr/>
        </p:nvSpPr>
        <p:spPr>
          <a:xfrm>
            <a:off x="4922668" y="1073115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1[1]</a:t>
            </a:r>
            <a:endParaRPr lang="es-VE" sz="1400" dirty="0"/>
          </a:p>
        </p:txBody>
      </p:sp>
      <p:cxnSp>
        <p:nvCxnSpPr>
          <p:cNvPr id="32" name="Conector recto de flecha 31"/>
          <p:cNvCxnSpPr>
            <a:endCxn id="30" idx="1"/>
          </p:cNvCxnSpPr>
          <p:nvPr/>
        </p:nvCxnSpPr>
        <p:spPr>
          <a:xfrm flipH="1" flipV="1">
            <a:off x="4670882" y="1375670"/>
            <a:ext cx="197149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4653448" y="4306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2</a:t>
            </a:r>
            <a:endParaRPr lang="es-VE" dirty="0"/>
          </a:p>
        </p:txBody>
      </p:sp>
      <p:sp>
        <p:nvSpPr>
          <p:cNvPr id="34" name="CuadroTexto 33"/>
          <p:cNvSpPr txBox="1"/>
          <p:nvPr/>
        </p:nvSpPr>
        <p:spPr>
          <a:xfrm>
            <a:off x="4954409" y="1751458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0[1]</a:t>
            </a:r>
            <a:endParaRPr lang="es-VE" sz="14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4273573" y="1732779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2[1]</a:t>
            </a:r>
            <a:endParaRPr lang="es-VE" sz="1400" dirty="0"/>
          </a:p>
        </p:txBody>
      </p:sp>
      <p:sp>
        <p:nvSpPr>
          <p:cNvPr id="36" name="O 35"/>
          <p:cNvSpPr/>
          <p:nvPr/>
        </p:nvSpPr>
        <p:spPr>
          <a:xfrm>
            <a:off x="5807695" y="900667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Elipse 36"/>
          <p:cNvSpPr/>
          <p:nvPr/>
        </p:nvSpPr>
        <p:spPr>
          <a:xfrm>
            <a:off x="6216077" y="1293141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8" name="CuadroTexto 37"/>
          <p:cNvSpPr txBox="1"/>
          <p:nvPr/>
        </p:nvSpPr>
        <p:spPr>
          <a:xfrm>
            <a:off x="6564730" y="1059873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1[1]</a:t>
            </a:r>
            <a:endParaRPr lang="es-VE" sz="1400" dirty="0"/>
          </a:p>
        </p:txBody>
      </p:sp>
      <p:cxnSp>
        <p:nvCxnSpPr>
          <p:cNvPr id="39" name="Conector recto de flecha 38"/>
          <p:cNvCxnSpPr>
            <a:endCxn id="37" idx="7"/>
          </p:cNvCxnSpPr>
          <p:nvPr/>
        </p:nvCxnSpPr>
        <p:spPr>
          <a:xfrm flipV="1">
            <a:off x="6494888" y="1370173"/>
            <a:ext cx="197150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6280305" y="425121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3</a:t>
            </a:r>
            <a:endParaRPr lang="es-VE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548859" y="1771474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0[1]</a:t>
            </a:r>
            <a:endParaRPr lang="es-VE" sz="14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891574" y="172266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1[1]</a:t>
            </a:r>
            <a:endParaRPr lang="es-VE" sz="14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915449" y="1077857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3[1]</a:t>
            </a:r>
            <a:endParaRPr lang="es-VE" sz="1400" dirty="0"/>
          </a:p>
        </p:txBody>
      </p:sp>
      <p:sp>
        <p:nvSpPr>
          <p:cNvPr id="60" name="O 59"/>
          <p:cNvSpPr/>
          <p:nvPr/>
        </p:nvSpPr>
        <p:spPr>
          <a:xfrm>
            <a:off x="5807695" y="34322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1" name="Elipse 60"/>
          <p:cNvSpPr/>
          <p:nvPr/>
        </p:nvSpPr>
        <p:spPr>
          <a:xfrm>
            <a:off x="6216077" y="38247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8" name="CuadroTexto 77"/>
          <p:cNvSpPr txBox="1"/>
          <p:nvPr/>
        </p:nvSpPr>
        <p:spPr>
          <a:xfrm>
            <a:off x="6564730" y="3591470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1[1]</a:t>
            </a:r>
            <a:endParaRPr lang="es-VE" sz="1400" dirty="0"/>
          </a:p>
        </p:txBody>
      </p:sp>
      <p:cxnSp>
        <p:nvCxnSpPr>
          <p:cNvPr id="79" name="Conector recto de flecha 78"/>
          <p:cNvCxnSpPr>
            <a:endCxn id="61" idx="3"/>
          </p:cNvCxnSpPr>
          <p:nvPr/>
        </p:nvCxnSpPr>
        <p:spPr>
          <a:xfrm flipH="1">
            <a:off x="6297739" y="4087742"/>
            <a:ext cx="197149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6280305" y="29567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/>
              <a:t>1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6548859" y="430307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0[1]</a:t>
            </a:r>
            <a:endParaRPr lang="es-VE" sz="14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5891574" y="4254258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1[1]</a:t>
            </a:r>
            <a:endParaRPr lang="es-VE" sz="1400" dirty="0"/>
          </a:p>
        </p:txBody>
      </p:sp>
      <p:sp>
        <p:nvSpPr>
          <p:cNvPr id="83" name="CuadroTexto 82"/>
          <p:cNvSpPr txBox="1"/>
          <p:nvPr/>
        </p:nvSpPr>
        <p:spPr>
          <a:xfrm>
            <a:off x="5915449" y="3609454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3[1]</a:t>
            </a:r>
            <a:endParaRPr lang="es-VE" sz="1400" dirty="0"/>
          </a:p>
        </p:txBody>
      </p:sp>
      <p:sp>
        <p:nvSpPr>
          <p:cNvPr id="84" name="O 83"/>
          <p:cNvSpPr/>
          <p:nvPr/>
        </p:nvSpPr>
        <p:spPr>
          <a:xfrm>
            <a:off x="4152170" y="34322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5" name="Elipse 84"/>
          <p:cNvSpPr/>
          <p:nvPr/>
        </p:nvSpPr>
        <p:spPr>
          <a:xfrm>
            <a:off x="4560552" y="38247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6" name="CuadroTexto 85"/>
          <p:cNvSpPr txBox="1"/>
          <p:nvPr/>
        </p:nvSpPr>
        <p:spPr>
          <a:xfrm>
            <a:off x="4909205" y="3591470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5[1]</a:t>
            </a:r>
            <a:endParaRPr lang="es-VE" sz="1400" dirty="0"/>
          </a:p>
        </p:txBody>
      </p:sp>
      <p:cxnSp>
        <p:nvCxnSpPr>
          <p:cNvPr id="87" name="Conector recto de flecha 86"/>
          <p:cNvCxnSpPr>
            <a:endCxn id="85" idx="3"/>
          </p:cNvCxnSpPr>
          <p:nvPr/>
        </p:nvCxnSpPr>
        <p:spPr>
          <a:xfrm flipH="1">
            <a:off x="4642214" y="4087742"/>
            <a:ext cx="197150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/>
          <p:cNvSpPr txBox="1"/>
          <p:nvPr/>
        </p:nvSpPr>
        <p:spPr>
          <a:xfrm>
            <a:off x="4624780" y="29567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3</a:t>
            </a:r>
            <a:endParaRPr lang="es-VE" dirty="0"/>
          </a:p>
        </p:txBody>
      </p:sp>
      <p:sp>
        <p:nvSpPr>
          <p:cNvPr id="89" name="CuadroTexto 88"/>
          <p:cNvSpPr txBox="1"/>
          <p:nvPr/>
        </p:nvSpPr>
        <p:spPr>
          <a:xfrm>
            <a:off x="4893334" y="430307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/>
              <a:t>4</a:t>
            </a:r>
            <a:r>
              <a:rPr lang="es-VE" sz="1400" dirty="0" smtClean="0"/>
              <a:t>[1]</a:t>
            </a:r>
            <a:endParaRPr lang="es-VE" sz="14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4236049" y="4254258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1[0]</a:t>
            </a:r>
            <a:endParaRPr lang="es-VE" sz="1400" dirty="0"/>
          </a:p>
        </p:txBody>
      </p:sp>
      <p:sp>
        <p:nvSpPr>
          <p:cNvPr id="91" name="CuadroTexto 90"/>
          <p:cNvSpPr txBox="1"/>
          <p:nvPr/>
        </p:nvSpPr>
        <p:spPr>
          <a:xfrm>
            <a:off x="4259924" y="3609454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3[1]</a:t>
            </a:r>
            <a:endParaRPr lang="es-VE" sz="1400" dirty="0"/>
          </a:p>
        </p:txBody>
      </p:sp>
      <p:sp>
        <p:nvSpPr>
          <p:cNvPr id="92" name="O 91"/>
          <p:cNvSpPr/>
          <p:nvPr/>
        </p:nvSpPr>
        <p:spPr>
          <a:xfrm>
            <a:off x="2459091" y="34322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3" name="Elipse 92"/>
          <p:cNvSpPr/>
          <p:nvPr/>
        </p:nvSpPr>
        <p:spPr>
          <a:xfrm>
            <a:off x="2867473" y="38247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0" name="CuadroTexto 109"/>
          <p:cNvSpPr txBox="1"/>
          <p:nvPr/>
        </p:nvSpPr>
        <p:spPr>
          <a:xfrm>
            <a:off x="3216126" y="3591470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5[1]</a:t>
            </a:r>
            <a:endParaRPr lang="es-VE" sz="1400" dirty="0"/>
          </a:p>
        </p:txBody>
      </p:sp>
      <p:cxnSp>
        <p:nvCxnSpPr>
          <p:cNvPr id="111" name="Conector recto de flecha 110"/>
          <p:cNvCxnSpPr>
            <a:endCxn id="93" idx="3"/>
          </p:cNvCxnSpPr>
          <p:nvPr/>
        </p:nvCxnSpPr>
        <p:spPr>
          <a:xfrm flipH="1">
            <a:off x="2949135" y="4087742"/>
            <a:ext cx="197149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2931701" y="29567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/>
              <a:t>4</a:t>
            </a:r>
          </a:p>
        </p:txBody>
      </p:sp>
      <p:sp>
        <p:nvSpPr>
          <p:cNvPr id="113" name="CuadroTexto 112"/>
          <p:cNvSpPr txBox="1"/>
          <p:nvPr/>
        </p:nvSpPr>
        <p:spPr>
          <a:xfrm>
            <a:off x="3200255" y="430307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4[1]</a:t>
            </a:r>
            <a:endParaRPr lang="es-VE" sz="1400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2542970" y="4254258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1[0]</a:t>
            </a:r>
            <a:endParaRPr lang="es-VE" sz="1400" dirty="0"/>
          </a:p>
        </p:txBody>
      </p:sp>
      <p:sp>
        <p:nvSpPr>
          <p:cNvPr id="115" name="CuadroTexto 114"/>
          <p:cNvSpPr txBox="1"/>
          <p:nvPr/>
        </p:nvSpPr>
        <p:spPr>
          <a:xfrm>
            <a:off x="2566845" y="3609454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3[0]</a:t>
            </a:r>
            <a:endParaRPr lang="es-VE" sz="1400" dirty="0"/>
          </a:p>
        </p:txBody>
      </p:sp>
      <p:sp>
        <p:nvSpPr>
          <p:cNvPr id="116" name="O 115"/>
          <p:cNvSpPr/>
          <p:nvPr/>
        </p:nvSpPr>
        <p:spPr>
          <a:xfrm>
            <a:off x="803566" y="34322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7" name="Elipse 116"/>
          <p:cNvSpPr/>
          <p:nvPr/>
        </p:nvSpPr>
        <p:spPr>
          <a:xfrm>
            <a:off x="1211948" y="38247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8" name="CuadroTexto 117"/>
          <p:cNvSpPr txBox="1"/>
          <p:nvPr/>
        </p:nvSpPr>
        <p:spPr>
          <a:xfrm>
            <a:off x="1560601" y="3591470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5[1]</a:t>
            </a:r>
            <a:endParaRPr lang="es-VE" sz="1400" dirty="0"/>
          </a:p>
        </p:txBody>
      </p:sp>
      <p:cxnSp>
        <p:nvCxnSpPr>
          <p:cNvPr id="119" name="Conector recto de flecha 118"/>
          <p:cNvCxnSpPr>
            <a:endCxn id="117" idx="5"/>
          </p:cNvCxnSpPr>
          <p:nvPr/>
        </p:nvCxnSpPr>
        <p:spPr>
          <a:xfrm>
            <a:off x="1490759" y="4087742"/>
            <a:ext cx="197150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adroTexto 119"/>
          <p:cNvSpPr txBox="1"/>
          <p:nvPr/>
        </p:nvSpPr>
        <p:spPr>
          <a:xfrm>
            <a:off x="1276176" y="29567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5</a:t>
            </a:r>
            <a:endParaRPr lang="es-VE" dirty="0"/>
          </a:p>
        </p:txBody>
      </p:sp>
      <p:sp>
        <p:nvSpPr>
          <p:cNvPr id="121" name="CuadroTexto 120"/>
          <p:cNvSpPr txBox="1"/>
          <p:nvPr/>
        </p:nvSpPr>
        <p:spPr>
          <a:xfrm>
            <a:off x="1544730" y="430307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0[0]</a:t>
            </a:r>
            <a:endParaRPr lang="es-VE" sz="14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887445" y="4254258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1[0]</a:t>
            </a:r>
            <a:endParaRPr lang="es-VE" sz="1400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911320" y="3609454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3[0]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3437185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120</Words>
  <Application>Microsoft Office PowerPoint</Application>
  <PresentationFormat>Panorámica</PresentationFormat>
  <Paragraphs>68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tortolero</dc:creator>
  <cp:lastModifiedBy>victor tortolero</cp:lastModifiedBy>
  <cp:revision>17</cp:revision>
  <dcterms:created xsi:type="dcterms:W3CDTF">2016-05-26T17:42:03Z</dcterms:created>
  <dcterms:modified xsi:type="dcterms:W3CDTF">2016-06-23T02:01:29Z</dcterms:modified>
</cp:coreProperties>
</file>