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5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162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96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084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790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25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355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06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78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921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803F-1F61-4EF1-AF35-ED4708DEF0CF}" type="datetimeFigureOut">
              <a:rPr lang="es-VE" smtClean="0"/>
              <a:t>7/6/2016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F583-A47E-4AF0-B210-1CD5B9712AB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1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8381" y="1264874"/>
            <a:ext cx="1458098" cy="1812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725857" y="2522173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f</a:t>
            </a:r>
            <a:r>
              <a:rPr lang="es-VE" sz="1400" dirty="0" smtClean="0">
                <a:solidFill>
                  <a:schemeClr val="tx1"/>
                </a:solidFill>
              </a:rPr>
              <a:t>echa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5857" y="1967149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cip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25857" y="1412125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81607" y="450200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p</a:t>
            </a:r>
            <a:r>
              <a:rPr lang="es-VE" sz="1400" dirty="0" smtClean="0">
                <a:solidFill>
                  <a:schemeClr val="tx1"/>
                </a:solidFill>
              </a:rPr>
              <a:t>aís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61118" y="287628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693027" y="803445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31" name="Conector curvado 30"/>
          <p:cNvCxnSpPr>
            <a:stCxn id="7" idx="0"/>
            <a:endCxn id="8" idx="2"/>
          </p:cNvCxnSpPr>
          <p:nvPr/>
        </p:nvCxnSpPr>
        <p:spPr>
          <a:xfrm rot="16200000" flipV="1">
            <a:off x="558229" y="912924"/>
            <a:ext cx="554152" cy="44425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7" idx="3"/>
            <a:endCxn id="17" idx="1"/>
          </p:cNvCxnSpPr>
          <p:nvPr/>
        </p:nvCxnSpPr>
        <p:spPr>
          <a:xfrm flipV="1">
            <a:off x="1389003" y="491515"/>
            <a:ext cx="1172115" cy="1124497"/>
          </a:xfrm>
          <a:prstGeom prst="curvedConnector3">
            <a:avLst>
              <a:gd name="adj1" fmla="val 545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7" idx="3"/>
            <a:endCxn id="22" idx="1"/>
          </p:cNvCxnSpPr>
          <p:nvPr/>
        </p:nvCxnSpPr>
        <p:spPr>
          <a:xfrm flipV="1">
            <a:off x="1389003" y="1007332"/>
            <a:ext cx="1304024" cy="6086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606862" y="1519440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c</a:t>
            </a:r>
            <a:r>
              <a:rPr lang="es-VE" sz="1400" dirty="0" smtClean="0">
                <a:solidFill>
                  <a:schemeClr val="tx1"/>
                </a:solidFill>
              </a:rPr>
              <a:t>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119266" y="452748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561118" y="2094433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nombrep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41" name="Conector curvado 40"/>
          <p:cNvCxnSpPr>
            <a:stCxn id="6" idx="3"/>
            <a:endCxn id="39" idx="1"/>
          </p:cNvCxnSpPr>
          <p:nvPr/>
        </p:nvCxnSpPr>
        <p:spPr>
          <a:xfrm>
            <a:off x="1389003" y="2171036"/>
            <a:ext cx="1172115" cy="12728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2386605" y="179584"/>
            <a:ext cx="1331390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9" name="Conector curvado 58"/>
          <p:cNvCxnSpPr>
            <a:stCxn id="7" idx="3"/>
            <a:endCxn id="37" idx="1"/>
          </p:cNvCxnSpPr>
          <p:nvPr/>
        </p:nvCxnSpPr>
        <p:spPr>
          <a:xfrm>
            <a:off x="1389003" y="1616012"/>
            <a:ext cx="1217859" cy="10731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curvado 60"/>
          <p:cNvCxnSpPr>
            <a:stCxn id="48" idx="3"/>
            <a:endCxn id="37" idx="3"/>
          </p:cNvCxnSpPr>
          <p:nvPr/>
        </p:nvCxnSpPr>
        <p:spPr>
          <a:xfrm flipH="1">
            <a:off x="3432500" y="741830"/>
            <a:ext cx="285495" cy="981497"/>
          </a:xfrm>
          <a:prstGeom prst="curvedConnector3">
            <a:avLst>
              <a:gd name="adj1" fmla="val -800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2555170" y="2669425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cantidad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70" name="Conector curvado 69"/>
          <p:cNvCxnSpPr>
            <a:stCxn id="4" idx="2"/>
            <a:endCxn id="67" idx="1"/>
          </p:cNvCxnSpPr>
          <p:nvPr/>
        </p:nvCxnSpPr>
        <p:spPr>
          <a:xfrm rot="5400000" flipH="1" flipV="1">
            <a:off x="1704357" y="2226385"/>
            <a:ext cx="203886" cy="1497740"/>
          </a:xfrm>
          <a:prstGeom prst="curvedConnector4">
            <a:avLst>
              <a:gd name="adj1" fmla="val -112121"/>
              <a:gd name="adj2" fmla="val 743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curvado 90"/>
          <p:cNvCxnSpPr>
            <a:stCxn id="7" idx="0"/>
            <a:endCxn id="38" idx="2"/>
          </p:cNvCxnSpPr>
          <p:nvPr/>
        </p:nvCxnSpPr>
        <p:spPr>
          <a:xfrm rot="5400000" flipH="1" flipV="1">
            <a:off x="1018955" y="898996"/>
            <a:ext cx="551604" cy="4746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curvado 92"/>
          <p:cNvCxnSpPr>
            <a:stCxn id="38" idx="0"/>
            <a:endCxn id="8" idx="0"/>
          </p:cNvCxnSpPr>
          <p:nvPr/>
        </p:nvCxnSpPr>
        <p:spPr>
          <a:xfrm rot="16200000" flipV="1">
            <a:off x="1071359" y="-7979"/>
            <a:ext cx="2548" cy="918905"/>
          </a:xfrm>
          <a:prstGeom prst="curvedConnector3">
            <a:avLst>
              <a:gd name="adj1" fmla="val 9071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461731" y="4684321"/>
            <a:ext cx="1458098" cy="1812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9" name="Rectángulo 98"/>
          <p:cNvSpPr/>
          <p:nvPr/>
        </p:nvSpPr>
        <p:spPr>
          <a:xfrm>
            <a:off x="859207" y="5941620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f</a:t>
            </a:r>
            <a:r>
              <a:rPr lang="es-VE" sz="1400" dirty="0" smtClean="0">
                <a:solidFill>
                  <a:schemeClr val="tx1"/>
                </a:solidFill>
              </a:rPr>
              <a:t>echa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59207" y="5386596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cip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859207" y="4831572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2555170" y="5386595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cantidad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16" name="Conector curvado 115"/>
          <p:cNvCxnSpPr>
            <a:stCxn id="98" idx="3"/>
            <a:endCxn id="115" idx="1"/>
          </p:cNvCxnSpPr>
          <p:nvPr/>
        </p:nvCxnSpPr>
        <p:spPr>
          <a:xfrm flipV="1">
            <a:off x="1919829" y="5590482"/>
            <a:ext cx="635341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8543510" y="1468318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8547247" y="399079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p</a:t>
            </a:r>
            <a:r>
              <a:rPr lang="es-VE" sz="1400" dirty="0" smtClean="0">
                <a:solidFill>
                  <a:schemeClr val="tx1"/>
                </a:solidFill>
              </a:rPr>
              <a:t>aís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10692837" y="894480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10824746" y="1410297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28" name="Conector curvado 127"/>
          <p:cNvCxnSpPr>
            <a:stCxn id="124" idx="0"/>
            <a:endCxn id="125" idx="2"/>
          </p:cNvCxnSpPr>
          <p:nvPr/>
        </p:nvCxnSpPr>
        <p:spPr>
          <a:xfrm rot="5400000" flipH="1" flipV="1">
            <a:off x="8546218" y="1135717"/>
            <a:ext cx="661466" cy="37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curvado 128"/>
          <p:cNvCxnSpPr>
            <a:stCxn id="124" idx="3"/>
            <a:endCxn id="126" idx="1"/>
          </p:cNvCxnSpPr>
          <p:nvPr/>
        </p:nvCxnSpPr>
        <p:spPr>
          <a:xfrm flipV="1">
            <a:off x="9206656" y="1098367"/>
            <a:ext cx="1486181" cy="5738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curvado 129"/>
          <p:cNvCxnSpPr>
            <a:stCxn id="124" idx="3"/>
            <a:endCxn id="127" idx="1"/>
          </p:cNvCxnSpPr>
          <p:nvPr/>
        </p:nvCxnSpPr>
        <p:spPr>
          <a:xfrm flipV="1">
            <a:off x="9206656" y="1614184"/>
            <a:ext cx="1618090" cy="580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10738581" y="2126292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c</a:t>
            </a:r>
            <a:r>
              <a:rPr lang="es-VE" sz="1400" dirty="0" smtClean="0">
                <a:solidFill>
                  <a:schemeClr val="tx1"/>
                </a:solidFill>
              </a:rPr>
              <a:t>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9384906" y="401627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10518324" y="786436"/>
            <a:ext cx="1331390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6" name="Conector curvado 135"/>
          <p:cNvCxnSpPr>
            <a:stCxn id="124" idx="3"/>
            <a:endCxn id="131" idx="1"/>
          </p:cNvCxnSpPr>
          <p:nvPr/>
        </p:nvCxnSpPr>
        <p:spPr>
          <a:xfrm>
            <a:off x="9206656" y="1672205"/>
            <a:ext cx="1531925" cy="65797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curvado 136"/>
          <p:cNvCxnSpPr>
            <a:stCxn id="135" idx="3"/>
            <a:endCxn id="131" idx="3"/>
          </p:cNvCxnSpPr>
          <p:nvPr/>
        </p:nvCxnSpPr>
        <p:spPr>
          <a:xfrm flipH="1">
            <a:off x="11564219" y="1348682"/>
            <a:ext cx="285495" cy="981497"/>
          </a:xfrm>
          <a:prstGeom prst="curvedConnector3">
            <a:avLst>
              <a:gd name="adj1" fmla="val -800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curvado 139"/>
          <p:cNvCxnSpPr>
            <a:stCxn id="124" idx="0"/>
            <a:endCxn id="132" idx="2"/>
          </p:cNvCxnSpPr>
          <p:nvPr/>
        </p:nvCxnSpPr>
        <p:spPr>
          <a:xfrm rot="5400000" flipH="1" flipV="1">
            <a:off x="9006945" y="677538"/>
            <a:ext cx="658918" cy="92264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curvado 140"/>
          <p:cNvCxnSpPr>
            <a:stCxn id="132" idx="0"/>
            <a:endCxn id="125" idx="0"/>
          </p:cNvCxnSpPr>
          <p:nvPr/>
        </p:nvCxnSpPr>
        <p:spPr>
          <a:xfrm rot="16200000" flipV="1">
            <a:off x="9336999" y="-59100"/>
            <a:ext cx="2548" cy="918905"/>
          </a:xfrm>
          <a:prstGeom prst="curvedConnector3">
            <a:avLst>
              <a:gd name="adj1" fmla="val 9071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9491175" y="5363445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v</a:t>
            </a:r>
            <a:r>
              <a:rPr lang="es-VE" sz="1400" dirty="0" smtClean="0">
                <a:solidFill>
                  <a:schemeClr val="tx1"/>
                </a:solidFill>
              </a:rPr>
              <a:t>#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0738581" y="4806939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0738581" y="5363445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6" idx="1"/>
          </p:cNvCxnSpPr>
          <p:nvPr/>
        </p:nvCxnSpPr>
        <p:spPr>
          <a:xfrm flipV="1">
            <a:off x="10154321" y="5010826"/>
            <a:ext cx="584260" cy="5565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curvado 50"/>
          <p:cNvCxnSpPr>
            <a:stCxn id="44" idx="3"/>
            <a:endCxn id="47" idx="1"/>
          </p:cNvCxnSpPr>
          <p:nvPr/>
        </p:nvCxnSpPr>
        <p:spPr>
          <a:xfrm>
            <a:off x="10154321" y="5567332"/>
            <a:ext cx="584260" cy="1270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0738581" y="5919951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57" name="Conector curvado 56"/>
          <p:cNvCxnSpPr>
            <a:stCxn id="44" idx="3"/>
            <a:endCxn id="53" idx="1"/>
          </p:cNvCxnSpPr>
          <p:nvPr/>
        </p:nvCxnSpPr>
        <p:spPr>
          <a:xfrm>
            <a:off x="10154321" y="5567332"/>
            <a:ext cx="584260" cy="5565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4223527" y="5573055"/>
            <a:ext cx="98236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s</a:t>
            </a:r>
            <a:r>
              <a:rPr lang="es-VE" sz="1400" dirty="0" smtClean="0">
                <a:solidFill>
                  <a:schemeClr val="tx1"/>
                </a:solidFill>
              </a:rPr>
              <a:t>embradío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4355436" y="6088872"/>
            <a:ext cx="7185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a</a:t>
            </a:r>
            <a:r>
              <a:rPr lang="es-VE" sz="1400" dirty="0" smtClean="0">
                <a:solidFill>
                  <a:schemeClr val="tx1"/>
                </a:solidFill>
              </a:rPr>
              <a:t>ño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5686826" y="5823369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c</a:t>
            </a:r>
            <a:r>
              <a:rPr lang="es-VE" sz="1400" dirty="0" smtClean="0">
                <a:solidFill>
                  <a:schemeClr val="tx1"/>
                </a:solidFill>
              </a:rPr>
              <a:t>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049014" y="5465011"/>
            <a:ext cx="1331390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9" name="Conector curvado 78"/>
          <p:cNvCxnSpPr>
            <a:stCxn id="78" idx="3"/>
            <a:endCxn id="77" idx="1"/>
          </p:cNvCxnSpPr>
          <p:nvPr/>
        </p:nvCxnSpPr>
        <p:spPr>
          <a:xfrm flipV="1">
            <a:off x="5380404" y="6027256"/>
            <a:ext cx="306422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/>
          <p:cNvSpPr/>
          <p:nvPr/>
        </p:nvSpPr>
        <p:spPr>
          <a:xfrm>
            <a:off x="4849167" y="3937230"/>
            <a:ext cx="663146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p</a:t>
            </a:r>
            <a:r>
              <a:rPr lang="es-VE" sz="1400" dirty="0" smtClean="0">
                <a:solidFill>
                  <a:schemeClr val="tx1"/>
                </a:solidFill>
              </a:rPr>
              <a:t>aís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3717995" y="3937230"/>
            <a:ext cx="82563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r</a:t>
            </a:r>
            <a:r>
              <a:rPr lang="es-VE" sz="1400" dirty="0" smtClean="0">
                <a:solidFill>
                  <a:schemeClr val="tx1"/>
                </a:solidFill>
              </a:rPr>
              <a:t>egión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85" name="Conector curvado 84"/>
          <p:cNvCxnSpPr>
            <a:stCxn id="84" idx="3"/>
            <a:endCxn id="83" idx="1"/>
          </p:cNvCxnSpPr>
          <p:nvPr/>
        </p:nvCxnSpPr>
        <p:spPr>
          <a:xfrm>
            <a:off x="4543633" y="4141117"/>
            <a:ext cx="30553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5377" y="1429144"/>
            <a:ext cx="1983308" cy="1257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439702" y="2131419"/>
            <a:ext cx="175465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f</a:t>
            </a:r>
            <a:r>
              <a:rPr lang="es-VE" sz="1400" dirty="0" err="1" smtClean="0">
                <a:solidFill>
                  <a:schemeClr val="tx1"/>
                </a:solidFill>
              </a:rPr>
              <a:t>echa_presentacion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7055" y="1576395"/>
            <a:ext cx="1499952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c</a:t>
            </a:r>
            <a:r>
              <a:rPr lang="es-VE" sz="1400" dirty="0" err="1" smtClean="0">
                <a:solidFill>
                  <a:schemeClr val="tx1"/>
                </a:solidFill>
              </a:rPr>
              <a:t>odigo_cantante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954982" y="1073189"/>
            <a:ext cx="133139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</a:t>
            </a:r>
            <a:r>
              <a:rPr lang="es-VE" sz="1400" dirty="0" err="1" smtClean="0">
                <a:solidFill>
                  <a:schemeClr val="tx1"/>
                </a:solidFill>
              </a:rPr>
              <a:t>lias_cantante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064315" y="1589006"/>
            <a:ext cx="111272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nacionalidad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33" name="Conector curvado 32"/>
          <p:cNvCxnSpPr>
            <a:stCxn id="7" idx="3"/>
            <a:endCxn id="17" idx="1"/>
          </p:cNvCxnSpPr>
          <p:nvPr/>
        </p:nvCxnSpPr>
        <p:spPr>
          <a:xfrm flipV="1">
            <a:off x="2067007" y="1277076"/>
            <a:ext cx="887975" cy="5032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curvado 33"/>
          <p:cNvCxnSpPr>
            <a:stCxn id="7" idx="3"/>
            <a:endCxn id="22" idx="1"/>
          </p:cNvCxnSpPr>
          <p:nvPr/>
        </p:nvCxnSpPr>
        <p:spPr>
          <a:xfrm>
            <a:off x="2067007" y="1780282"/>
            <a:ext cx="997308" cy="1261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954924" y="2300743"/>
            <a:ext cx="139662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nombre_real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786420" y="965145"/>
            <a:ext cx="1668514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59" name="Conector curvado 58"/>
          <p:cNvCxnSpPr>
            <a:stCxn id="7" idx="3"/>
            <a:endCxn id="37" idx="1"/>
          </p:cNvCxnSpPr>
          <p:nvPr/>
        </p:nvCxnSpPr>
        <p:spPr>
          <a:xfrm>
            <a:off x="2067007" y="1780282"/>
            <a:ext cx="887917" cy="72434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curvado 60"/>
          <p:cNvCxnSpPr>
            <a:stCxn id="48" idx="3"/>
            <a:endCxn id="37" idx="3"/>
          </p:cNvCxnSpPr>
          <p:nvPr/>
        </p:nvCxnSpPr>
        <p:spPr>
          <a:xfrm flipH="1">
            <a:off x="4351552" y="1527391"/>
            <a:ext cx="103382" cy="977239"/>
          </a:xfrm>
          <a:prstGeom prst="curvedConnector3">
            <a:avLst>
              <a:gd name="adj1" fmla="val -2211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326658" y="363521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lugar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70" name="Conector curvado 69"/>
          <p:cNvCxnSpPr>
            <a:stCxn id="4" idx="0"/>
            <a:endCxn id="67" idx="2"/>
          </p:cNvCxnSpPr>
          <p:nvPr/>
        </p:nvCxnSpPr>
        <p:spPr>
          <a:xfrm rot="16200000" flipV="1">
            <a:off x="712252" y="824365"/>
            <a:ext cx="657850" cy="55170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1458658" y="366664"/>
            <a:ext cx="109929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repertorio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29" name="Conector curvado 28"/>
          <p:cNvCxnSpPr>
            <a:stCxn id="4" idx="0"/>
            <a:endCxn id="62" idx="2"/>
          </p:cNvCxnSpPr>
          <p:nvPr/>
        </p:nvCxnSpPr>
        <p:spPr>
          <a:xfrm rot="5400000" flipH="1" flipV="1">
            <a:off x="1335315" y="756154"/>
            <a:ext cx="654707" cy="6912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curvado 49"/>
          <p:cNvCxnSpPr>
            <a:stCxn id="67" idx="0"/>
            <a:endCxn id="62" idx="0"/>
          </p:cNvCxnSpPr>
          <p:nvPr/>
        </p:nvCxnSpPr>
        <p:spPr>
          <a:xfrm rot="16200000" flipH="1">
            <a:off x="1385242" y="-256399"/>
            <a:ext cx="3143" cy="1242982"/>
          </a:xfrm>
          <a:prstGeom prst="curvedConnector3">
            <a:avLst>
              <a:gd name="adj1" fmla="val -72733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/>
          <p:cNvSpPr/>
          <p:nvPr/>
        </p:nvSpPr>
        <p:spPr>
          <a:xfrm>
            <a:off x="8007443" y="337072"/>
            <a:ext cx="1983308" cy="1257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67" name="Rectángulo 166"/>
          <p:cNvSpPr/>
          <p:nvPr/>
        </p:nvSpPr>
        <p:spPr>
          <a:xfrm>
            <a:off x="8121768" y="1039347"/>
            <a:ext cx="175465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f</a:t>
            </a:r>
            <a:r>
              <a:rPr lang="es-VE" sz="1400" dirty="0" err="1" smtClean="0">
                <a:solidFill>
                  <a:schemeClr val="tx1"/>
                </a:solidFill>
              </a:rPr>
              <a:t>echa_presentacion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8249121" y="484323"/>
            <a:ext cx="1499952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c</a:t>
            </a:r>
            <a:r>
              <a:rPr lang="es-VE" sz="1400" dirty="0" err="1" smtClean="0">
                <a:solidFill>
                  <a:schemeClr val="tx1"/>
                </a:solidFill>
              </a:rPr>
              <a:t>odigo_cantante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77" name="Rectángulo 176"/>
          <p:cNvSpPr/>
          <p:nvPr/>
        </p:nvSpPr>
        <p:spPr>
          <a:xfrm>
            <a:off x="10680785" y="312279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lugar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78" name="Conector curvado 177"/>
          <p:cNvCxnSpPr>
            <a:stCxn id="166" idx="3"/>
            <a:endCxn id="177" idx="1"/>
          </p:cNvCxnSpPr>
          <p:nvPr/>
        </p:nvCxnSpPr>
        <p:spPr>
          <a:xfrm flipV="1">
            <a:off x="9990751" y="516166"/>
            <a:ext cx="690034" cy="4495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/>
          <p:cNvSpPr/>
          <p:nvPr/>
        </p:nvSpPr>
        <p:spPr>
          <a:xfrm>
            <a:off x="10608406" y="1073189"/>
            <a:ext cx="109929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repertorio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80" name="Conector curvado 179"/>
          <p:cNvCxnSpPr>
            <a:stCxn id="166" idx="3"/>
            <a:endCxn id="179" idx="1"/>
          </p:cNvCxnSpPr>
          <p:nvPr/>
        </p:nvCxnSpPr>
        <p:spPr>
          <a:xfrm>
            <a:off x="9990751" y="965722"/>
            <a:ext cx="617655" cy="31135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curvado 180"/>
          <p:cNvCxnSpPr>
            <a:stCxn id="177" idx="3"/>
            <a:endCxn id="179" idx="3"/>
          </p:cNvCxnSpPr>
          <p:nvPr/>
        </p:nvCxnSpPr>
        <p:spPr>
          <a:xfrm>
            <a:off x="11558115" y="516166"/>
            <a:ext cx="149585" cy="760910"/>
          </a:xfrm>
          <a:prstGeom prst="curvedConnector3">
            <a:avLst>
              <a:gd name="adj1" fmla="val 2528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8049723" y="2775112"/>
            <a:ext cx="1499952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c</a:t>
            </a:r>
            <a:r>
              <a:rPr lang="es-VE" sz="1400" dirty="0" err="1" smtClean="0">
                <a:solidFill>
                  <a:schemeClr val="tx1"/>
                </a:solidFill>
              </a:rPr>
              <a:t>odigo_cantante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85" name="Rectángulo 184"/>
          <p:cNvSpPr/>
          <p:nvPr/>
        </p:nvSpPr>
        <p:spPr>
          <a:xfrm>
            <a:off x="10311130" y="2197680"/>
            <a:ext cx="133139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</a:t>
            </a:r>
            <a:r>
              <a:rPr lang="es-VE" sz="1400" dirty="0" err="1" smtClean="0">
                <a:solidFill>
                  <a:schemeClr val="tx1"/>
                </a:solidFill>
              </a:rPr>
              <a:t>lias_cantante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10420463" y="2713497"/>
            <a:ext cx="111272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nacionalidad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87" name="Conector curvado 186"/>
          <p:cNvCxnSpPr>
            <a:stCxn id="184" idx="3"/>
            <a:endCxn id="185" idx="1"/>
          </p:cNvCxnSpPr>
          <p:nvPr/>
        </p:nvCxnSpPr>
        <p:spPr>
          <a:xfrm flipV="1">
            <a:off x="9549675" y="2401567"/>
            <a:ext cx="761455" cy="5774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curvado 187"/>
          <p:cNvCxnSpPr>
            <a:stCxn id="184" idx="3"/>
            <a:endCxn id="186" idx="1"/>
          </p:cNvCxnSpPr>
          <p:nvPr/>
        </p:nvCxnSpPr>
        <p:spPr>
          <a:xfrm flipV="1">
            <a:off x="9549675" y="2917384"/>
            <a:ext cx="870788" cy="6161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188"/>
          <p:cNvSpPr/>
          <p:nvPr/>
        </p:nvSpPr>
        <p:spPr>
          <a:xfrm>
            <a:off x="10311072" y="3425234"/>
            <a:ext cx="139662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nombre_real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10142568" y="2089636"/>
            <a:ext cx="1668514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91" name="Conector curvado 190"/>
          <p:cNvCxnSpPr>
            <a:stCxn id="184" idx="3"/>
            <a:endCxn id="189" idx="1"/>
          </p:cNvCxnSpPr>
          <p:nvPr/>
        </p:nvCxnSpPr>
        <p:spPr>
          <a:xfrm>
            <a:off x="9549675" y="2978999"/>
            <a:ext cx="761397" cy="65012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curvado 191"/>
          <p:cNvCxnSpPr>
            <a:stCxn id="190" idx="3"/>
            <a:endCxn id="189" idx="3"/>
          </p:cNvCxnSpPr>
          <p:nvPr/>
        </p:nvCxnSpPr>
        <p:spPr>
          <a:xfrm flipH="1">
            <a:off x="11707700" y="2651882"/>
            <a:ext cx="103382" cy="977239"/>
          </a:xfrm>
          <a:prstGeom prst="curvedConnector3">
            <a:avLst>
              <a:gd name="adj1" fmla="val -2211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3653211" y="3567585"/>
            <a:ext cx="1499952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c</a:t>
            </a:r>
            <a:r>
              <a:rPr lang="es-VE" sz="1400" dirty="0" err="1" smtClean="0">
                <a:solidFill>
                  <a:schemeClr val="tx1"/>
                </a:solidFill>
              </a:rPr>
              <a:t>odigo_cantante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21" name="Rectángulo 220"/>
          <p:cNvSpPr/>
          <p:nvPr/>
        </p:nvSpPr>
        <p:spPr>
          <a:xfrm>
            <a:off x="5752813" y="3317190"/>
            <a:ext cx="133139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</a:t>
            </a:r>
            <a:r>
              <a:rPr lang="es-VE" sz="1400" dirty="0" err="1" smtClean="0">
                <a:solidFill>
                  <a:schemeClr val="tx1"/>
                </a:solidFill>
              </a:rPr>
              <a:t>lias_cantante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22" name="Rectángulo 221"/>
          <p:cNvSpPr/>
          <p:nvPr/>
        </p:nvSpPr>
        <p:spPr>
          <a:xfrm>
            <a:off x="5862146" y="3833007"/>
            <a:ext cx="111272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nacionalidad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223" name="Conector curvado 222"/>
          <p:cNvCxnSpPr>
            <a:stCxn id="220" idx="3"/>
            <a:endCxn id="221" idx="1"/>
          </p:cNvCxnSpPr>
          <p:nvPr/>
        </p:nvCxnSpPr>
        <p:spPr>
          <a:xfrm flipV="1">
            <a:off x="5153163" y="3521077"/>
            <a:ext cx="599650" cy="2503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curvado 223"/>
          <p:cNvCxnSpPr>
            <a:stCxn id="220" idx="3"/>
            <a:endCxn id="222" idx="1"/>
          </p:cNvCxnSpPr>
          <p:nvPr/>
        </p:nvCxnSpPr>
        <p:spPr>
          <a:xfrm>
            <a:off x="5153163" y="3771472"/>
            <a:ext cx="708983" cy="265422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/>
          <p:cNvSpPr/>
          <p:nvPr/>
        </p:nvSpPr>
        <p:spPr>
          <a:xfrm>
            <a:off x="8572950" y="5640315"/>
            <a:ext cx="133139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</a:t>
            </a:r>
            <a:r>
              <a:rPr lang="es-VE" sz="1400" dirty="0" err="1" smtClean="0">
                <a:solidFill>
                  <a:schemeClr val="tx1"/>
                </a:solidFill>
              </a:rPr>
              <a:t>lias_cantante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32" name="Rectángulo 231"/>
          <p:cNvSpPr/>
          <p:nvPr/>
        </p:nvSpPr>
        <p:spPr>
          <a:xfrm>
            <a:off x="8682283" y="6156132"/>
            <a:ext cx="111272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nacionalidad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33" name="Rectángulo 232"/>
          <p:cNvSpPr/>
          <p:nvPr/>
        </p:nvSpPr>
        <p:spPr>
          <a:xfrm>
            <a:off x="10414454" y="5866453"/>
            <a:ext cx="139662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 smtClean="0">
                <a:solidFill>
                  <a:schemeClr val="tx1"/>
                </a:solidFill>
              </a:rPr>
              <a:t>nombre_real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34" name="Rectángulo 233"/>
          <p:cNvSpPr/>
          <p:nvPr/>
        </p:nvSpPr>
        <p:spPr>
          <a:xfrm>
            <a:off x="8404388" y="5532271"/>
            <a:ext cx="1668514" cy="11244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35" name="Conector curvado 234"/>
          <p:cNvCxnSpPr>
            <a:stCxn id="234" idx="3"/>
            <a:endCxn id="233" idx="1"/>
          </p:cNvCxnSpPr>
          <p:nvPr/>
        </p:nvCxnSpPr>
        <p:spPr>
          <a:xfrm flipV="1">
            <a:off x="10072902" y="6070340"/>
            <a:ext cx="341552" cy="241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 246"/>
          <p:cNvSpPr/>
          <p:nvPr/>
        </p:nvSpPr>
        <p:spPr>
          <a:xfrm>
            <a:off x="586190" y="3866401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lugar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49" name="Rectángulo 248"/>
          <p:cNvSpPr/>
          <p:nvPr/>
        </p:nvSpPr>
        <p:spPr>
          <a:xfrm>
            <a:off x="1855630" y="3866402"/>
            <a:ext cx="1099294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repertorio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251" name="Conector curvado 250"/>
          <p:cNvCxnSpPr>
            <a:stCxn id="247" idx="3"/>
            <a:endCxn id="249" idx="1"/>
          </p:cNvCxnSpPr>
          <p:nvPr/>
        </p:nvCxnSpPr>
        <p:spPr>
          <a:xfrm>
            <a:off x="1463520" y="4070288"/>
            <a:ext cx="392110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/>
          <p:cNvSpPr/>
          <p:nvPr/>
        </p:nvSpPr>
        <p:spPr>
          <a:xfrm>
            <a:off x="765323" y="5295551"/>
            <a:ext cx="1983308" cy="1257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6" name="Rectángulo 255"/>
          <p:cNvSpPr/>
          <p:nvPr/>
        </p:nvSpPr>
        <p:spPr>
          <a:xfrm>
            <a:off x="879648" y="5997826"/>
            <a:ext cx="1754658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f</a:t>
            </a:r>
            <a:r>
              <a:rPr lang="es-VE" sz="1400" dirty="0" err="1" smtClean="0">
                <a:solidFill>
                  <a:schemeClr val="tx1"/>
                </a:solidFill>
              </a:rPr>
              <a:t>echa_presentacion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57" name="Rectángulo 256"/>
          <p:cNvSpPr/>
          <p:nvPr/>
        </p:nvSpPr>
        <p:spPr>
          <a:xfrm>
            <a:off x="1007001" y="5442802"/>
            <a:ext cx="1499952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c</a:t>
            </a:r>
            <a:r>
              <a:rPr lang="es-VE" sz="1400" dirty="0" err="1" smtClean="0">
                <a:solidFill>
                  <a:schemeClr val="tx1"/>
                </a:solidFill>
              </a:rPr>
              <a:t>odigo_cantante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258" name="Rectángulo 257"/>
          <p:cNvSpPr/>
          <p:nvPr/>
        </p:nvSpPr>
        <p:spPr>
          <a:xfrm>
            <a:off x="3301986" y="5656989"/>
            <a:ext cx="877330" cy="4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solidFill>
                  <a:schemeClr val="tx1"/>
                </a:solidFill>
              </a:rPr>
              <a:t>lugar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259" name="Conector curvado 258"/>
          <p:cNvCxnSpPr>
            <a:stCxn id="255" idx="3"/>
            <a:endCxn id="258" idx="1"/>
          </p:cNvCxnSpPr>
          <p:nvPr/>
        </p:nvCxnSpPr>
        <p:spPr>
          <a:xfrm flipV="1">
            <a:off x="2748631" y="5860876"/>
            <a:ext cx="553355" cy="633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76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</Words>
  <Application>Microsoft Office PowerPoint</Application>
  <PresentationFormat>Panorámica</PresentationFormat>
  <Paragraphs>55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tortolero</dc:creator>
  <cp:lastModifiedBy>victor tortolero</cp:lastModifiedBy>
  <cp:revision>17</cp:revision>
  <dcterms:created xsi:type="dcterms:W3CDTF">2016-06-07T04:53:37Z</dcterms:created>
  <dcterms:modified xsi:type="dcterms:W3CDTF">2016-06-08T03:25:41Z</dcterms:modified>
</cp:coreProperties>
</file>