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205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162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966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084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790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25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355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06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78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921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4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1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26122" y="1661043"/>
            <a:ext cx="1458098" cy="1812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Rectángulo 4"/>
          <p:cNvSpPr/>
          <p:nvPr/>
        </p:nvSpPr>
        <p:spPr>
          <a:xfrm>
            <a:off x="2223598" y="2918342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f</a:t>
            </a:r>
            <a:r>
              <a:rPr lang="es-VE" sz="1400" dirty="0" smtClean="0">
                <a:solidFill>
                  <a:schemeClr val="tx1"/>
                </a:solidFill>
              </a:rPr>
              <a:t>echa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23598" y="2363318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tx1"/>
                </a:solidFill>
              </a:rPr>
              <a:t>cip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23598" y="1808294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v</a:t>
            </a:r>
            <a:r>
              <a:rPr lang="es-VE" sz="1400" dirty="0" smtClean="0">
                <a:solidFill>
                  <a:schemeClr val="tx1"/>
                </a:solidFill>
              </a:rPr>
              <a:t>#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79348" y="846369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p</a:t>
            </a:r>
            <a:r>
              <a:rPr lang="es-VE" sz="1400" dirty="0" smtClean="0">
                <a:solidFill>
                  <a:schemeClr val="tx1"/>
                </a:solidFill>
              </a:rPr>
              <a:t>aís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058859" y="683797"/>
            <a:ext cx="98236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s</a:t>
            </a:r>
            <a:r>
              <a:rPr lang="es-VE" sz="1400" dirty="0" smtClean="0">
                <a:solidFill>
                  <a:schemeClr val="tx1"/>
                </a:solidFill>
              </a:rPr>
              <a:t>embradío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190768" y="1199614"/>
            <a:ext cx="7185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a</a:t>
            </a:r>
            <a:r>
              <a:rPr lang="es-VE" sz="1400" dirty="0" smtClean="0">
                <a:solidFill>
                  <a:schemeClr val="tx1"/>
                </a:solidFill>
              </a:rPr>
              <a:t>ño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31" name="Conector curvado 30"/>
          <p:cNvCxnSpPr>
            <a:stCxn id="7" idx="0"/>
            <a:endCxn id="8" idx="2"/>
          </p:cNvCxnSpPr>
          <p:nvPr/>
        </p:nvCxnSpPr>
        <p:spPr>
          <a:xfrm rot="16200000" flipV="1">
            <a:off x="2055970" y="1309093"/>
            <a:ext cx="554152" cy="4442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>
            <a:stCxn id="7" idx="3"/>
            <a:endCxn id="17" idx="1"/>
          </p:cNvCxnSpPr>
          <p:nvPr/>
        </p:nvCxnSpPr>
        <p:spPr>
          <a:xfrm flipV="1">
            <a:off x="2886744" y="887684"/>
            <a:ext cx="1172115" cy="1124497"/>
          </a:xfrm>
          <a:prstGeom prst="curvedConnector3">
            <a:avLst>
              <a:gd name="adj1" fmla="val 545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curvado 33"/>
          <p:cNvCxnSpPr>
            <a:stCxn id="7" idx="3"/>
            <a:endCxn id="22" idx="1"/>
          </p:cNvCxnSpPr>
          <p:nvPr/>
        </p:nvCxnSpPr>
        <p:spPr>
          <a:xfrm flipV="1">
            <a:off x="2886744" y="1403501"/>
            <a:ext cx="1304024" cy="6086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4104603" y="1915609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c</a:t>
            </a:r>
            <a:r>
              <a:rPr lang="es-VE" sz="1400" dirty="0" smtClean="0">
                <a:solidFill>
                  <a:schemeClr val="tx1"/>
                </a:solidFill>
              </a:rPr>
              <a:t>alidad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617007" y="848917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r</a:t>
            </a:r>
            <a:r>
              <a:rPr lang="es-VE" sz="1400" dirty="0" smtClean="0">
                <a:solidFill>
                  <a:schemeClr val="tx1"/>
                </a:solidFill>
              </a:rPr>
              <a:t>egión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058859" y="2490602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nombrep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41" name="Conector curvado 40"/>
          <p:cNvCxnSpPr>
            <a:stCxn id="6" idx="3"/>
            <a:endCxn id="39" idx="1"/>
          </p:cNvCxnSpPr>
          <p:nvPr/>
        </p:nvCxnSpPr>
        <p:spPr>
          <a:xfrm>
            <a:off x="2886744" y="2567205"/>
            <a:ext cx="1172115" cy="127284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3884346" y="575753"/>
            <a:ext cx="1331390" cy="1124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59" name="Conector curvado 58"/>
          <p:cNvCxnSpPr>
            <a:stCxn id="7" idx="3"/>
            <a:endCxn id="37" idx="1"/>
          </p:cNvCxnSpPr>
          <p:nvPr/>
        </p:nvCxnSpPr>
        <p:spPr>
          <a:xfrm>
            <a:off x="2886744" y="2012181"/>
            <a:ext cx="1217859" cy="10731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curvado 60"/>
          <p:cNvCxnSpPr>
            <a:stCxn id="48" idx="3"/>
            <a:endCxn id="37" idx="3"/>
          </p:cNvCxnSpPr>
          <p:nvPr/>
        </p:nvCxnSpPr>
        <p:spPr>
          <a:xfrm flipH="1">
            <a:off x="4930241" y="1137999"/>
            <a:ext cx="285495" cy="981497"/>
          </a:xfrm>
          <a:prstGeom prst="curvedConnector3">
            <a:avLst>
              <a:gd name="adj1" fmla="val -800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/>
          <p:cNvSpPr/>
          <p:nvPr/>
        </p:nvSpPr>
        <p:spPr>
          <a:xfrm>
            <a:off x="4052911" y="3065594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cantidad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70" name="Conector curvado 69"/>
          <p:cNvCxnSpPr>
            <a:stCxn id="4" idx="2"/>
            <a:endCxn id="67" idx="1"/>
          </p:cNvCxnSpPr>
          <p:nvPr/>
        </p:nvCxnSpPr>
        <p:spPr>
          <a:xfrm rot="5400000" flipH="1" flipV="1">
            <a:off x="3202098" y="2622554"/>
            <a:ext cx="203886" cy="1497740"/>
          </a:xfrm>
          <a:prstGeom prst="curvedConnector4">
            <a:avLst>
              <a:gd name="adj1" fmla="val -112121"/>
              <a:gd name="adj2" fmla="val 743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curvado 90"/>
          <p:cNvCxnSpPr>
            <a:stCxn id="7" idx="0"/>
            <a:endCxn id="38" idx="2"/>
          </p:cNvCxnSpPr>
          <p:nvPr/>
        </p:nvCxnSpPr>
        <p:spPr>
          <a:xfrm rot="5400000" flipH="1" flipV="1">
            <a:off x="2516696" y="1295165"/>
            <a:ext cx="551604" cy="4746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curvado 92"/>
          <p:cNvCxnSpPr>
            <a:stCxn id="38" idx="0"/>
            <a:endCxn id="8" idx="0"/>
          </p:cNvCxnSpPr>
          <p:nvPr/>
        </p:nvCxnSpPr>
        <p:spPr>
          <a:xfrm rot="16200000" flipV="1">
            <a:off x="2569100" y="388190"/>
            <a:ext cx="2548" cy="918905"/>
          </a:xfrm>
          <a:prstGeom prst="curvedConnector3">
            <a:avLst>
              <a:gd name="adj1" fmla="val 90717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/>
          <p:cNvSpPr/>
          <p:nvPr/>
        </p:nvSpPr>
        <p:spPr>
          <a:xfrm>
            <a:off x="461731" y="4684321"/>
            <a:ext cx="1458098" cy="1812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9" name="Rectángulo 98"/>
          <p:cNvSpPr/>
          <p:nvPr/>
        </p:nvSpPr>
        <p:spPr>
          <a:xfrm>
            <a:off x="859207" y="5941620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f</a:t>
            </a:r>
            <a:r>
              <a:rPr lang="es-VE" sz="1400" dirty="0" smtClean="0">
                <a:solidFill>
                  <a:schemeClr val="tx1"/>
                </a:solidFill>
              </a:rPr>
              <a:t>echa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859207" y="5386596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tx1"/>
                </a:solidFill>
              </a:rPr>
              <a:t>cip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859207" y="4831572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v</a:t>
            </a:r>
            <a:r>
              <a:rPr lang="es-VE" sz="1400" dirty="0" smtClean="0">
                <a:solidFill>
                  <a:schemeClr val="tx1"/>
                </a:solidFill>
              </a:rPr>
              <a:t>#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2555170" y="5386595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cantidad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16" name="Conector curvado 115"/>
          <p:cNvCxnSpPr>
            <a:stCxn id="98" idx="3"/>
            <a:endCxn id="115" idx="1"/>
          </p:cNvCxnSpPr>
          <p:nvPr/>
        </p:nvCxnSpPr>
        <p:spPr>
          <a:xfrm flipV="1">
            <a:off x="1919829" y="5590482"/>
            <a:ext cx="635341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/>
          <p:cNvSpPr/>
          <p:nvPr/>
        </p:nvSpPr>
        <p:spPr>
          <a:xfrm>
            <a:off x="6747661" y="1807564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v</a:t>
            </a:r>
            <a:r>
              <a:rPr lang="es-VE" sz="1400" dirty="0" smtClean="0">
                <a:solidFill>
                  <a:schemeClr val="tx1"/>
                </a:solidFill>
              </a:rPr>
              <a:t>#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6751398" y="738325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p</a:t>
            </a:r>
            <a:r>
              <a:rPr lang="es-VE" sz="1400" dirty="0" smtClean="0">
                <a:solidFill>
                  <a:schemeClr val="tx1"/>
                </a:solidFill>
              </a:rPr>
              <a:t>aís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8896988" y="1233726"/>
            <a:ext cx="98236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s</a:t>
            </a:r>
            <a:r>
              <a:rPr lang="es-VE" sz="1400" dirty="0" smtClean="0">
                <a:solidFill>
                  <a:schemeClr val="tx1"/>
                </a:solidFill>
              </a:rPr>
              <a:t>embradío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9028897" y="1749543"/>
            <a:ext cx="7185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a</a:t>
            </a:r>
            <a:r>
              <a:rPr lang="es-VE" sz="1400" dirty="0" smtClean="0">
                <a:solidFill>
                  <a:schemeClr val="tx1"/>
                </a:solidFill>
              </a:rPr>
              <a:t>ño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28" name="Conector curvado 127"/>
          <p:cNvCxnSpPr>
            <a:stCxn id="124" idx="0"/>
            <a:endCxn id="125" idx="2"/>
          </p:cNvCxnSpPr>
          <p:nvPr/>
        </p:nvCxnSpPr>
        <p:spPr>
          <a:xfrm rot="5400000" flipH="1" flipV="1">
            <a:off x="6750369" y="1474963"/>
            <a:ext cx="661466" cy="37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curvado 128"/>
          <p:cNvCxnSpPr>
            <a:stCxn id="124" idx="3"/>
            <a:endCxn id="126" idx="1"/>
          </p:cNvCxnSpPr>
          <p:nvPr/>
        </p:nvCxnSpPr>
        <p:spPr>
          <a:xfrm flipV="1">
            <a:off x="7410807" y="1437613"/>
            <a:ext cx="1486181" cy="5738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curvado 129"/>
          <p:cNvCxnSpPr>
            <a:stCxn id="124" idx="3"/>
            <a:endCxn id="127" idx="1"/>
          </p:cNvCxnSpPr>
          <p:nvPr/>
        </p:nvCxnSpPr>
        <p:spPr>
          <a:xfrm flipV="1">
            <a:off x="7410807" y="1953430"/>
            <a:ext cx="1618090" cy="5802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8942732" y="2465538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c</a:t>
            </a:r>
            <a:r>
              <a:rPr lang="es-VE" sz="1400" dirty="0" smtClean="0">
                <a:solidFill>
                  <a:schemeClr val="tx1"/>
                </a:solidFill>
              </a:rPr>
              <a:t>alidad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7589057" y="740873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r</a:t>
            </a:r>
            <a:r>
              <a:rPr lang="es-VE" sz="1400" dirty="0" smtClean="0">
                <a:solidFill>
                  <a:schemeClr val="tx1"/>
                </a:solidFill>
              </a:rPr>
              <a:t>egión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8722475" y="1125682"/>
            <a:ext cx="1331390" cy="1124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36" name="Conector curvado 135"/>
          <p:cNvCxnSpPr>
            <a:stCxn id="124" idx="3"/>
            <a:endCxn id="131" idx="1"/>
          </p:cNvCxnSpPr>
          <p:nvPr/>
        </p:nvCxnSpPr>
        <p:spPr>
          <a:xfrm>
            <a:off x="7410807" y="2011451"/>
            <a:ext cx="1531925" cy="657974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curvado 136"/>
          <p:cNvCxnSpPr>
            <a:stCxn id="135" idx="3"/>
            <a:endCxn id="131" idx="3"/>
          </p:cNvCxnSpPr>
          <p:nvPr/>
        </p:nvCxnSpPr>
        <p:spPr>
          <a:xfrm flipH="1">
            <a:off x="9768370" y="1687928"/>
            <a:ext cx="285495" cy="981497"/>
          </a:xfrm>
          <a:prstGeom prst="curvedConnector3">
            <a:avLst>
              <a:gd name="adj1" fmla="val -800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curvado 139"/>
          <p:cNvCxnSpPr>
            <a:stCxn id="124" idx="0"/>
            <a:endCxn id="132" idx="2"/>
          </p:cNvCxnSpPr>
          <p:nvPr/>
        </p:nvCxnSpPr>
        <p:spPr>
          <a:xfrm rot="5400000" flipH="1" flipV="1">
            <a:off x="7211096" y="1016784"/>
            <a:ext cx="658918" cy="922642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curvado 140"/>
          <p:cNvCxnSpPr>
            <a:stCxn id="132" idx="0"/>
            <a:endCxn id="125" idx="0"/>
          </p:cNvCxnSpPr>
          <p:nvPr/>
        </p:nvCxnSpPr>
        <p:spPr>
          <a:xfrm rot="16200000" flipV="1">
            <a:off x="7541150" y="280146"/>
            <a:ext cx="2548" cy="918905"/>
          </a:xfrm>
          <a:prstGeom prst="curvedConnector3">
            <a:avLst>
              <a:gd name="adj1" fmla="val 90717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61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tortolero</dc:creator>
  <cp:lastModifiedBy>victor tortolero</cp:lastModifiedBy>
  <cp:revision>5</cp:revision>
  <dcterms:created xsi:type="dcterms:W3CDTF">2016-06-07T04:53:37Z</dcterms:created>
  <dcterms:modified xsi:type="dcterms:W3CDTF">2016-06-07T05:33:13Z</dcterms:modified>
</cp:coreProperties>
</file>