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Interrupciones</a:t>
            </a:r>
            <a:endParaRPr lang="es-VE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97297" y="6071286"/>
            <a:ext cx="1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Victor Tortolero</a:t>
            </a:r>
          </a:p>
          <a:p>
            <a:r>
              <a:rPr lang="es-VE" dirty="0" smtClean="0"/>
              <a:t>24.569.609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58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VE" dirty="0" smtClean="0"/>
              <a:t>Clases de Interrupciones</a:t>
            </a:r>
            <a:endParaRPr lang="es-VE" dirty="0"/>
          </a:p>
        </p:txBody>
      </p:sp>
      <p:sp>
        <p:nvSpPr>
          <p:cNvPr id="7" name="Rectángulo 6"/>
          <p:cNvSpPr/>
          <p:nvPr/>
        </p:nvSpPr>
        <p:spPr>
          <a:xfrm>
            <a:off x="1141413" y="936035"/>
            <a:ext cx="1807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200" dirty="0" smtClean="0"/>
              <a:t>Programa</a:t>
            </a:r>
            <a:endParaRPr lang="es-VE" sz="3200" dirty="0"/>
          </a:p>
        </p:txBody>
      </p:sp>
      <p:sp>
        <p:nvSpPr>
          <p:cNvPr id="8" name="Elipse 7"/>
          <p:cNvSpPr/>
          <p:nvPr/>
        </p:nvSpPr>
        <p:spPr>
          <a:xfrm>
            <a:off x="1572065" y="5130922"/>
            <a:ext cx="1205387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Inicio</a:t>
            </a:r>
            <a:endParaRPr lang="es-VE" dirty="0"/>
          </a:p>
        </p:txBody>
      </p:sp>
      <p:sp>
        <p:nvSpPr>
          <p:cNvPr id="9" name="Rectángulo 8"/>
          <p:cNvSpPr/>
          <p:nvPr/>
        </p:nvSpPr>
        <p:spPr>
          <a:xfrm>
            <a:off x="3160055" y="4913124"/>
            <a:ext cx="1504950" cy="94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Captación de la siguiente instrucción</a:t>
            </a:r>
            <a:endParaRPr lang="es-VE" dirty="0"/>
          </a:p>
        </p:txBody>
      </p:sp>
      <p:cxnSp>
        <p:nvCxnSpPr>
          <p:cNvPr id="11" name="Conector recto de flecha 10"/>
          <p:cNvCxnSpPr>
            <a:stCxn id="8" idx="6"/>
            <a:endCxn id="9" idx="1"/>
          </p:cNvCxnSpPr>
          <p:nvPr/>
        </p:nvCxnSpPr>
        <p:spPr>
          <a:xfrm flipV="1">
            <a:off x="2777452" y="5383333"/>
            <a:ext cx="382603" cy="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919699" y="4913124"/>
            <a:ext cx="1504950" cy="94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Ejecución de la instrucción</a:t>
            </a:r>
            <a:endParaRPr lang="es-VE" dirty="0"/>
          </a:p>
        </p:txBody>
      </p:sp>
      <p:sp>
        <p:nvSpPr>
          <p:cNvPr id="13" name="Rectángulo 12"/>
          <p:cNvSpPr/>
          <p:nvPr/>
        </p:nvSpPr>
        <p:spPr>
          <a:xfrm>
            <a:off x="6815174" y="4802432"/>
            <a:ext cx="1965310" cy="116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Comprobación de interrupción;</a:t>
            </a:r>
          </a:p>
          <a:p>
            <a:pPr algn="ctr"/>
            <a:r>
              <a:rPr lang="es-VE" dirty="0" smtClean="0"/>
              <a:t>Interrupción del proceso</a:t>
            </a:r>
            <a:endParaRPr lang="es-VE" dirty="0"/>
          </a:p>
        </p:txBody>
      </p:sp>
      <p:cxnSp>
        <p:nvCxnSpPr>
          <p:cNvPr id="17" name="Conector recto de flecha 16"/>
          <p:cNvCxnSpPr>
            <a:stCxn id="9" idx="3"/>
            <a:endCxn id="12" idx="1"/>
          </p:cNvCxnSpPr>
          <p:nvPr/>
        </p:nvCxnSpPr>
        <p:spPr>
          <a:xfrm>
            <a:off x="4665005" y="5383333"/>
            <a:ext cx="2546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2" idx="3"/>
            <a:endCxn id="13" idx="1"/>
          </p:cNvCxnSpPr>
          <p:nvPr/>
        </p:nvCxnSpPr>
        <p:spPr>
          <a:xfrm>
            <a:off x="6424649" y="5383333"/>
            <a:ext cx="39052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354142" y="3941980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Ciclo de</a:t>
            </a:r>
          </a:p>
          <a:p>
            <a:pPr algn="ctr"/>
            <a:r>
              <a:rPr lang="es-VE" sz="1400" dirty="0" smtClean="0"/>
              <a:t>ejecución</a:t>
            </a:r>
            <a:endParaRPr lang="es-VE" sz="1400" dirty="0"/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2939185" y="4465200"/>
            <a:ext cx="0" cy="9181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13" idx="0"/>
          </p:cNvCxnSpPr>
          <p:nvPr/>
        </p:nvCxnSpPr>
        <p:spPr>
          <a:xfrm flipV="1">
            <a:off x="7797829" y="4465200"/>
            <a:ext cx="0" cy="3372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2939185" y="4465200"/>
            <a:ext cx="48586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12" idx="0"/>
          </p:cNvCxnSpPr>
          <p:nvPr/>
        </p:nvCxnSpPr>
        <p:spPr>
          <a:xfrm flipV="1">
            <a:off x="5672174" y="4633816"/>
            <a:ext cx="0" cy="279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>
            <a:off x="2968753" y="4633816"/>
            <a:ext cx="2703421" cy="176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3371672" y="3941980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Ciclo de</a:t>
            </a:r>
          </a:p>
          <a:p>
            <a:pPr algn="ctr"/>
            <a:r>
              <a:rPr lang="es-VE" sz="1400" dirty="0" smtClean="0"/>
              <a:t>captación</a:t>
            </a:r>
            <a:endParaRPr lang="es-VE" sz="1400" dirty="0"/>
          </a:p>
        </p:txBody>
      </p:sp>
      <p:sp>
        <p:nvSpPr>
          <p:cNvPr id="66" name="Rectángulo 65"/>
          <p:cNvSpPr/>
          <p:nvPr/>
        </p:nvSpPr>
        <p:spPr>
          <a:xfrm>
            <a:off x="7288522" y="3924357"/>
            <a:ext cx="1018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Ciclo de</a:t>
            </a:r>
          </a:p>
          <a:p>
            <a:pPr algn="ctr"/>
            <a:r>
              <a:rPr lang="es-VE" sz="1400" dirty="0" smtClean="0"/>
              <a:t>interrupción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5672580" y="4450830"/>
            <a:ext cx="1167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Interrupciones</a:t>
            </a:r>
          </a:p>
          <a:p>
            <a:pPr algn="ctr"/>
            <a:r>
              <a:rPr lang="es-VE" sz="1400" dirty="0" smtClean="0"/>
              <a:t>inhabilitadas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8892043" y="5130922"/>
            <a:ext cx="1167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Interrupciones</a:t>
            </a:r>
          </a:p>
          <a:p>
            <a:pPr algn="ctr"/>
            <a:r>
              <a:rPr lang="es-VE" sz="1400" dirty="0" smtClean="0"/>
              <a:t>habilitadas</a:t>
            </a:r>
          </a:p>
        </p:txBody>
      </p:sp>
      <p:sp>
        <p:nvSpPr>
          <p:cNvPr id="69" name="Elipse 68"/>
          <p:cNvSpPr/>
          <p:nvPr/>
        </p:nvSpPr>
        <p:spPr>
          <a:xfrm>
            <a:off x="1944342" y="2727020"/>
            <a:ext cx="1205387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Inicio</a:t>
            </a:r>
            <a:endParaRPr lang="es-VE" dirty="0"/>
          </a:p>
        </p:txBody>
      </p:sp>
      <p:sp>
        <p:nvSpPr>
          <p:cNvPr id="70" name="Rectángulo 69"/>
          <p:cNvSpPr/>
          <p:nvPr/>
        </p:nvSpPr>
        <p:spPr>
          <a:xfrm>
            <a:off x="3532332" y="2509222"/>
            <a:ext cx="1504950" cy="94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Captación de la siguiente instrucción</a:t>
            </a:r>
            <a:endParaRPr lang="es-VE" dirty="0"/>
          </a:p>
        </p:txBody>
      </p:sp>
      <p:cxnSp>
        <p:nvCxnSpPr>
          <p:cNvPr id="71" name="Conector recto de flecha 70"/>
          <p:cNvCxnSpPr>
            <a:stCxn id="69" idx="6"/>
            <a:endCxn id="70" idx="1"/>
          </p:cNvCxnSpPr>
          <p:nvPr/>
        </p:nvCxnSpPr>
        <p:spPr>
          <a:xfrm flipV="1">
            <a:off x="3149729" y="2979431"/>
            <a:ext cx="382603" cy="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5291976" y="2509222"/>
            <a:ext cx="1504950" cy="94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Ejecución de la instrucción</a:t>
            </a:r>
            <a:endParaRPr lang="es-VE" dirty="0"/>
          </a:p>
        </p:txBody>
      </p:sp>
      <p:cxnSp>
        <p:nvCxnSpPr>
          <p:cNvPr id="74" name="Conector recto de flecha 73"/>
          <p:cNvCxnSpPr>
            <a:stCxn id="70" idx="3"/>
            <a:endCxn id="72" idx="1"/>
          </p:cNvCxnSpPr>
          <p:nvPr/>
        </p:nvCxnSpPr>
        <p:spPr>
          <a:xfrm>
            <a:off x="5037282" y="2979431"/>
            <a:ext cx="2546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72" idx="3"/>
            <a:endCxn id="86" idx="2"/>
          </p:cNvCxnSpPr>
          <p:nvPr/>
        </p:nvCxnSpPr>
        <p:spPr>
          <a:xfrm>
            <a:off x="6796926" y="2979431"/>
            <a:ext cx="585787" cy="99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5726419" y="1538078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Ciclo de</a:t>
            </a:r>
          </a:p>
          <a:p>
            <a:pPr algn="ctr"/>
            <a:r>
              <a:rPr lang="es-VE" sz="1400" dirty="0" smtClean="0"/>
              <a:t>ejecución</a:t>
            </a:r>
            <a:endParaRPr lang="es-VE" sz="1400" dirty="0"/>
          </a:p>
        </p:txBody>
      </p:sp>
      <p:cxnSp>
        <p:nvCxnSpPr>
          <p:cNvPr id="77" name="Conector recto de flecha 76"/>
          <p:cNvCxnSpPr/>
          <p:nvPr/>
        </p:nvCxnSpPr>
        <p:spPr>
          <a:xfrm flipH="1">
            <a:off x="3311462" y="2247572"/>
            <a:ext cx="29568" cy="7318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72" idx="0"/>
          </p:cNvCxnSpPr>
          <p:nvPr/>
        </p:nvCxnSpPr>
        <p:spPr>
          <a:xfrm flipV="1">
            <a:off x="6044451" y="2229914"/>
            <a:ext cx="0" cy="279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 flipH="1">
            <a:off x="3341030" y="2229914"/>
            <a:ext cx="2703421" cy="176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3743949" y="1538078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dirty="0" smtClean="0"/>
              <a:t>Ciclo de</a:t>
            </a:r>
          </a:p>
          <a:p>
            <a:pPr algn="ctr"/>
            <a:r>
              <a:rPr lang="es-VE" sz="1400" dirty="0" smtClean="0"/>
              <a:t>captación</a:t>
            </a:r>
            <a:endParaRPr lang="es-VE" sz="1400" dirty="0"/>
          </a:p>
        </p:txBody>
      </p:sp>
      <p:sp>
        <p:nvSpPr>
          <p:cNvPr id="86" name="Elipse 85"/>
          <p:cNvSpPr/>
          <p:nvPr/>
        </p:nvSpPr>
        <p:spPr>
          <a:xfrm>
            <a:off x="7382713" y="2736925"/>
            <a:ext cx="130968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Parada</a:t>
            </a:r>
            <a:endParaRPr lang="es-VE" dirty="0"/>
          </a:p>
        </p:txBody>
      </p:sp>
      <p:cxnSp>
        <p:nvCxnSpPr>
          <p:cNvPr id="94" name="Conector recto 93"/>
          <p:cNvCxnSpPr/>
          <p:nvPr/>
        </p:nvCxnSpPr>
        <p:spPr>
          <a:xfrm>
            <a:off x="981075" y="3781425"/>
            <a:ext cx="96488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5017330" y="6132850"/>
            <a:ext cx="130968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Parada</a:t>
            </a:r>
            <a:endParaRPr lang="es-VE" dirty="0"/>
          </a:p>
        </p:txBody>
      </p:sp>
      <p:cxnSp>
        <p:nvCxnSpPr>
          <p:cNvPr id="96" name="Conector recto de flecha 95"/>
          <p:cNvCxnSpPr>
            <a:stCxn id="12" idx="2"/>
            <a:endCxn id="95" idx="0"/>
          </p:cNvCxnSpPr>
          <p:nvPr/>
        </p:nvCxnSpPr>
        <p:spPr>
          <a:xfrm>
            <a:off x="5672174" y="5853542"/>
            <a:ext cx="0" cy="2793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VE" dirty="0" smtClean="0"/>
              <a:t>Clases de Interrupciones</a:t>
            </a:r>
            <a:endParaRPr lang="es-VE" dirty="0"/>
          </a:p>
        </p:txBody>
      </p:sp>
      <p:sp>
        <p:nvSpPr>
          <p:cNvPr id="2" name="Rectángulo 1"/>
          <p:cNvSpPr/>
          <p:nvPr/>
        </p:nvSpPr>
        <p:spPr>
          <a:xfrm>
            <a:off x="1141413" y="2386036"/>
            <a:ext cx="2462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800" dirty="0"/>
              <a:t>Temporizadores</a:t>
            </a:r>
            <a:endParaRPr lang="es-VE" sz="2800" dirty="0"/>
          </a:p>
        </p:txBody>
      </p:sp>
      <p:sp>
        <p:nvSpPr>
          <p:cNvPr id="9" name="Rectángulo 8"/>
          <p:cNvSpPr/>
          <p:nvPr/>
        </p:nvSpPr>
        <p:spPr>
          <a:xfrm>
            <a:off x="1141413" y="4140258"/>
            <a:ext cx="30022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dirty="0"/>
              <a:t>Fallo de Hardware</a:t>
            </a:r>
          </a:p>
          <a:p>
            <a:endParaRPr lang="es-VE" sz="2800" dirty="0"/>
          </a:p>
        </p:txBody>
      </p:sp>
      <p:sp>
        <p:nvSpPr>
          <p:cNvPr id="3" name="Rectángulo 2"/>
          <p:cNvSpPr/>
          <p:nvPr/>
        </p:nvSpPr>
        <p:spPr>
          <a:xfrm>
            <a:off x="7352609" y="4257588"/>
            <a:ext cx="3124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800" dirty="0"/>
              <a:t>Llamadas al Sistema</a:t>
            </a:r>
            <a:endParaRPr lang="es-VE" sz="2800" dirty="0"/>
          </a:p>
        </p:txBody>
      </p:sp>
      <p:sp>
        <p:nvSpPr>
          <p:cNvPr id="10" name="Rectángulo 9"/>
          <p:cNvSpPr/>
          <p:nvPr/>
        </p:nvSpPr>
        <p:spPr>
          <a:xfrm>
            <a:off x="7769197" y="2443701"/>
            <a:ext cx="2620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800" dirty="0"/>
              <a:t>Entrada y Salida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117582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11082" r="21817" b="20697"/>
          <a:stretch/>
        </p:blipFill>
        <p:spPr>
          <a:xfrm rot="16200000">
            <a:off x="3518938" y="-280367"/>
            <a:ext cx="5106503" cy="863917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36638" y="114300"/>
            <a:ext cx="9905998" cy="1478570"/>
          </a:xfrm>
        </p:spPr>
        <p:txBody>
          <a:bodyPr/>
          <a:lstStyle/>
          <a:p>
            <a:pPr algn="ctr"/>
            <a:r>
              <a:rPr lang="es-VE" dirty="0" smtClean="0"/>
              <a:t>Ejecución de un programa con y sin interrupciones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9370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109</TotalTime>
  <Words>77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Interrupciones</vt:lpstr>
      <vt:lpstr>Clases de Interrupciones</vt:lpstr>
      <vt:lpstr>Clases de Interrupciones</vt:lpstr>
      <vt:lpstr>Ejecución de un programa con y sin interrupciones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Interrupciones</dc:title>
  <dc:creator>victor tortolero</dc:creator>
  <cp:lastModifiedBy>victor tortolero</cp:lastModifiedBy>
  <cp:revision>30</cp:revision>
  <dcterms:created xsi:type="dcterms:W3CDTF">2016-03-06T23:26:39Z</dcterms:created>
  <dcterms:modified xsi:type="dcterms:W3CDTF">2016-03-07T01:38:24Z</dcterms:modified>
</cp:coreProperties>
</file>