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2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BFF"/>
    <a:srgbClr val="708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412" y="6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059" y="1339656"/>
            <a:ext cx="9906000" cy="9243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8118" y="2443724"/>
            <a:ext cx="8157882" cy="11020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4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2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9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3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2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2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4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1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49236" y="172698"/>
            <a:ext cx="2622176" cy="3679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2706" y="172698"/>
            <a:ext cx="7672294" cy="3679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6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9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595" y="2771152"/>
            <a:ext cx="9906000" cy="856501"/>
          </a:xfrm>
        </p:spPr>
        <p:txBody>
          <a:bodyPr anchor="t"/>
          <a:lstStyle>
            <a:lvl1pPr algn="l">
              <a:defRPr sz="251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0595" y="1827802"/>
            <a:ext cx="9906000" cy="943349"/>
          </a:xfrm>
        </p:spPr>
        <p:txBody>
          <a:bodyPr anchor="b"/>
          <a:lstStyle>
            <a:lvl1pPr marL="0" indent="0">
              <a:buNone/>
              <a:defRPr sz="1258">
                <a:solidFill>
                  <a:schemeClr val="tx1">
                    <a:tint val="75000"/>
                  </a:schemeClr>
                </a:solidFill>
              </a:defRPr>
            </a:lvl1pPr>
            <a:lvl2pPr marL="287487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2pPr>
            <a:lvl3pPr marL="574975" indent="0">
              <a:buNone/>
              <a:defRPr sz="1006">
                <a:solidFill>
                  <a:schemeClr val="tx1">
                    <a:tint val="75000"/>
                  </a:schemeClr>
                </a:solidFill>
              </a:defRPr>
            </a:lvl3pPr>
            <a:lvl4pPr marL="862462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4pPr>
            <a:lvl5pPr marL="1149949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5pPr>
            <a:lvl6pPr marL="1437437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6pPr>
            <a:lvl7pPr marL="1724924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7pPr>
            <a:lvl8pPr marL="2012412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8pPr>
            <a:lvl9pPr marL="2299899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5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2706" y="1006240"/>
            <a:ext cx="5147235" cy="2846020"/>
          </a:xfrm>
        </p:spPr>
        <p:txBody>
          <a:bodyPr/>
          <a:lstStyle>
            <a:lvl1pPr>
              <a:defRPr sz="1761"/>
            </a:lvl1pPr>
            <a:lvl2pPr>
              <a:defRPr sz="1509"/>
            </a:lvl2pPr>
            <a:lvl3pPr>
              <a:defRPr sz="1258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4177" y="1006240"/>
            <a:ext cx="5147235" cy="2846020"/>
          </a:xfrm>
        </p:spPr>
        <p:txBody>
          <a:bodyPr/>
          <a:lstStyle>
            <a:lvl1pPr>
              <a:defRPr sz="1761"/>
            </a:lvl1pPr>
            <a:lvl2pPr>
              <a:defRPr sz="1509"/>
            </a:lvl2pPr>
            <a:lvl3pPr>
              <a:defRPr sz="1258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706" y="965311"/>
            <a:ext cx="5149259" cy="402296"/>
          </a:xfrm>
        </p:spPr>
        <p:txBody>
          <a:bodyPr anchor="b"/>
          <a:lstStyle>
            <a:lvl1pPr marL="0" indent="0">
              <a:buNone/>
              <a:defRPr sz="1509" b="1"/>
            </a:lvl1pPr>
            <a:lvl2pPr marL="287487" indent="0">
              <a:buNone/>
              <a:defRPr sz="1258" b="1"/>
            </a:lvl2pPr>
            <a:lvl3pPr marL="574975" indent="0">
              <a:buNone/>
              <a:defRPr sz="1132" b="1"/>
            </a:lvl3pPr>
            <a:lvl4pPr marL="862462" indent="0">
              <a:buNone/>
              <a:defRPr sz="1006" b="1"/>
            </a:lvl4pPr>
            <a:lvl5pPr marL="1149949" indent="0">
              <a:buNone/>
              <a:defRPr sz="1006" b="1"/>
            </a:lvl5pPr>
            <a:lvl6pPr marL="1437437" indent="0">
              <a:buNone/>
              <a:defRPr sz="1006" b="1"/>
            </a:lvl6pPr>
            <a:lvl7pPr marL="1724924" indent="0">
              <a:buNone/>
              <a:defRPr sz="1006" b="1"/>
            </a:lvl7pPr>
            <a:lvl8pPr marL="2012412" indent="0">
              <a:buNone/>
              <a:defRPr sz="1006" b="1"/>
            </a:lvl8pPr>
            <a:lvl9pPr marL="2299899" indent="0">
              <a:buNone/>
              <a:defRPr sz="10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706" y="1367607"/>
            <a:ext cx="5149259" cy="2484653"/>
          </a:xfrm>
        </p:spPr>
        <p:txBody>
          <a:bodyPr/>
          <a:lstStyle>
            <a:lvl1pPr>
              <a:defRPr sz="1509"/>
            </a:lvl1pPr>
            <a:lvl2pPr>
              <a:defRPr sz="1258"/>
            </a:lvl2pPr>
            <a:lvl3pPr>
              <a:defRPr sz="1132"/>
            </a:lvl3pPr>
            <a:lvl4pPr>
              <a:defRPr sz="1006"/>
            </a:lvl4pPr>
            <a:lvl5pPr>
              <a:defRPr sz="1006"/>
            </a:lvl5pPr>
            <a:lvl6pPr>
              <a:defRPr sz="1006"/>
            </a:lvl6pPr>
            <a:lvl7pPr>
              <a:defRPr sz="1006"/>
            </a:lvl7pPr>
            <a:lvl8pPr>
              <a:defRPr sz="1006"/>
            </a:lvl8pPr>
            <a:lvl9pPr>
              <a:defRPr sz="10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0130" y="965311"/>
            <a:ext cx="5151282" cy="402296"/>
          </a:xfrm>
        </p:spPr>
        <p:txBody>
          <a:bodyPr anchor="b"/>
          <a:lstStyle>
            <a:lvl1pPr marL="0" indent="0">
              <a:buNone/>
              <a:defRPr sz="1509" b="1"/>
            </a:lvl1pPr>
            <a:lvl2pPr marL="287487" indent="0">
              <a:buNone/>
              <a:defRPr sz="1258" b="1"/>
            </a:lvl2pPr>
            <a:lvl3pPr marL="574975" indent="0">
              <a:buNone/>
              <a:defRPr sz="1132" b="1"/>
            </a:lvl3pPr>
            <a:lvl4pPr marL="862462" indent="0">
              <a:buNone/>
              <a:defRPr sz="1006" b="1"/>
            </a:lvl4pPr>
            <a:lvl5pPr marL="1149949" indent="0">
              <a:buNone/>
              <a:defRPr sz="1006" b="1"/>
            </a:lvl5pPr>
            <a:lvl6pPr marL="1437437" indent="0">
              <a:buNone/>
              <a:defRPr sz="1006" b="1"/>
            </a:lvl6pPr>
            <a:lvl7pPr marL="1724924" indent="0">
              <a:buNone/>
              <a:defRPr sz="1006" b="1"/>
            </a:lvl7pPr>
            <a:lvl8pPr marL="2012412" indent="0">
              <a:buNone/>
              <a:defRPr sz="1006" b="1"/>
            </a:lvl8pPr>
            <a:lvl9pPr marL="2299899" indent="0">
              <a:buNone/>
              <a:defRPr sz="10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0130" y="1367607"/>
            <a:ext cx="5151282" cy="2484653"/>
          </a:xfrm>
        </p:spPr>
        <p:txBody>
          <a:bodyPr/>
          <a:lstStyle>
            <a:lvl1pPr>
              <a:defRPr sz="1509"/>
            </a:lvl1pPr>
            <a:lvl2pPr>
              <a:defRPr sz="1258"/>
            </a:lvl2pPr>
            <a:lvl3pPr>
              <a:defRPr sz="1132"/>
            </a:lvl3pPr>
            <a:lvl4pPr>
              <a:defRPr sz="1006"/>
            </a:lvl4pPr>
            <a:lvl5pPr>
              <a:defRPr sz="1006"/>
            </a:lvl5pPr>
            <a:lvl6pPr>
              <a:defRPr sz="1006"/>
            </a:lvl6pPr>
            <a:lvl7pPr>
              <a:defRPr sz="1006"/>
            </a:lvl7pPr>
            <a:lvl8pPr>
              <a:defRPr sz="1006"/>
            </a:lvl8pPr>
            <a:lvl9pPr>
              <a:defRPr sz="10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1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07" y="171700"/>
            <a:ext cx="3834124" cy="730721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437" y="171700"/>
            <a:ext cx="6514975" cy="3680560"/>
          </a:xfrm>
        </p:spPr>
        <p:txBody>
          <a:bodyPr/>
          <a:lstStyle>
            <a:lvl1pPr>
              <a:defRPr sz="2012"/>
            </a:lvl1pPr>
            <a:lvl2pPr>
              <a:defRPr sz="1761"/>
            </a:lvl2pPr>
            <a:lvl3pPr>
              <a:defRPr sz="1509"/>
            </a:lvl3pPr>
            <a:lvl4pPr>
              <a:defRPr sz="1258"/>
            </a:lvl4pPr>
            <a:lvl5pPr>
              <a:defRPr sz="1258"/>
            </a:lvl5pPr>
            <a:lvl6pPr>
              <a:defRPr sz="1258"/>
            </a:lvl6pPr>
            <a:lvl7pPr>
              <a:defRPr sz="1258"/>
            </a:lvl7pPr>
            <a:lvl8pPr>
              <a:defRPr sz="1258"/>
            </a:lvl8pPr>
            <a:lvl9pPr>
              <a:defRPr sz="125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707" y="902421"/>
            <a:ext cx="3834124" cy="2949839"/>
          </a:xfrm>
        </p:spPr>
        <p:txBody>
          <a:bodyPr/>
          <a:lstStyle>
            <a:lvl1pPr marL="0" indent="0">
              <a:buNone/>
              <a:defRPr sz="880"/>
            </a:lvl1pPr>
            <a:lvl2pPr marL="287487" indent="0">
              <a:buNone/>
              <a:defRPr sz="755"/>
            </a:lvl2pPr>
            <a:lvl3pPr marL="574975" indent="0">
              <a:buNone/>
              <a:defRPr sz="629"/>
            </a:lvl3pPr>
            <a:lvl4pPr marL="862462" indent="0">
              <a:buNone/>
              <a:defRPr sz="566"/>
            </a:lvl4pPr>
            <a:lvl5pPr marL="1149949" indent="0">
              <a:buNone/>
              <a:defRPr sz="566"/>
            </a:lvl5pPr>
            <a:lvl6pPr marL="1437437" indent="0">
              <a:buNone/>
              <a:defRPr sz="566"/>
            </a:lvl6pPr>
            <a:lvl7pPr marL="1724924" indent="0">
              <a:buNone/>
              <a:defRPr sz="566"/>
            </a:lvl7pPr>
            <a:lvl8pPr marL="2012412" indent="0">
              <a:buNone/>
              <a:defRPr sz="566"/>
            </a:lvl8pPr>
            <a:lvl9pPr marL="2299899" indent="0">
              <a:buNone/>
              <a:defRPr sz="5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1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288" y="3018718"/>
            <a:ext cx="6992471" cy="356377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4288" y="385326"/>
            <a:ext cx="6992471" cy="2587472"/>
          </a:xfrm>
        </p:spPr>
        <p:txBody>
          <a:bodyPr/>
          <a:lstStyle>
            <a:lvl1pPr marL="0" indent="0">
              <a:buNone/>
              <a:defRPr sz="2012"/>
            </a:lvl1pPr>
            <a:lvl2pPr marL="287487" indent="0">
              <a:buNone/>
              <a:defRPr sz="1761"/>
            </a:lvl2pPr>
            <a:lvl3pPr marL="574975" indent="0">
              <a:buNone/>
              <a:defRPr sz="1509"/>
            </a:lvl3pPr>
            <a:lvl4pPr marL="862462" indent="0">
              <a:buNone/>
              <a:defRPr sz="1258"/>
            </a:lvl4pPr>
            <a:lvl5pPr marL="1149949" indent="0">
              <a:buNone/>
              <a:defRPr sz="1258"/>
            </a:lvl5pPr>
            <a:lvl6pPr marL="1437437" indent="0">
              <a:buNone/>
              <a:defRPr sz="1258"/>
            </a:lvl6pPr>
            <a:lvl7pPr marL="1724924" indent="0">
              <a:buNone/>
              <a:defRPr sz="1258"/>
            </a:lvl7pPr>
            <a:lvl8pPr marL="2012412" indent="0">
              <a:buNone/>
              <a:defRPr sz="1258"/>
            </a:lvl8pPr>
            <a:lvl9pPr marL="2299899" indent="0">
              <a:buNone/>
              <a:defRPr sz="125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4288" y="3375095"/>
            <a:ext cx="6992471" cy="506114"/>
          </a:xfrm>
        </p:spPr>
        <p:txBody>
          <a:bodyPr/>
          <a:lstStyle>
            <a:lvl1pPr marL="0" indent="0">
              <a:buNone/>
              <a:defRPr sz="880"/>
            </a:lvl1pPr>
            <a:lvl2pPr marL="287487" indent="0">
              <a:buNone/>
              <a:defRPr sz="755"/>
            </a:lvl2pPr>
            <a:lvl3pPr marL="574975" indent="0">
              <a:buNone/>
              <a:defRPr sz="629"/>
            </a:lvl3pPr>
            <a:lvl4pPr marL="862462" indent="0">
              <a:buNone/>
              <a:defRPr sz="566"/>
            </a:lvl4pPr>
            <a:lvl5pPr marL="1149949" indent="0">
              <a:buNone/>
              <a:defRPr sz="566"/>
            </a:lvl5pPr>
            <a:lvl6pPr marL="1437437" indent="0">
              <a:buNone/>
              <a:defRPr sz="566"/>
            </a:lvl6pPr>
            <a:lvl7pPr marL="1724924" indent="0">
              <a:buNone/>
              <a:defRPr sz="566"/>
            </a:lvl7pPr>
            <a:lvl8pPr marL="2012412" indent="0">
              <a:buNone/>
              <a:defRPr sz="566"/>
            </a:lvl8pPr>
            <a:lvl9pPr marL="2299899" indent="0">
              <a:buNone/>
              <a:defRPr sz="5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3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2706" y="172698"/>
            <a:ext cx="10488706" cy="718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706" y="1006240"/>
            <a:ext cx="10488706" cy="2846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2706" y="3997007"/>
            <a:ext cx="2719294" cy="229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81823" y="3997007"/>
            <a:ext cx="3690471" cy="229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2118" y="3997007"/>
            <a:ext cx="2719294" cy="229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574975" rtl="0" eaLnBrk="1" latinLnBrk="0" hangingPunct="1">
        <a:spcBef>
          <a:spcPct val="0"/>
        </a:spcBef>
        <a:buNone/>
        <a:defRPr sz="2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616" indent="-215616" algn="l" defTabSz="574975" rtl="0" eaLnBrk="1" latinLnBrk="0" hangingPunct="1">
        <a:spcBef>
          <a:spcPct val="20000"/>
        </a:spcBef>
        <a:buFont typeface="Arial" pitchFamily="34" charset="0"/>
        <a:buChar char="�"/>
        <a:defRPr sz="2012" kern="1200">
          <a:solidFill>
            <a:schemeClr val="tx1"/>
          </a:solidFill>
          <a:latin typeface="+mn-lt"/>
          <a:ea typeface="+mn-ea"/>
          <a:cs typeface="+mn-cs"/>
        </a:defRPr>
      </a:lvl1pPr>
      <a:lvl2pPr marL="467167" indent="-179680" algn="l" defTabSz="574975" rtl="0" eaLnBrk="1" latinLnBrk="0" hangingPunct="1">
        <a:spcBef>
          <a:spcPct val="20000"/>
        </a:spcBef>
        <a:buFont typeface="Arial" pitchFamily="34" charset="0"/>
        <a:buChar char="�"/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718718" indent="-143744" algn="l" defTabSz="574975" rtl="0" eaLnBrk="1" latinLnBrk="0" hangingPunct="1">
        <a:spcBef>
          <a:spcPct val="20000"/>
        </a:spcBef>
        <a:buFont typeface="Arial" pitchFamily="34" charset="0"/>
        <a:buChar char="�"/>
        <a:defRPr sz="1509" kern="1200">
          <a:solidFill>
            <a:schemeClr val="tx1"/>
          </a:solidFill>
          <a:latin typeface="+mn-lt"/>
          <a:ea typeface="+mn-ea"/>
          <a:cs typeface="+mn-cs"/>
        </a:defRPr>
      </a:lvl3pPr>
      <a:lvl4pPr marL="1006206" indent="-143744" algn="l" defTabSz="574975" rtl="0" eaLnBrk="1" latinLnBrk="0" hangingPunct="1">
        <a:spcBef>
          <a:spcPct val="20000"/>
        </a:spcBef>
        <a:buFont typeface="Arial" pitchFamily="34" charset="0"/>
        <a:buChar char="�"/>
        <a:defRPr sz="1258" kern="1200">
          <a:solidFill>
            <a:schemeClr val="tx1"/>
          </a:solidFill>
          <a:latin typeface="+mn-lt"/>
          <a:ea typeface="+mn-ea"/>
          <a:cs typeface="+mn-cs"/>
        </a:defRPr>
      </a:lvl4pPr>
      <a:lvl5pPr marL="1293693" indent="-143744" algn="l" defTabSz="574975" rtl="0" eaLnBrk="1" latinLnBrk="0" hangingPunct="1">
        <a:spcBef>
          <a:spcPct val="20000"/>
        </a:spcBef>
        <a:buFont typeface="Arial" pitchFamily="34" charset="0"/>
        <a:buChar char="�"/>
        <a:defRPr sz="1258" kern="1200">
          <a:solidFill>
            <a:schemeClr val="tx1"/>
          </a:solidFill>
          <a:latin typeface="+mn-lt"/>
          <a:ea typeface="+mn-ea"/>
          <a:cs typeface="+mn-cs"/>
        </a:defRPr>
      </a:lvl5pPr>
      <a:lvl6pPr marL="1581180" indent="-143744" algn="l" defTabSz="574975" rtl="0" eaLnBrk="1" latinLnBrk="0" hangingPunct="1">
        <a:spcBef>
          <a:spcPct val="20000"/>
        </a:spcBef>
        <a:buFont typeface="Arial" pitchFamily="34" charset="0"/>
        <a:buChar char="�"/>
        <a:defRPr sz="1258" kern="1200">
          <a:solidFill>
            <a:schemeClr val="tx1"/>
          </a:solidFill>
          <a:latin typeface="+mn-lt"/>
          <a:ea typeface="+mn-ea"/>
          <a:cs typeface="+mn-cs"/>
        </a:defRPr>
      </a:lvl6pPr>
      <a:lvl7pPr marL="1868668" indent="-143744" algn="l" defTabSz="574975" rtl="0" eaLnBrk="1" latinLnBrk="0" hangingPunct="1">
        <a:spcBef>
          <a:spcPct val="20000"/>
        </a:spcBef>
        <a:buFont typeface="Arial" pitchFamily="34" charset="0"/>
        <a:buChar char="�"/>
        <a:defRPr sz="1258" kern="1200">
          <a:solidFill>
            <a:schemeClr val="tx1"/>
          </a:solidFill>
          <a:latin typeface="+mn-lt"/>
          <a:ea typeface="+mn-ea"/>
          <a:cs typeface="+mn-cs"/>
        </a:defRPr>
      </a:lvl7pPr>
      <a:lvl8pPr marL="2156155" indent="-143744" algn="l" defTabSz="574975" rtl="0" eaLnBrk="1" latinLnBrk="0" hangingPunct="1">
        <a:spcBef>
          <a:spcPct val="20000"/>
        </a:spcBef>
        <a:buFont typeface="Arial" pitchFamily="34" charset="0"/>
        <a:buChar char="�"/>
        <a:defRPr sz="1258" kern="1200">
          <a:solidFill>
            <a:schemeClr val="tx1"/>
          </a:solidFill>
          <a:latin typeface="+mn-lt"/>
          <a:ea typeface="+mn-ea"/>
          <a:cs typeface="+mn-cs"/>
        </a:defRPr>
      </a:lvl8pPr>
      <a:lvl9pPr marL="2443643" indent="-143744" algn="l" defTabSz="574975" rtl="0" eaLnBrk="1" latinLnBrk="0" hangingPunct="1">
        <a:spcBef>
          <a:spcPct val="20000"/>
        </a:spcBef>
        <a:buFont typeface="Arial" pitchFamily="34" charset="0"/>
        <a:buChar char="�"/>
        <a:defRPr sz="12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4975" rtl="0" eaLnBrk="1" latinLnBrk="0" hangingPunct="1">
        <a:defRPr sz="1132" kern="1200">
          <a:solidFill>
            <a:schemeClr val="tx1"/>
          </a:solidFill>
          <a:latin typeface="+mn-lt"/>
          <a:ea typeface="+mn-ea"/>
          <a:cs typeface="+mn-cs"/>
        </a:defRPr>
      </a:lvl1pPr>
      <a:lvl2pPr marL="287487" algn="l" defTabSz="574975" rtl="0" eaLnBrk="1" latinLnBrk="0" hangingPunct="1">
        <a:defRPr sz="1132" kern="1200">
          <a:solidFill>
            <a:schemeClr val="tx1"/>
          </a:solidFill>
          <a:latin typeface="+mn-lt"/>
          <a:ea typeface="+mn-ea"/>
          <a:cs typeface="+mn-cs"/>
        </a:defRPr>
      </a:lvl2pPr>
      <a:lvl3pPr marL="574975" algn="l" defTabSz="574975" rtl="0" eaLnBrk="1" latinLnBrk="0" hangingPunct="1">
        <a:defRPr sz="1132" kern="1200">
          <a:solidFill>
            <a:schemeClr val="tx1"/>
          </a:solidFill>
          <a:latin typeface="+mn-lt"/>
          <a:ea typeface="+mn-ea"/>
          <a:cs typeface="+mn-cs"/>
        </a:defRPr>
      </a:lvl3pPr>
      <a:lvl4pPr marL="862462" algn="l" defTabSz="574975" rtl="0" eaLnBrk="1" latinLnBrk="0" hangingPunct="1">
        <a:defRPr sz="1132" kern="1200">
          <a:solidFill>
            <a:schemeClr val="tx1"/>
          </a:solidFill>
          <a:latin typeface="+mn-lt"/>
          <a:ea typeface="+mn-ea"/>
          <a:cs typeface="+mn-cs"/>
        </a:defRPr>
      </a:lvl4pPr>
      <a:lvl5pPr marL="1149949" algn="l" defTabSz="574975" rtl="0" eaLnBrk="1" latinLnBrk="0" hangingPunct="1">
        <a:defRPr sz="1132" kern="1200">
          <a:solidFill>
            <a:schemeClr val="tx1"/>
          </a:solidFill>
          <a:latin typeface="+mn-lt"/>
          <a:ea typeface="+mn-ea"/>
          <a:cs typeface="+mn-cs"/>
        </a:defRPr>
      </a:lvl5pPr>
      <a:lvl6pPr marL="1437437" algn="l" defTabSz="574975" rtl="0" eaLnBrk="1" latinLnBrk="0" hangingPunct="1">
        <a:defRPr sz="1132" kern="1200">
          <a:solidFill>
            <a:schemeClr val="tx1"/>
          </a:solidFill>
          <a:latin typeface="+mn-lt"/>
          <a:ea typeface="+mn-ea"/>
          <a:cs typeface="+mn-cs"/>
        </a:defRPr>
      </a:lvl6pPr>
      <a:lvl7pPr marL="1724924" algn="l" defTabSz="574975" rtl="0" eaLnBrk="1" latinLnBrk="0" hangingPunct="1">
        <a:defRPr sz="1132" kern="1200">
          <a:solidFill>
            <a:schemeClr val="tx1"/>
          </a:solidFill>
          <a:latin typeface="+mn-lt"/>
          <a:ea typeface="+mn-ea"/>
          <a:cs typeface="+mn-cs"/>
        </a:defRPr>
      </a:lvl7pPr>
      <a:lvl8pPr marL="2012412" algn="l" defTabSz="574975" rtl="0" eaLnBrk="1" latinLnBrk="0" hangingPunct="1">
        <a:defRPr sz="1132" kern="1200">
          <a:solidFill>
            <a:schemeClr val="tx1"/>
          </a:solidFill>
          <a:latin typeface="+mn-lt"/>
          <a:ea typeface="+mn-ea"/>
          <a:cs typeface="+mn-cs"/>
        </a:defRPr>
      </a:lvl8pPr>
      <a:lvl9pPr marL="2299899" algn="l" defTabSz="574975" rtl="0" eaLnBrk="1" latinLnBrk="0" hangingPunct="1">
        <a:defRPr sz="11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image" Target="../media/image63.png"/><Relationship Id="rId26" Type="http://schemas.openxmlformats.org/officeDocument/2006/relationships/image" Target="../media/image69.png"/><Relationship Id="rId39" Type="http://schemas.openxmlformats.org/officeDocument/2006/relationships/image" Target="../media/image80.png"/><Relationship Id="rId21" Type="http://schemas.openxmlformats.org/officeDocument/2006/relationships/image" Target="../media/image66.png"/><Relationship Id="rId34" Type="http://schemas.openxmlformats.org/officeDocument/2006/relationships/image" Target="../media/image75.png"/><Relationship Id="rId42" Type="http://schemas.openxmlformats.org/officeDocument/2006/relationships/image" Target="../media/image83.png"/><Relationship Id="rId47" Type="http://schemas.openxmlformats.org/officeDocument/2006/relationships/image" Target="../media/image88.png"/><Relationship Id="rId50" Type="http://schemas.openxmlformats.org/officeDocument/2006/relationships/image" Target="../media/image90.png"/><Relationship Id="rId55" Type="http://schemas.openxmlformats.org/officeDocument/2006/relationships/image" Target="../media/image95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6" Type="http://schemas.openxmlformats.org/officeDocument/2006/relationships/image" Target="../media/image27.png"/><Relationship Id="rId29" Type="http://schemas.openxmlformats.org/officeDocument/2006/relationships/image" Target="../media/image71.png"/><Relationship Id="rId11" Type="http://schemas.openxmlformats.org/officeDocument/2006/relationships/image" Target="../media/image57.png"/><Relationship Id="rId24" Type="http://schemas.openxmlformats.org/officeDocument/2006/relationships/image" Target="../media/image34.png"/><Relationship Id="rId32" Type="http://schemas.openxmlformats.org/officeDocument/2006/relationships/image" Target="../media/image44.png"/><Relationship Id="rId37" Type="http://schemas.openxmlformats.org/officeDocument/2006/relationships/image" Target="../media/image78.png"/><Relationship Id="rId40" Type="http://schemas.openxmlformats.org/officeDocument/2006/relationships/image" Target="../media/image81.png"/><Relationship Id="rId45" Type="http://schemas.openxmlformats.org/officeDocument/2006/relationships/image" Target="../media/image86.png"/><Relationship Id="rId53" Type="http://schemas.openxmlformats.org/officeDocument/2006/relationships/image" Target="../media/image93.png"/><Relationship Id="rId58" Type="http://schemas.openxmlformats.org/officeDocument/2006/relationships/image" Target="../media/image98.png"/><Relationship Id="rId5" Type="http://schemas.openxmlformats.org/officeDocument/2006/relationships/image" Target="../media/image54.png"/><Relationship Id="rId61" Type="http://schemas.openxmlformats.org/officeDocument/2006/relationships/image" Target="../media/image100.png"/><Relationship Id="rId19" Type="http://schemas.openxmlformats.org/officeDocument/2006/relationships/image" Target="../media/image64.png"/><Relationship Id="rId14" Type="http://schemas.openxmlformats.org/officeDocument/2006/relationships/image" Target="../media/image60.png"/><Relationship Id="rId22" Type="http://schemas.openxmlformats.org/officeDocument/2006/relationships/image" Target="../media/image67.png"/><Relationship Id="rId27" Type="http://schemas.openxmlformats.org/officeDocument/2006/relationships/image" Target="../media/image38.png"/><Relationship Id="rId30" Type="http://schemas.openxmlformats.org/officeDocument/2006/relationships/image" Target="../media/image72.png"/><Relationship Id="rId35" Type="http://schemas.openxmlformats.org/officeDocument/2006/relationships/image" Target="../media/image76.png"/><Relationship Id="rId43" Type="http://schemas.openxmlformats.org/officeDocument/2006/relationships/image" Target="../media/image84.png"/><Relationship Id="rId48" Type="http://schemas.openxmlformats.org/officeDocument/2006/relationships/image" Target="../media/image37.png"/><Relationship Id="rId56" Type="http://schemas.openxmlformats.org/officeDocument/2006/relationships/image" Target="../media/image96.png"/><Relationship Id="rId8" Type="http://schemas.openxmlformats.org/officeDocument/2006/relationships/image" Target="../media/image25.png"/><Relationship Id="rId51" Type="http://schemas.openxmlformats.org/officeDocument/2006/relationships/image" Target="../media/image91.png"/><Relationship Id="rId3" Type="http://schemas.openxmlformats.org/officeDocument/2006/relationships/image" Target="../media/image21.png"/><Relationship Id="rId12" Type="http://schemas.openxmlformats.org/officeDocument/2006/relationships/image" Target="../media/image58.png"/><Relationship Id="rId17" Type="http://schemas.openxmlformats.org/officeDocument/2006/relationships/image" Target="../media/image62.png"/><Relationship Id="rId25" Type="http://schemas.openxmlformats.org/officeDocument/2006/relationships/image" Target="../media/image68.png"/><Relationship Id="rId33" Type="http://schemas.openxmlformats.org/officeDocument/2006/relationships/image" Target="../media/image74.png"/><Relationship Id="rId38" Type="http://schemas.openxmlformats.org/officeDocument/2006/relationships/image" Target="../media/image79.png"/><Relationship Id="rId46" Type="http://schemas.openxmlformats.org/officeDocument/2006/relationships/image" Target="../media/image87.png"/><Relationship Id="rId59" Type="http://schemas.openxmlformats.org/officeDocument/2006/relationships/image" Target="../media/image99.png"/><Relationship Id="rId20" Type="http://schemas.openxmlformats.org/officeDocument/2006/relationships/image" Target="../media/image65.png"/><Relationship Id="rId41" Type="http://schemas.openxmlformats.org/officeDocument/2006/relationships/image" Target="../media/image82.png"/><Relationship Id="rId54" Type="http://schemas.openxmlformats.org/officeDocument/2006/relationships/image" Target="../media/image94.png"/><Relationship Id="rId6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5" Type="http://schemas.openxmlformats.org/officeDocument/2006/relationships/image" Target="../media/image61.png"/><Relationship Id="rId23" Type="http://schemas.openxmlformats.org/officeDocument/2006/relationships/image" Target="../media/image33.png"/><Relationship Id="rId28" Type="http://schemas.openxmlformats.org/officeDocument/2006/relationships/image" Target="../media/image70.png"/><Relationship Id="rId36" Type="http://schemas.openxmlformats.org/officeDocument/2006/relationships/image" Target="../media/image77.png"/><Relationship Id="rId49" Type="http://schemas.openxmlformats.org/officeDocument/2006/relationships/image" Target="../media/image89.png"/><Relationship Id="rId57" Type="http://schemas.openxmlformats.org/officeDocument/2006/relationships/image" Target="../media/image97.png"/><Relationship Id="rId10" Type="http://schemas.openxmlformats.org/officeDocument/2006/relationships/image" Target="../media/image56.png"/><Relationship Id="rId31" Type="http://schemas.openxmlformats.org/officeDocument/2006/relationships/image" Target="../media/image73.png"/><Relationship Id="rId44" Type="http://schemas.openxmlformats.org/officeDocument/2006/relationships/image" Target="../media/image85.png"/><Relationship Id="rId52" Type="http://schemas.openxmlformats.org/officeDocument/2006/relationships/image" Target="../media/image92.png"/><Relationship Id="rId60" Type="http://schemas.openxmlformats.org/officeDocument/2006/relationships/image" Target="../media/image45.png"/><Relationship Id="rId4" Type="http://schemas.openxmlformats.org/officeDocument/2006/relationships/image" Target="../media/image22.png"/><Relationship Id="rId9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8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AF7D4EF-EA8D-FEBA-D4CB-D5BC1957B68E}"/>
              </a:ext>
            </a:extLst>
          </p:cNvPr>
          <p:cNvSpPr/>
          <p:nvPr/>
        </p:nvSpPr>
        <p:spPr>
          <a:xfrm>
            <a:off x="4976850" y="0"/>
            <a:ext cx="4940542" cy="6909560"/>
          </a:xfrm>
          <a:prstGeom prst="rect">
            <a:avLst/>
          </a:prstGeom>
          <a:solidFill>
            <a:srgbClr val="70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4953000" y="0"/>
            <a:ext cx="4909820" cy="6857143"/>
            <a:chOff x="0" y="0"/>
            <a:chExt cx="7771429" cy="109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771429" cy="109047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940000">
            <a:off x="4862341" y="971403"/>
            <a:ext cx="2997090" cy="149752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953000" y="4673499"/>
            <a:ext cx="4953000" cy="2236061"/>
            <a:chOff x="-650717" y="7432161"/>
            <a:chExt cx="8789033" cy="454311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50717" y="7432161"/>
              <a:ext cx="8789033" cy="4543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52999" y="4234806"/>
            <a:ext cx="5061083" cy="540260"/>
            <a:chOff x="-802321" y="6734517"/>
            <a:chExt cx="9469009" cy="85916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536826" y="6410678"/>
              <a:ext cx="18938019" cy="1718326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02321" y="6734517"/>
              <a:ext cx="9469009" cy="85916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32532" y="1612478"/>
            <a:ext cx="5084311" cy="405560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65080" y="528784"/>
            <a:ext cx="7084079" cy="521496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92186" y="3220551"/>
            <a:ext cx="4807803" cy="15766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10151" y="-466811"/>
            <a:ext cx="5308688" cy="388173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113460" y="1191084"/>
            <a:ext cx="2011372" cy="1074062"/>
            <a:chOff x="4989463" y="1894153"/>
            <a:chExt cx="3198640" cy="170805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420000">
              <a:off x="4989026" y="1975654"/>
              <a:ext cx="2933554" cy="1646592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5409404" y="2533556"/>
              <a:ext cx="2779793" cy="178657"/>
              <a:chOff x="5409404" y="2533556"/>
              <a:chExt cx="2779793" cy="17865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480000">
                <a:off x="5409404" y="2533556"/>
                <a:ext cx="2779793" cy="178657"/>
              </a:xfrm>
              <a:prstGeom prst="rect">
                <a:avLst/>
              </a:prstGeom>
            </p:spPr>
          </p:pic>
        </p:grpSp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089817" y="5362929"/>
            <a:ext cx="648346" cy="28571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883739" y="5616577"/>
            <a:ext cx="939858" cy="64132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937213" y="5328695"/>
            <a:ext cx="695333" cy="28571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091745" y="5611649"/>
            <a:ext cx="2623343" cy="55376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122060" y="5327504"/>
            <a:ext cx="562167" cy="28571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390994" y="5095066"/>
            <a:ext cx="174219" cy="197219"/>
            <a:chOff x="659987" y="8102569"/>
            <a:chExt cx="277056" cy="31363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9987" y="8102569"/>
              <a:ext cx="277056" cy="3136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238391" y="5058861"/>
            <a:ext cx="174219" cy="197219"/>
            <a:chOff x="6778416" y="8044994"/>
            <a:chExt cx="277056" cy="31363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78416" y="8044994"/>
              <a:ext cx="277056" cy="3136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330161" y="5058861"/>
            <a:ext cx="174219" cy="197219"/>
            <a:chOff x="3743800" y="8044994"/>
            <a:chExt cx="277056" cy="31363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43800" y="8044994"/>
              <a:ext cx="277056" cy="313633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980809" y="5652780"/>
            <a:ext cx="989798" cy="255911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829206" y="6431641"/>
            <a:ext cx="935578" cy="29790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8F0AC5-2C16-5367-0D40-5150A819CEEE}"/>
              </a:ext>
            </a:extLst>
          </p:cNvPr>
          <p:cNvSpPr/>
          <p:nvPr/>
        </p:nvSpPr>
        <p:spPr>
          <a:xfrm>
            <a:off x="2917" y="434"/>
            <a:ext cx="4946089" cy="6858000"/>
          </a:xfrm>
          <a:prstGeom prst="rect">
            <a:avLst/>
          </a:prstGeom>
          <a:solidFill>
            <a:srgbClr val="D0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1001">
            <a:extLst>
              <a:ext uri="{FF2B5EF4-FFF2-40B4-BE49-F238E27FC236}">
                <a16:creationId xmlns:a16="http://schemas.microsoft.com/office/drawing/2014/main" id="{B402B9AB-E420-A377-780E-084D09F49A16}"/>
              </a:ext>
            </a:extLst>
          </p:cNvPr>
          <p:cNvGrpSpPr/>
          <p:nvPr/>
        </p:nvGrpSpPr>
        <p:grpSpPr>
          <a:xfrm>
            <a:off x="410460" y="2341679"/>
            <a:ext cx="1835306" cy="1761085"/>
            <a:chOff x="340014" y="3687792"/>
            <a:chExt cx="3069856" cy="2817763"/>
          </a:xfrm>
        </p:grpSpPr>
        <p:pic>
          <p:nvPicPr>
            <p:cNvPr id="42" name="Object 2">
              <a:extLst>
                <a:ext uri="{FF2B5EF4-FFF2-40B4-BE49-F238E27FC236}">
                  <a16:creationId xmlns:a16="http://schemas.microsoft.com/office/drawing/2014/main" id="{FC6907CD-4BDC-BB88-9EC9-1DAF58D3F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1194913" y="2300586"/>
              <a:ext cx="6139711" cy="5635526"/>
            </a:xfrm>
            <a:prstGeom prst="rect">
              <a:avLst/>
            </a:prstGeom>
          </p:spPr>
        </p:pic>
        <p:pic>
          <p:nvPicPr>
            <p:cNvPr id="43" name="Object 3">
              <a:extLst>
                <a:ext uri="{FF2B5EF4-FFF2-40B4-BE49-F238E27FC236}">
                  <a16:creationId xmlns:a16="http://schemas.microsoft.com/office/drawing/2014/main" id="{60D82FDC-2875-AF89-03A9-C2B744D1F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40014" y="3687792"/>
              <a:ext cx="3069856" cy="2817763"/>
            </a:xfrm>
            <a:prstGeom prst="rect">
              <a:avLst/>
            </a:prstGeom>
          </p:spPr>
        </p:pic>
      </p:grpSp>
      <p:grpSp>
        <p:nvGrpSpPr>
          <p:cNvPr id="44" name="그룹 1002">
            <a:extLst>
              <a:ext uri="{FF2B5EF4-FFF2-40B4-BE49-F238E27FC236}">
                <a16:creationId xmlns:a16="http://schemas.microsoft.com/office/drawing/2014/main" id="{2BB22E2A-57FD-CFFC-BC6A-6C6ABC0C8D95}"/>
              </a:ext>
            </a:extLst>
          </p:cNvPr>
          <p:cNvGrpSpPr/>
          <p:nvPr/>
        </p:nvGrpSpPr>
        <p:grpSpPr>
          <a:xfrm>
            <a:off x="926332" y="2217012"/>
            <a:ext cx="803564" cy="249332"/>
            <a:chOff x="1202895" y="3488325"/>
            <a:chExt cx="1344095" cy="398935"/>
          </a:xfrm>
        </p:grpSpPr>
        <p:pic>
          <p:nvPicPr>
            <p:cNvPr id="45" name="Object 6">
              <a:extLst>
                <a:ext uri="{FF2B5EF4-FFF2-40B4-BE49-F238E27FC236}">
                  <a16:creationId xmlns:a16="http://schemas.microsoft.com/office/drawing/2014/main" id="{C881875B-22FC-2429-9F0B-28B5B60B6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02895" y="3488325"/>
              <a:ext cx="1344095" cy="398935"/>
            </a:xfrm>
            <a:prstGeom prst="rect">
              <a:avLst/>
            </a:prstGeom>
          </p:spPr>
        </p:pic>
      </p:grpSp>
      <p:grpSp>
        <p:nvGrpSpPr>
          <p:cNvPr id="46" name="그룹 1003">
            <a:extLst>
              <a:ext uri="{FF2B5EF4-FFF2-40B4-BE49-F238E27FC236}">
                <a16:creationId xmlns:a16="http://schemas.microsoft.com/office/drawing/2014/main" id="{F0A63E3F-CB20-8DA0-4B79-185CE0D963F3}"/>
              </a:ext>
            </a:extLst>
          </p:cNvPr>
          <p:cNvGrpSpPr/>
          <p:nvPr/>
        </p:nvGrpSpPr>
        <p:grpSpPr>
          <a:xfrm>
            <a:off x="2433612" y="3154830"/>
            <a:ext cx="193271" cy="259848"/>
            <a:chOff x="3724075" y="4988848"/>
            <a:chExt cx="323278" cy="415760"/>
          </a:xfrm>
        </p:grpSpPr>
        <p:pic>
          <p:nvPicPr>
            <p:cNvPr id="47" name="Object 9">
              <a:extLst>
                <a:ext uri="{FF2B5EF4-FFF2-40B4-BE49-F238E27FC236}">
                  <a16:creationId xmlns:a16="http://schemas.microsoft.com/office/drawing/2014/main" id="{CD4A934A-7D13-D6C2-77C9-31AC0B087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7200000">
              <a:off x="3724075" y="4988848"/>
              <a:ext cx="323278" cy="415760"/>
            </a:xfrm>
            <a:prstGeom prst="rect">
              <a:avLst/>
            </a:prstGeom>
          </p:spPr>
        </p:pic>
      </p:grpSp>
      <p:grpSp>
        <p:nvGrpSpPr>
          <p:cNvPr id="48" name="그룹 1004">
            <a:extLst>
              <a:ext uri="{FF2B5EF4-FFF2-40B4-BE49-F238E27FC236}">
                <a16:creationId xmlns:a16="http://schemas.microsoft.com/office/drawing/2014/main" id="{0ABDD7D8-E22D-4124-155A-49C45B59E9FB}"/>
              </a:ext>
            </a:extLst>
          </p:cNvPr>
          <p:cNvGrpSpPr/>
          <p:nvPr/>
        </p:nvGrpSpPr>
        <p:grpSpPr>
          <a:xfrm>
            <a:off x="2813743" y="2341679"/>
            <a:ext cx="1835306" cy="1761085"/>
            <a:chOff x="4359906" y="3687792"/>
            <a:chExt cx="3069856" cy="2817763"/>
          </a:xfrm>
        </p:grpSpPr>
        <p:pic>
          <p:nvPicPr>
            <p:cNvPr id="49" name="Object 12">
              <a:extLst>
                <a:ext uri="{FF2B5EF4-FFF2-40B4-BE49-F238E27FC236}">
                  <a16:creationId xmlns:a16="http://schemas.microsoft.com/office/drawing/2014/main" id="{005D4E74-3C2B-2BF0-75CF-D9F0D6C22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824978" y="2300586"/>
              <a:ext cx="6139711" cy="5635526"/>
            </a:xfrm>
            <a:prstGeom prst="rect">
              <a:avLst/>
            </a:prstGeom>
          </p:spPr>
        </p:pic>
        <p:pic>
          <p:nvPicPr>
            <p:cNvPr id="50" name="Object 13">
              <a:extLst>
                <a:ext uri="{FF2B5EF4-FFF2-40B4-BE49-F238E27FC236}">
                  <a16:creationId xmlns:a16="http://schemas.microsoft.com/office/drawing/2014/main" id="{923B6360-3413-D71A-C4BC-8FD2A6166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359906" y="3687792"/>
              <a:ext cx="3069856" cy="2817763"/>
            </a:xfrm>
            <a:prstGeom prst="rect">
              <a:avLst/>
            </a:prstGeom>
          </p:spPr>
        </p:pic>
      </p:grpSp>
      <p:grpSp>
        <p:nvGrpSpPr>
          <p:cNvPr id="51" name="그룹 1005">
            <a:extLst>
              <a:ext uri="{FF2B5EF4-FFF2-40B4-BE49-F238E27FC236}">
                <a16:creationId xmlns:a16="http://schemas.microsoft.com/office/drawing/2014/main" id="{16E8B46B-BB08-A255-3FA3-958FA236201A}"/>
              </a:ext>
            </a:extLst>
          </p:cNvPr>
          <p:cNvGrpSpPr/>
          <p:nvPr/>
        </p:nvGrpSpPr>
        <p:grpSpPr>
          <a:xfrm>
            <a:off x="3329614" y="2217012"/>
            <a:ext cx="803564" cy="249332"/>
            <a:chOff x="5222787" y="3488325"/>
            <a:chExt cx="1344095" cy="398935"/>
          </a:xfrm>
        </p:grpSpPr>
        <p:pic>
          <p:nvPicPr>
            <p:cNvPr id="52" name="Object 16">
              <a:extLst>
                <a:ext uri="{FF2B5EF4-FFF2-40B4-BE49-F238E27FC236}">
                  <a16:creationId xmlns:a16="http://schemas.microsoft.com/office/drawing/2014/main" id="{28E55BEC-B560-1567-1DE7-5A719704C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222787" y="3488325"/>
              <a:ext cx="1344095" cy="398935"/>
            </a:xfrm>
            <a:prstGeom prst="rect">
              <a:avLst/>
            </a:prstGeom>
          </p:spPr>
        </p:pic>
      </p:grpSp>
      <p:pic>
        <p:nvPicPr>
          <p:cNvPr id="53" name="Object 18">
            <a:extLst>
              <a:ext uri="{FF2B5EF4-FFF2-40B4-BE49-F238E27FC236}">
                <a16:creationId xmlns:a16="http://schemas.microsoft.com/office/drawing/2014/main" id="{9D9AA818-D2EA-B413-114F-11F353FC3B78}"/>
              </a:ext>
            </a:extLst>
      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30881" y="2551917"/>
            <a:ext cx="1005712" cy="336790"/>
          </a:xfrm>
          <a:prstGeom prst="rect">
            <a:avLst/>
          </a:prstGeom>
        </p:spPr>
      </p:pic>
      <p:grpSp>
        <p:nvGrpSpPr>
          <p:cNvPr id="54" name="그룹 1006">
            <a:extLst>
              <a:ext uri="{FF2B5EF4-FFF2-40B4-BE49-F238E27FC236}">
                <a16:creationId xmlns:a16="http://schemas.microsoft.com/office/drawing/2014/main" id="{3249553F-0436-3428-DA74-345D31B4E66B}"/>
              </a:ext>
            </a:extLst>
          </p:cNvPr>
          <p:cNvGrpSpPr/>
          <p:nvPr/>
        </p:nvGrpSpPr>
        <p:grpSpPr>
          <a:xfrm>
            <a:off x="542802" y="2846240"/>
            <a:ext cx="1567885" cy="90517"/>
            <a:chOff x="561377" y="4495098"/>
            <a:chExt cx="2622550" cy="144828"/>
          </a:xfrm>
        </p:grpSpPr>
        <p:pic>
          <p:nvPicPr>
            <p:cNvPr id="55" name="Object 20">
              <a:extLst>
                <a:ext uri="{FF2B5EF4-FFF2-40B4-BE49-F238E27FC236}">
                  <a16:creationId xmlns:a16="http://schemas.microsoft.com/office/drawing/2014/main" id="{1AAC2298-6D91-285F-F587-76B9E893F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10800000">
              <a:off x="561377" y="4495098"/>
              <a:ext cx="2622550" cy="144828"/>
            </a:xfrm>
            <a:prstGeom prst="rect">
              <a:avLst/>
            </a:prstGeom>
          </p:spPr>
        </p:pic>
      </p:grpSp>
      <p:pic>
        <p:nvPicPr>
          <p:cNvPr id="56" name="Object 22">
            <a:extLst>
              <a:ext uri="{FF2B5EF4-FFF2-40B4-BE49-F238E27FC236}">
                <a16:creationId xmlns:a16="http://schemas.microsoft.com/office/drawing/2014/main" id="{E1895878-94A7-A7CC-AB13-6D04E8A17011}"/>
              </a:ext>
            </a:extLst>
      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28181" y="2976840"/>
            <a:ext cx="1492757" cy="291330"/>
          </a:xfrm>
          <a:prstGeom prst="rect">
            <a:avLst/>
          </a:prstGeom>
        </p:spPr>
      </p:pic>
      <p:pic>
        <p:nvPicPr>
          <p:cNvPr id="57" name="Object 23">
            <a:extLst>
              <a:ext uri="{FF2B5EF4-FFF2-40B4-BE49-F238E27FC236}">
                <a16:creationId xmlns:a16="http://schemas.microsoft.com/office/drawing/2014/main" id="{896F17EA-D675-CFEB-B189-A15F55D7A655}"/>
              </a:ext>
            </a:extLst>
      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428743" y="3322401"/>
            <a:ext cx="1852308" cy="445234"/>
          </a:xfrm>
          <a:prstGeom prst="rect">
            <a:avLst/>
          </a:prstGeom>
        </p:spPr>
      </p:pic>
      <p:pic>
        <p:nvPicPr>
          <p:cNvPr id="58" name="Object 24">
            <a:extLst>
              <a:ext uri="{FF2B5EF4-FFF2-40B4-BE49-F238E27FC236}">
                <a16:creationId xmlns:a16="http://schemas.microsoft.com/office/drawing/2014/main" id="{859E051A-F7C0-8D0D-A7B3-0B020089AE93}"/>
              </a:ext>
            </a:extLst>
      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31580" y="2551917"/>
            <a:ext cx="1005712" cy="336790"/>
          </a:xfrm>
          <a:prstGeom prst="rect">
            <a:avLst/>
          </a:prstGeom>
        </p:spPr>
      </p:pic>
      <p:grpSp>
        <p:nvGrpSpPr>
          <p:cNvPr id="59" name="그룹 1007">
            <a:extLst>
              <a:ext uri="{FF2B5EF4-FFF2-40B4-BE49-F238E27FC236}">
                <a16:creationId xmlns:a16="http://schemas.microsoft.com/office/drawing/2014/main" id="{DA8E043B-D0D9-3A2B-364E-812D69D1B765}"/>
              </a:ext>
            </a:extLst>
          </p:cNvPr>
          <p:cNvGrpSpPr/>
          <p:nvPr/>
        </p:nvGrpSpPr>
        <p:grpSpPr>
          <a:xfrm>
            <a:off x="2943502" y="2846240"/>
            <a:ext cx="1567885" cy="90517"/>
            <a:chOff x="4576950" y="4495098"/>
            <a:chExt cx="2622550" cy="144828"/>
          </a:xfrm>
        </p:grpSpPr>
        <p:pic>
          <p:nvPicPr>
            <p:cNvPr id="60" name="Object 26">
              <a:extLst>
                <a:ext uri="{FF2B5EF4-FFF2-40B4-BE49-F238E27FC236}">
                  <a16:creationId xmlns:a16="http://schemas.microsoft.com/office/drawing/2014/main" id="{7A105DB1-7DD5-6850-0B0F-2C9F9244E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10800000">
              <a:off x="4576950" y="4495098"/>
              <a:ext cx="2622550" cy="144828"/>
            </a:xfrm>
            <a:prstGeom prst="rect">
              <a:avLst/>
            </a:prstGeom>
          </p:spPr>
        </p:pic>
      </p:grpSp>
      <p:pic>
        <p:nvPicPr>
          <p:cNvPr id="61" name="Object 28">
            <a:extLst>
              <a:ext uri="{FF2B5EF4-FFF2-40B4-BE49-F238E27FC236}">
                <a16:creationId xmlns:a16="http://schemas.microsoft.com/office/drawing/2014/main" id="{77FD39D4-C7D7-36D6-657C-162F9D1BE2DA}"/>
              </a:ext>
            </a:extLst>
      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2928879" y="2982037"/>
            <a:ext cx="1074902" cy="269259"/>
          </a:xfrm>
          <a:prstGeom prst="rect">
            <a:avLst/>
          </a:prstGeom>
        </p:spPr>
      </p:pic>
      <p:pic>
        <p:nvPicPr>
          <p:cNvPr id="62" name="Object 29">
            <a:extLst>
              <a:ext uri="{FF2B5EF4-FFF2-40B4-BE49-F238E27FC236}">
                <a16:creationId xmlns:a16="http://schemas.microsoft.com/office/drawing/2014/main" id="{C01CFF88-3B59-79A7-E05B-DC30191350A9}"/>
              </a:ext>
            </a:extLst>
      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2882639" y="3326644"/>
            <a:ext cx="1628338" cy="469049"/>
          </a:xfrm>
          <a:prstGeom prst="rect">
            <a:avLst/>
          </a:prstGeom>
        </p:spPr>
      </p:pic>
      <p:grpSp>
        <p:nvGrpSpPr>
          <p:cNvPr id="63" name="그룹 1008">
            <a:extLst>
              <a:ext uri="{FF2B5EF4-FFF2-40B4-BE49-F238E27FC236}">
                <a16:creationId xmlns:a16="http://schemas.microsoft.com/office/drawing/2014/main" id="{F4425C5D-1DD7-86BB-F830-81C3F7162B63}"/>
              </a:ext>
            </a:extLst>
          </p:cNvPr>
          <p:cNvGrpSpPr/>
          <p:nvPr/>
        </p:nvGrpSpPr>
        <p:grpSpPr>
          <a:xfrm>
            <a:off x="-3487" y="-63024"/>
            <a:ext cx="4956487" cy="2041880"/>
            <a:chOff x="-743853" y="-198268"/>
            <a:chExt cx="9090606" cy="3305539"/>
          </a:xfrm>
        </p:grpSpPr>
        <p:pic>
          <p:nvPicPr>
            <p:cNvPr id="64" name="Object 31">
              <a:extLst>
                <a:ext uri="{FF2B5EF4-FFF2-40B4-BE49-F238E27FC236}">
                  <a16:creationId xmlns:a16="http://schemas.microsoft.com/office/drawing/2014/main" id="{05A3CFCA-C2AB-7E9F-566D-8B99CD3C1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-743853" y="-198268"/>
              <a:ext cx="9090606" cy="3305539"/>
            </a:xfrm>
            <a:prstGeom prst="rect">
              <a:avLst/>
            </a:prstGeom>
          </p:spPr>
        </p:pic>
      </p:grpSp>
      <p:pic>
        <p:nvPicPr>
          <p:cNvPr id="65" name="Object 33">
            <a:extLst>
              <a:ext uri="{FF2B5EF4-FFF2-40B4-BE49-F238E27FC236}">
                <a16:creationId xmlns:a16="http://schemas.microsoft.com/office/drawing/2014/main" id="{5F2DAF14-3D30-D41C-5882-05FB68DF694D}"/>
              </a:ext>
            </a:extLst>
      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280800" y="99092"/>
            <a:ext cx="2497596" cy="998597"/>
          </a:xfrm>
          <a:prstGeom prst="rect">
            <a:avLst/>
          </a:prstGeom>
        </p:spPr>
      </p:pic>
      <p:pic>
        <p:nvPicPr>
          <p:cNvPr id="66" name="Object 34">
            <a:extLst>
              <a:ext uri="{FF2B5EF4-FFF2-40B4-BE49-F238E27FC236}">
                <a16:creationId xmlns:a16="http://schemas.microsoft.com/office/drawing/2014/main" id="{56607572-393E-F4EF-88AB-21323A58C7A1}"/>
              </a:ext>
            </a:extLst>
      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343383" y="748069"/>
            <a:ext cx="3860266" cy="896590"/>
          </a:xfrm>
          <a:prstGeom prst="rect">
            <a:avLst/>
          </a:prstGeom>
        </p:spPr>
      </p:pic>
      <p:pic>
        <p:nvPicPr>
          <p:cNvPr id="67" name="Object 35">
            <a:extLst>
              <a:ext uri="{FF2B5EF4-FFF2-40B4-BE49-F238E27FC236}">
                <a16:creationId xmlns:a16="http://schemas.microsoft.com/office/drawing/2014/main" id="{146517B3-D367-29BC-D3FC-FC8770C21D8D}"/>
              </a:ext>
            </a:extLst>
          </p:cNvPr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247815" y="1455162"/>
            <a:ext cx="1807527" cy="336944"/>
          </a:xfrm>
          <a:prstGeom prst="rect">
            <a:avLst/>
          </a:prstGeom>
        </p:spPr>
      </p:pic>
      <p:pic>
        <p:nvPicPr>
          <p:cNvPr id="68" name="Object 36">
            <a:extLst>
              <a:ext uri="{FF2B5EF4-FFF2-40B4-BE49-F238E27FC236}">
                <a16:creationId xmlns:a16="http://schemas.microsoft.com/office/drawing/2014/main" id="{5A653EA7-E1A1-B0F9-B090-5D2A66823F26}"/>
              </a:ext>
            </a:extLst>
          </p:cNvPr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964898" y="2200470"/>
            <a:ext cx="738701" cy="310004"/>
          </a:xfrm>
          <a:prstGeom prst="rect">
            <a:avLst/>
          </a:prstGeom>
        </p:spPr>
      </p:pic>
      <p:pic>
        <p:nvPicPr>
          <p:cNvPr id="69" name="Object 37">
            <a:extLst>
              <a:ext uri="{FF2B5EF4-FFF2-40B4-BE49-F238E27FC236}">
                <a16:creationId xmlns:a16="http://schemas.microsoft.com/office/drawing/2014/main" id="{0EF932D0-2324-EC7D-3A51-F95AA9423B0E}"/>
              </a:ext>
            </a:extLst>
          </p:cNvPr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3361595" y="2200469"/>
            <a:ext cx="756369" cy="310004"/>
          </a:xfrm>
          <a:prstGeom prst="rect">
            <a:avLst/>
          </a:prstGeom>
        </p:spPr>
      </p:pic>
      <p:grpSp>
        <p:nvGrpSpPr>
          <p:cNvPr id="70" name="그룹 1009">
            <a:extLst>
              <a:ext uri="{FF2B5EF4-FFF2-40B4-BE49-F238E27FC236}">
                <a16:creationId xmlns:a16="http://schemas.microsoft.com/office/drawing/2014/main" id="{E07C5FC3-6B18-3F6E-EFCA-2A2291EF71E5}"/>
              </a:ext>
            </a:extLst>
          </p:cNvPr>
          <p:cNvGrpSpPr/>
          <p:nvPr/>
        </p:nvGrpSpPr>
        <p:grpSpPr>
          <a:xfrm>
            <a:off x="-3487" y="4766489"/>
            <a:ext cx="5084311" cy="2091512"/>
            <a:chOff x="-352381" y="7567524"/>
            <a:chExt cx="8306067" cy="4293467"/>
          </a:xfrm>
        </p:grpSpPr>
        <p:pic>
          <p:nvPicPr>
            <p:cNvPr id="71" name="Object 39">
              <a:extLst>
                <a:ext uri="{FF2B5EF4-FFF2-40B4-BE49-F238E27FC236}">
                  <a16:creationId xmlns:a16="http://schemas.microsoft.com/office/drawing/2014/main" id="{2F657453-1D1F-D5E1-3412-B32BCBBBD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-352381" y="7567524"/>
              <a:ext cx="8306067" cy="4293467"/>
            </a:xfrm>
            <a:prstGeom prst="rect">
              <a:avLst/>
            </a:prstGeom>
          </p:spPr>
        </p:pic>
      </p:grpSp>
      <p:grpSp>
        <p:nvGrpSpPr>
          <p:cNvPr id="72" name="그룹 1010">
            <a:extLst>
              <a:ext uri="{FF2B5EF4-FFF2-40B4-BE49-F238E27FC236}">
                <a16:creationId xmlns:a16="http://schemas.microsoft.com/office/drawing/2014/main" id="{08FA0874-6338-B44D-B344-6912D9611194}"/>
              </a:ext>
            </a:extLst>
          </p:cNvPr>
          <p:cNvGrpSpPr/>
          <p:nvPr/>
        </p:nvGrpSpPr>
        <p:grpSpPr>
          <a:xfrm>
            <a:off x="-4963929" y="4026191"/>
            <a:ext cx="19841761" cy="1091220"/>
            <a:chOff x="-5536826" y="6410679"/>
            <a:chExt cx="18938020" cy="1718326"/>
          </a:xfrm>
        </p:grpSpPr>
        <p:pic>
          <p:nvPicPr>
            <p:cNvPr id="73" name="Object 42">
              <a:extLst>
                <a:ext uri="{FF2B5EF4-FFF2-40B4-BE49-F238E27FC236}">
                  <a16:creationId xmlns:a16="http://schemas.microsoft.com/office/drawing/2014/main" id="{683B0E62-94B9-A25B-8E0C-A57DEC862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536826" y="6410679"/>
              <a:ext cx="18938020" cy="1718326"/>
            </a:xfrm>
            <a:prstGeom prst="rect">
              <a:avLst/>
            </a:prstGeom>
          </p:spPr>
        </p:pic>
        <p:pic>
          <p:nvPicPr>
            <p:cNvPr id="74" name="Object 43">
              <a:extLst>
                <a:ext uri="{FF2B5EF4-FFF2-40B4-BE49-F238E27FC236}">
                  <a16:creationId xmlns:a16="http://schemas.microsoft.com/office/drawing/2014/main" id="{6B9EDB4C-CCFC-E00C-B94C-0BB1C6508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02321" y="6734517"/>
              <a:ext cx="9469009" cy="859163"/>
            </a:xfrm>
            <a:prstGeom prst="rect">
              <a:avLst/>
            </a:prstGeom>
          </p:spPr>
        </p:pic>
      </p:grpSp>
      <p:pic>
        <p:nvPicPr>
          <p:cNvPr id="75" name="Object 45">
            <a:extLst>
              <a:ext uri="{FF2B5EF4-FFF2-40B4-BE49-F238E27FC236}">
                <a16:creationId xmlns:a16="http://schemas.microsoft.com/office/drawing/2014/main" id="{B9E4B109-AD52-71C0-C230-88E739230F4D}"/>
              </a:ext>
            </a:extLst>
          </p:cNvPr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637494" y="4297082"/>
            <a:ext cx="3360434" cy="488413"/>
          </a:xfrm>
          <a:prstGeom prst="rect">
            <a:avLst/>
          </a:prstGeom>
        </p:spPr>
      </p:pic>
      <p:pic>
        <p:nvPicPr>
          <p:cNvPr id="76" name="Object 46">
            <a:extLst>
              <a:ext uri="{FF2B5EF4-FFF2-40B4-BE49-F238E27FC236}">
                <a16:creationId xmlns:a16="http://schemas.microsoft.com/office/drawing/2014/main" id="{419E6848-935A-9B60-462B-76465FD8513F}"/>
              </a:ext>
            </a:extLst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870613" y="6429329"/>
            <a:ext cx="889495" cy="296087"/>
          </a:xfrm>
          <a:prstGeom prst="rect">
            <a:avLst/>
          </a:prstGeom>
        </p:spPr>
      </p:pic>
      <p:grpSp>
        <p:nvGrpSpPr>
          <p:cNvPr id="77" name="그룹 1011">
            <a:extLst>
              <a:ext uri="{FF2B5EF4-FFF2-40B4-BE49-F238E27FC236}">
                <a16:creationId xmlns:a16="http://schemas.microsoft.com/office/drawing/2014/main" id="{AD947F08-454F-76AC-EEC5-E80188548A32}"/>
              </a:ext>
            </a:extLst>
          </p:cNvPr>
          <p:cNvGrpSpPr/>
          <p:nvPr/>
        </p:nvGrpSpPr>
        <p:grpSpPr>
          <a:xfrm>
            <a:off x="336652" y="5233968"/>
            <a:ext cx="997915" cy="1043227"/>
            <a:chOff x="216558" y="8315500"/>
            <a:chExt cx="1669179" cy="1669179"/>
          </a:xfrm>
        </p:grpSpPr>
        <p:pic>
          <p:nvPicPr>
            <p:cNvPr id="78" name="Object 48">
              <a:extLst>
                <a:ext uri="{FF2B5EF4-FFF2-40B4-BE49-F238E27FC236}">
                  <a16:creationId xmlns:a16="http://schemas.microsoft.com/office/drawing/2014/main" id="{F6E7207F-6787-AAC7-6CA8-7D18A6A34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16558" y="8315500"/>
              <a:ext cx="1669179" cy="1669179"/>
            </a:xfrm>
            <a:prstGeom prst="rect">
              <a:avLst/>
            </a:prstGeom>
          </p:spPr>
        </p:pic>
      </p:grpSp>
      <p:grpSp>
        <p:nvGrpSpPr>
          <p:cNvPr id="79" name="그룹 1012">
            <a:extLst>
              <a:ext uri="{FF2B5EF4-FFF2-40B4-BE49-F238E27FC236}">
                <a16:creationId xmlns:a16="http://schemas.microsoft.com/office/drawing/2014/main" id="{2EB2F276-F2D4-64EB-5EB0-E552F2349495}"/>
              </a:ext>
            </a:extLst>
          </p:cNvPr>
          <p:cNvGrpSpPr/>
          <p:nvPr/>
        </p:nvGrpSpPr>
        <p:grpSpPr>
          <a:xfrm>
            <a:off x="259336" y="6416819"/>
            <a:ext cx="1610943" cy="236582"/>
            <a:chOff x="87233" y="10208081"/>
            <a:chExt cx="2694571" cy="378535"/>
          </a:xfrm>
        </p:grpSpPr>
        <p:pic>
          <p:nvPicPr>
            <p:cNvPr id="80" name="Object 51">
              <a:extLst>
                <a:ext uri="{FF2B5EF4-FFF2-40B4-BE49-F238E27FC236}">
                  <a16:creationId xmlns:a16="http://schemas.microsoft.com/office/drawing/2014/main" id="{3E8F3AEB-74F2-586B-B514-85F7849A7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7233" y="10208081"/>
              <a:ext cx="2694571" cy="378535"/>
            </a:xfrm>
            <a:prstGeom prst="rect">
              <a:avLst/>
            </a:prstGeom>
          </p:spPr>
        </p:pic>
      </p:grpSp>
      <p:pic>
        <p:nvPicPr>
          <p:cNvPr id="81" name="Object 53">
            <a:extLst>
              <a:ext uri="{FF2B5EF4-FFF2-40B4-BE49-F238E27FC236}">
                <a16:creationId xmlns:a16="http://schemas.microsoft.com/office/drawing/2014/main" id="{4CD811D9-A7F2-C11B-65DA-939B2630C0FF}"/>
              </a:ext>
            </a:extLst>
          </p:cNvPr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119146" y="6184926"/>
            <a:ext cx="1656380" cy="291522"/>
          </a:xfrm>
          <a:prstGeom prst="rect">
            <a:avLst/>
          </a:prstGeom>
        </p:spPr>
      </p:pic>
      <p:pic>
        <p:nvPicPr>
          <p:cNvPr id="82" name="Object 54">
            <a:extLst>
              <a:ext uri="{FF2B5EF4-FFF2-40B4-BE49-F238E27FC236}">
                <a16:creationId xmlns:a16="http://schemas.microsoft.com/office/drawing/2014/main" id="{D46A026F-5792-05F8-F52D-3C059EAD1035}"/>
              </a:ext>
            </a:extLst>
          </p:cNvPr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60414" y="3798889"/>
            <a:ext cx="1752692" cy="308471"/>
          </a:xfrm>
          <a:prstGeom prst="rect">
            <a:avLst/>
          </a:prstGeom>
        </p:spPr>
      </p:pic>
      <p:pic>
        <p:nvPicPr>
          <p:cNvPr id="83" name="Object 55">
            <a:extLst>
              <a:ext uri="{FF2B5EF4-FFF2-40B4-BE49-F238E27FC236}">
                <a16:creationId xmlns:a16="http://schemas.microsoft.com/office/drawing/2014/main" id="{AF9446A7-C1DC-EB1E-00FA-F5B0C988E60A}"/>
              </a:ext>
            </a:extLst>
          </p:cNvPr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2409463" y="3800956"/>
            <a:ext cx="1752692" cy="308466"/>
          </a:xfrm>
          <a:prstGeom prst="rect">
            <a:avLst/>
          </a:prstGeom>
        </p:spPr>
      </p:pic>
      <p:pic>
        <p:nvPicPr>
          <p:cNvPr id="84" name="Object 56">
            <a:extLst>
              <a:ext uri="{FF2B5EF4-FFF2-40B4-BE49-F238E27FC236}">
                <a16:creationId xmlns:a16="http://schemas.microsoft.com/office/drawing/2014/main" id="{7D310F1A-C411-3738-43A4-3B46A928AA55}"/>
              </a:ext>
            </a:extLst>
          </p:cNvPr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1006960" y="4949721"/>
            <a:ext cx="3796095" cy="655759"/>
          </a:xfrm>
          <a:prstGeom prst="rect">
            <a:avLst/>
          </a:prstGeom>
        </p:spPr>
      </p:pic>
      <p:pic>
        <p:nvPicPr>
          <p:cNvPr id="85" name="Object 57">
            <a:extLst>
              <a:ext uri="{FF2B5EF4-FFF2-40B4-BE49-F238E27FC236}">
                <a16:creationId xmlns:a16="http://schemas.microsoft.com/office/drawing/2014/main" id="{B7B6DABC-AE11-6C29-A838-0FCA270126C7}"/>
              </a:ext>
            </a:extLst>
          </p:cNvPr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1041685" y="5508765"/>
            <a:ext cx="3616727" cy="423330"/>
          </a:xfrm>
          <a:prstGeom prst="rect">
            <a:avLst/>
          </a:prstGeom>
        </p:spPr>
      </p:pic>
      <p:grpSp>
        <p:nvGrpSpPr>
          <p:cNvPr id="86" name="그룹 1013">
            <a:extLst>
              <a:ext uri="{FF2B5EF4-FFF2-40B4-BE49-F238E27FC236}">
                <a16:creationId xmlns:a16="http://schemas.microsoft.com/office/drawing/2014/main" id="{51D81817-9685-6B60-2C1C-1212B0DFE168}"/>
              </a:ext>
            </a:extLst>
          </p:cNvPr>
          <p:cNvGrpSpPr/>
          <p:nvPr/>
        </p:nvGrpSpPr>
        <p:grpSpPr>
          <a:xfrm>
            <a:off x="1425712" y="6012456"/>
            <a:ext cx="3330064" cy="326853"/>
            <a:chOff x="2038190" y="9561110"/>
            <a:chExt cx="5570090" cy="522969"/>
          </a:xfrm>
        </p:grpSpPr>
        <p:pic>
          <p:nvPicPr>
            <p:cNvPr id="87" name="Object 59">
              <a:extLst>
                <a:ext uri="{FF2B5EF4-FFF2-40B4-BE49-F238E27FC236}">
                  <a16:creationId xmlns:a16="http://schemas.microsoft.com/office/drawing/2014/main" id="{B1BCF9CD-C8BC-B888-8971-749422A48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-746855" y="9303648"/>
              <a:ext cx="11140180" cy="1045939"/>
            </a:xfrm>
            <a:prstGeom prst="rect">
              <a:avLst/>
            </a:prstGeom>
          </p:spPr>
        </p:pic>
        <p:pic>
          <p:nvPicPr>
            <p:cNvPr id="88" name="Object 60">
              <a:extLst>
                <a:ext uri="{FF2B5EF4-FFF2-40B4-BE49-F238E27FC236}">
                  <a16:creationId xmlns:a16="http://schemas.microsoft.com/office/drawing/2014/main" id="{02ACB8A8-034E-8862-56E6-DB482F28D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038190" y="9561110"/>
              <a:ext cx="5570090" cy="522969"/>
            </a:xfrm>
            <a:prstGeom prst="rect">
              <a:avLst/>
            </a:prstGeom>
          </p:spPr>
        </p:pic>
      </p:grpSp>
      <p:grpSp>
        <p:nvGrpSpPr>
          <p:cNvPr id="89" name="그룹 1014">
            <a:extLst>
              <a:ext uri="{FF2B5EF4-FFF2-40B4-BE49-F238E27FC236}">
                <a16:creationId xmlns:a16="http://schemas.microsoft.com/office/drawing/2014/main" id="{C03B8A3D-F2A9-634B-175C-A178B8C432B7}"/>
              </a:ext>
            </a:extLst>
          </p:cNvPr>
          <p:cNvGrpSpPr/>
          <p:nvPr/>
        </p:nvGrpSpPr>
        <p:grpSpPr>
          <a:xfrm>
            <a:off x="2601006" y="6159172"/>
            <a:ext cx="355745" cy="85543"/>
            <a:chOff x="4004069" y="9795857"/>
            <a:chExt cx="595042" cy="136870"/>
          </a:xfrm>
        </p:grpSpPr>
        <p:pic>
          <p:nvPicPr>
            <p:cNvPr id="90" name="Object 63">
              <a:extLst>
                <a:ext uri="{FF2B5EF4-FFF2-40B4-BE49-F238E27FC236}">
                  <a16:creationId xmlns:a16="http://schemas.microsoft.com/office/drawing/2014/main" id="{91892793-C6D7-46EE-BE4A-ABA8C6E63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 rot="-5400000">
              <a:off x="4004069" y="9795857"/>
              <a:ext cx="595042" cy="136870"/>
            </a:xfrm>
            <a:prstGeom prst="rect">
              <a:avLst/>
            </a:prstGeom>
          </p:spPr>
        </p:pic>
      </p:grpSp>
      <p:pic>
        <p:nvPicPr>
          <p:cNvPr id="91" name="Object 65">
            <a:extLst>
              <a:ext uri="{FF2B5EF4-FFF2-40B4-BE49-F238E27FC236}">
                <a16:creationId xmlns:a16="http://schemas.microsoft.com/office/drawing/2014/main" id="{3CE0FE95-2FFF-3664-CCCA-6D65B8F650B9}"/>
              </a:ext>
            </a:extLst>
          </p:cNvPr>
          <p:cNvPicPr>
            <a:picLocks noChangeAspect="1"/>
          </p:cNvPicPr>
          <p:nvPr/>
        </p:nvPicPr>
        <p:blipFill>
          <a:blip r:embed="rId52" cstate="print"/>
          <a:stretch>
            <a:fillRect/>
          </a:stretch>
        </p:blipFill>
        <p:spPr>
          <a:xfrm>
            <a:off x="1070059" y="6063675"/>
            <a:ext cx="743034" cy="244546"/>
          </a:xfrm>
          <a:prstGeom prst="rect">
            <a:avLst/>
          </a:prstGeom>
        </p:spPr>
      </p:pic>
      <p:pic>
        <p:nvPicPr>
          <p:cNvPr id="92" name="Object 66">
            <a:extLst>
              <a:ext uri="{FF2B5EF4-FFF2-40B4-BE49-F238E27FC236}">
                <a16:creationId xmlns:a16="http://schemas.microsoft.com/office/drawing/2014/main" id="{48B597CC-5735-677C-1237-D07218FBAF02}"/>
              </a:ext>
            </a:extLst>
          </p:cNvPr>
          <p:cNvPicPr>
            <a:picLocks noChangeAspect="1"/>
          </p:cNvPicPr>
          <p:nvPr/>
        </p:nvPicPr>
        <p:blipFill>
          <a:blip r:embed="rId53" cstate="print"/>
          <a:stretch>
            <a:fillRect/>
          </a:stretch>
        </p:blipFill>
        <p:spPr>
          <a:xfrm>
            <a:off x="2474637" y="6063683"/>
            <a:ext cx="801885" cy="24454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54" cstate="print"/>
          <a:stretch>
            <a:fillRect/>
          </a:stretch>
        </p:blipFill>
        <p:spPr>
          <a:xfrm>
            <a:off x="5428585" y="4287224"/>
            <a:ext cx="3450270" cy="4888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C18607A-23C4-83E4-4C31-9A7EC53B01EE}"/>
              </a:ext>
            </a:extLst>
          </p:cNvPr>
          <p:cNvGrpSpPr/>
          <p:nvPr/>
        </p:nvGrpSpPr>
        <p:grpSpPr>
          <a:xfrm>
            <a:off x="-682148" y="0"/>
            <a:ext cx="5863748" cy="6426222"/>
            <a:chOff x="-58037" y="-124674"/>
            <a:chExt cx="6088726" cy="667278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995884" y="2318962"/>
              <a:ext cx="1930390" cy="1771868"/>
              <a:chOff x="340014" y="3687792"/>
              <a:chExt cx="3069856" cy="281776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1194913" y="2300586"/>
                <a:ext cx="6139711" cy="5635526"/>
              </a:xfrm>
              <a:prstGeom prst="rect">
                <a:avLst/>
              </a:prstGeom>
            </p:spPr>
          </p:pic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40014" y="3687792"/>
                <a:ext cx="3069856" cy="2817763"/>
              </a:xfrm>
              <a:prstGeom prst="rect">
                <a:avLst/>
              </a:prstGeom>
            </p:spPr>
          </p:pic>
        </p:grpSp>
        <p:grpSp>
          <p:nvGrpSpPr>
            <p:cNvPr id="1002" name="그룹 1002"/>
            <p:cNvGrpSpPr/>
            <p:nvPr/>
          </p:nvGrpSpPr>
          <p:grpSpPr>
            <a:xfrm>
              <a:off x="1538482" y="2193532"/>
              <a:ext cx="845195" cy="250859"/>
              <a:chOff x="1202895" y="3488325"/>
              <a:chExt cx="1344095" cy="39893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02895" y="3488325"/>
                <a:ext cx="1344095" cy="398935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1791" y="2181321"/>
              <a:ext cx="767384" cy="311902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3123852" y="3137092"/>
              <a:ext cx="203284" cy="261439"/>
              <a:chOff x="3724075" y="4988848"/>
              <a:chExt cx="323278" cy="41576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9360000">
                <a:off x="3724075" y="4988848"/>
                <a:ext cx="323278" cy="41576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523676" y="2318962"/>
              <a:ext cx="1930390" cy="1771868"/>
              <a:chOff x="4359906" y="3687792"/>
              <a:chExt cx="3069856" cy="2817763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824978" y="2300586"/>
                <a:ext cx="6139711" cy="5635526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359906" y="3687792"/>
                <a:ext cx="3069856" cy="2817763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4066274" y="2193532"/>
              <a:ext cx="845195" cy="250859"/>
              <a:chOff x="5222787" y="3488325"/>
              <a:chExt cx="1344095" cy="39893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222787" y="3488325"/>
                <a:ext cx="1344095" cy="39893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95884" y="4672288"/>
              <a:ext cx="1930390" cy="1875818"/>
              <a:chOff x="340014" y="7430235"/>
              <a:chExt cx="3069856" cy="298307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-1194913" y="5961646"/>
                <a:ext cx="6139711" cy="5966144"/>
              </a:xfrm>
              <a:prstGeom prst="rect">
                <a:avLst/>
              </a:prstGeom>
            </p:spPr>
          </p:pic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40014" y="7430235"/>
                <a:ext cx="3069856" cy="298307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538482" y="4546858"/>
              <a:ext cx="845195" cy="250859"/>
              <a:chOff x="1202895" y="7230767"/>
              <a:chExt cx="1344095" cy="39893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02895" y="7230767"/>
                <a:ext cx="1344095" cy="39893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123852" y="4218715"/>
              <a:ext cx="203284" cy="261439"/>
              <a:chOff x="3724075" y="6708929"/>
              <a:chExt cx="323278" cy="415760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1260000">
                <a:off x="3724075" y="6708929"/>
                <a:ext cx="323278" cy="41576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523676" y="4672288"/>
              <a:ext cx="1930390" cy="1875818"/>
              <a:chOff x="4359906" y="7430235"/>
              <a:chExt cx="3069856" cy="2983072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824978" y="5961646"/>
                <a:ext cx="6139711" cy="5966144"/>
              </a:xfrm>
              <a:prstGeom prst="rect">
                <a:avLst/>
              </a:prstGeom>
            </p:spPr>
          </p:pic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359906" y="7430235"/>
                <a:ext cx="3069856" cy="298307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4066274" y="4546858"/>
              <a:ext cx="845195" cy="250859"/>
              <a:chOff x="5222787" y="7230767"/>
              <a:chExt cx="1344095" cy="398935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222787" y="7230767"/>
                <a:ext cx="1344095" cy="39893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3124763" y="5364989"/>
              <a:ext cx="203284" cy="261439"/>
              <a:chOff x="3725523" y="8531823"/>
              <a:chExt cx="323278" cy="415760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2340000">
                <a:off x="3725523" y="8531823"/>
                <a:ext cx="323278" cy="415760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32905" y="2530487"/>
              <a:ext cx="1057816" cy="33885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135082" y="2826612"/>
              <a:ext cx="1649114" cy="91071"/>
              <a:chOff x="561377" y="4495098"/>
              <a:chExt cx="2622550" cy="14482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0800000">
                <a:off x="561377" y="4495098"/>
                <a:ext cx="2622550" cy="144828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19704" y="2963241"/>
              <a:ext cx="1108899" cy="246953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64724" y="3243350"/>
              <a:ext cx="1499738" cy="483671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57980" y="2530487"/>
              <a:ext cx="1057816" cy="338852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3660158" y="2826612"/>
              <a:ext cx="1649114" cy="91071"/>
              <a:chOff x="4576950" y="4495098"/>
              <a:chExt cx="2622550" cy="144828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0800000">
                <a:off x="4576950" y="4495098"/>
                <a:ext cx="2622550" cy="144828"/>
              </a:xfrm>
              <a:prstGeom prst="rect">
                <a:avLst/>
              </a:prstGeom>
            </p:spPr>
          </p:pic>
        </p:grpSp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644778" y="2963241"/>
              <a:ext cx="1265092" cy="246953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596144" y="3246618"/>
              <a:ext cx="1753602" cy="437510"/>
            </a:xfrm>
            <a:prstGeom prst="rect">
              <a:avLst/>
            </a:prstGeom>
          </p:spPr>
        </p:pic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34345" y="4912164"/>
              <a:ext cx="1057816" cy="338852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1136522" y="5208290"/>
              <a:ext cx="1649114" cy="91071"/>
              <a:chOff x="563667" y="8282627"/>
              <a:chExt cx="2622550" cy="144828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0800000">
                <a:off x="563667" y="8282627"/>
                <a:ext cx="2622550" cy="144828"/>
              </a:xfrm>
              <a:prstGeom prst="rect">
                <a:avLst/>
              </a:prstGeom>
            </p:spPr>
          </p:pic>
        </p:grpSp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-58037" y="5640068"/>
              <a:ext cx="2884420" cy="437510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314325" y="-124674"/>
              <a:ext cx="5716364" cy="2078592"/>
              <a:chOff x="-743853" y="-198268"/>
              <a:chExt cx="9090606" cy="3305539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-743853" y="-198268"/>
                <a:ext cx="9090606" cy="3305539"/>
              </a:xfrm>
              <a:prstGeom prst="rect">
                <a:avLst/>
              </a:prstGeom>
            </p:spPr>
          </p:pic>
        </p:grpSp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11315" y="62644"/>
              <a:ext cx="2626992" cy="1004711"/>
            </a:xfrm>
            <a:prstGeom prst="rect">
              <a:avLst/>
            </a:prstGeom>
          </p:spPr>
        </p:pic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25332" y="712636"/>
              <a:ext cx="4052024" cy="934820"/>
            </a:xfrm>
            <a:prstGeom prst="rect">
              <a:avLst/>
            </a:prstGeom>
          </p:spPr>
        </p:pic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876621" y="1427017"/>
              <a:ext cx="1901172" cy="339007"/>
            </a:xfrm>
            <a:prstGeom prst="rect">
              <a:avLst/>
            </a:prstGeom>
          </p:spPr>
        </p:pic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099912" y="2176888"/>
              <a:ext cx="795555" cy="311902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143540" y="4516968"/>
              <a:ext cx="740464" cy="329251"/>
            </a:xfrm>
            <a:prstGeom prst="rect">
              <a:avLst/>
            </a:prstGeom>
          </p:spPr>
        </p:pic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611991" y="4530215"/>
              <a:ext cx="752118" cy="311901"/>
            </a:xfrm>
            <a:prstGeom prst="rect">
              <a:avLst/>
            </a:prstGeom>
          </p:spPr>
        </p:pic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94055" y="3738149"/>
              <a:ext cx="1843497" cy="310355"/>
            </a:xfrm>
            <a:prstGeom prst="rect">
              <a:avLst/>
            </a:prstGeom>
          </p:spPr>
        </p:pic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142493" y="3738149"/>
              <a:ext cx="1843497" cy="310355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14699" y="6180824"/>
              <a:ext cx="1843497" cy="310355"/>
            </a:xfrm>
            <a:prstGeom prst="rect">
              <a:avLst/>
            </a:prstGeom>
          </p:spPr>
        </p:pic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862139" y="4888789"/>
              <a:ext cx="1057816" cy="338852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3664316" y="5184913"/>
              <a:ext cx="1649114" cy="91071"/>
              <a:chOff x="4583562" y="8245452"/>
              <a:chExt cx="2622550" cy="144828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0800000">
                <a:off x="4583562" y="8245452"/>
                <a:ext cx="2622550" cy="144828"/>
              </a:xfrm>
              <a:prstGeom prst="rect">
                <a:avLst/>
              </a:prstGeom>
            </p:spPr>
          </p:pic>
        </p:grpSp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648938" y="5271673"/>
              <a:ext cx="1456463" cy="437510"/>
            </a:xfrm>
            <a:prstGeom prst="rect">
              <a:avLst/>
            </a:prstGeom>
          </p:spPr>
        </p:pic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469755" y="5706621"/>
              <a:ext cx="2750757" cy="437510"/>
            </a:xfrm>
            <a:prstGeom prst="rect">
              <a:avLst/>
            </a:prstGeom>
          </p:spPr>
        </p:pic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142493" y="6157437"/>
              <a:ext cx="1843497" cy="310355"/>
            </a:xfrm>
            <a:prstGeom prst="rect">
              <a:avLst/>
            </a:prstGeom>
          </p:spPr>
        </p:pic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123382" y="5376817"/>
              <a:ext cx="1549798" cy="246953"/>
            </a:xfrm>
            <a:prstGeom prst="rect">
              <a:avLst/>
            </a:prstGeom>
          </p:spPr>
        </p:pic>
      </p:grpSp>
      <p:grpSp>
        <p:nvGrpSpPr>
          <p:cNvPr id="70" name="그룹 1001">
            <a:extLst>
              <a:ext uri="{FF2B5EF4-FFF2-40B4-BE49-F238E27FC236}">
                <a16:creationId xmlns:a16="http://schemas.microsoft.com/office/drawing/2014/main" id="{DA6C771C-BD2C-ACC5-373B-42440A2D7DE6}"/>
              </a:ext>
            </a:extLst>
          </p:cNvPr>
          <p:cNvGrpSpPr/>
          <p:nvPr/>
        </p:nvGrpSpPr>
        <p:grpSpPr>
          <a:xfrm>
            <a:off x="6362393" y="2317588"/>
            <a:ext cx="2043236" cy="1856240"/>
            <a:chOff x="2173997" y="3568831"/>
            <a:chExt cx="3397411" cy="3086481"/>
          </a:xfrm>
        </p:grpSpPr>
        <p:pic>
          <p:nvPicPr>
            <p:cNvPr id="72" name="Object 2">
              <a:extLst>
                <a:ext uri="{FF2B5EF4-FFF2-40B4-BE49-F238E27FC236}">
                  <a16:creationId xmlns:a16="http://schemas.microsoft.com/office/drawing/2014/main" id="{366B2426-8E30-2C4D-393B-FA3C64A79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75291" y="2049333"/>
              <a:ext cx="6794823" cy="6172963"/>
            </a:xfrm>
            <a:prstGeom prst="rect">
              <a:avLst/>
            </a:prstGeom>
          </p:spPr>
        </p:pic>
        <p:pic>
          <p:nvPicPr>
            <p:cNvPr id="77" name="Object 3">
              <a:extLst>
                <a:ext uri="{FF2B5EF4-FFF2-40B4-BE49-F238E27FC236}">
                  <a16:creationId xmlns:a16="http://schemas.microsoft.com/office/drawing/2014/main" id="{8340BF2A-EB84-F525-29CF-281A9823F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173997" y="3568831"/>
              <a:ext cx="3397411" cy="3086481"/>
            </a:xfrm>
            <a:prstGeom prst="rect">
              <a:avLst/>
            </a:prstGeom>
          </p:spPr>
        </p:pic>
      </p:grpSp>
      <p:grpSp>
        <p:nvGrpSpPr>
          <p:cNvPr id="78" name="그룹 1002">
            <a:extLst>
              <a:ext uri="{FF2B5EF4-FFF2-40B4-BE49-F238E27FC236}">
                <a16:creationId xmlns:a16="http://schemas.microsoft.com/office/drawing/2014/main" id="{8F286802-F77A-54E0-9A1D-6B12405B8B1E}"/>
              </a:ext>
            </a:extLst>
          </p:cNvPr>
          <p:cNvGrpSpPr/>
          <p:nvPr/>
        </p:nvGrpSpPr>
        <p:grpSpPr>
          <a:xfrm>
            <a:off x="6940958" y="2191665"/>
            <a:ext cx="808352" cy="239924"/>
            <a:chOff x="3136012" y="3359450"/>
            <a:chExt cx="1344095" cy="398935"/>
          </a:xfrm>
        </p:grpSpPr>
        <p:pic>
          <p:nvPicPr>
            <p:cNvPr id="79" name="Object 6">
              <a:extLst>
                <a:ext uri="{FF2B5EF4-FFF2-40B4-BE49-F238E27FC236}">
                  <a16:creationId xmlns:a16="http://schemas.microsoft.com/office/drawing/2014/main" id="{2D66A50F-EA33-B0D2-D5C8-A6471CB22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6012" y="3359450"/>
              <a:ext cx="1344095" cy="398935"/>
            </a:xfrm>
            <a:prstGeom prst="rect">
              <a:avLst/>
            </a:prstGeom>
          </p:spPr>
        </p:pic>
      </p:grpSp>
      <p:grpSp>
        <p:nvGrpSpPr>
          <p:cNvPr id="80" name="그룹 1003">
            <a:extLst>
              <a:ext uri="{FF2B5EF4-FFF2-40B4-BE49-F238E27FC236}">
                <a16:creationId xmlns:a16="http://schemas.microsoft.com/office/drawing/2014/main" id="{BFE1C6B6-0E48-ED2F-1C8B-45A7DA3F832D}"/>
              </a:ext>
            </a:extLst>
          </p:cNvPr>
          <p:cNvGrpSpPr/>
          <p:nvPr/>
        </p:nvGrpSpPr>
        <p:grpSpPr>
          <a:xfrm>
            <a:off x="7294625" y="5302286"/>
            <a:ext cx="194423" cy="250042"/>
            <a:chOff x="3724075" y="8362730"/>
            <a:chExt cx="323278" cy="415760"/>
          </a:xfrm>
        </p:grpSpPr>
        <p:pic>
          <p:nvPicPr>
            <p:cNvPr id="81" name="Object 9">
              <a:extLst>
                <a:ext uri="{FF2B5EF4-FFF2-40B4-BE49-F238E27FC236}">
                  <a16:creationId xmlns:a16="http://schemas.microsoft.com/office/drawing/2014/main" id="{AAE1571F-97CA-91B7-935A-2DBC98328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 rot="-3300000">
              <a:off x="3724075" y="8362730"/>
              <a:ext cx="323278" cy="415760"/>
            </a:xfrm>
            <a:prstGeom prst="rect">
              <a:avLst/>
            </a:prstGeom>
          </p:spPr>
        </p:pic>
      </p:grpSp>
      <p:grpSp>
        <p:nvGrpSpPr>
          <p:cNvPr id="82" name="그룹 1004">
            <a:extLst>
              <a:ext uri="{FF2B5EF4-FFF2-40B4-BE49-F238E27FC236}">
                <a16:creationId xmlns:a16="http://schemas.microsoft.com/office/drawing/2014/main" id="{9CA0B1CC-68CD-4E78-4C78-8DEA3B6558C8}"/>
              </a:ext>
            </a:extLst>
          </p:cNvPr>
          <p:cNvGrpSpPr/>
          <p:nvPr/>
        </p:nvGrpSpPr>
        <p:grpSpPr>
          <a:xfrm>
            <a:off x="5960995" y="3797916"/>
            <a:ext cx="194423" cy="250042"/>
            <a:chOff x="1506568" y="6030260"/>
            <a:chExt cx="323278" cy="415760"/>
          </a:xfrm>
        </p:grpSpPr>
        <p:pic>
          <p:nvPicPr>
            <p:cNvPr id="83" name="Object 12">
              <a:extLst>
                <a:ext uri="{FF2B5EF4-FFF2-40B4-BE49-F238E27FC236}">
                  <a16:creationId xmlns:a16="http://schemas.microsoft.com/office/drawing/2014/main" id="{81F765ED-B9D6-03C1-70EF-56D92707D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 rot="3780000">
              <a:off x="1506568" y="6030260"/>
              <a:ext cx="323278" cy="415760"/>
            </a:xfrm>
            <a:prstGeom prst="rect">
              <a:avLst/>
            </a:prstGeom>
          </p:spPr>
        </p:pic>
      </p:grpSp>
      <p:pic>
        <p:nvPicPr>
          <p:cNvPr id="84" name="Object 14">
            <a:extLst>
              <a:ext uri="{FF2B5EF4-FFF2-40B4-BE49-F238E27FC236}">
                <a16:creationId xmlns:a16="http://schemas.microsoft.com/office/drawing/2014/main" id="{F9C4A657-6D05-8189-E56D-187EA9E169E2}"/>
              </a:ext>
            </a:extLst>
          </p:cNvPr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6756267" y="2513931"/>
            <a:ext cx="1011704" cy="324081"/>
          </a:xfrm>
          <a:prstGeom prst="rect">
            <a:avLst/>
          </a:prstGeom>
        </p:spPr>
      </p:pic>
      <p:grpSp>
        <p:nvGrpSpPr>
          <p:cNvPr id="85" name="그룹 1005">
            <a:extLst>
              <a:ext uri="{FF2B5EF4-FFF2-40B4-BE49-F238E27FC236}">
                <a16:creationId xmlns:a16="http://schemas.microsoft.com/office/drawing/2014/main" id="{7C3AF99B-0B3F-3886-0ED9-CBE54AFC3C68}"/>
              </a:ext>
            </a:extLst>
          </p:cNvPr>
          <p:cNvGrpSpPr/>
          <p:nvPr/>
        </p:nvGrpSpPr>
        <p:grpSpPr>
          <a:xfrm>
            <a:off x="6555143" y="2797148"/>
            <a:ext cx="1655727" cy="87101"/>
            <a:chOff x="2494494" y="4366224"/>
            <a:chExt cx="2753076" cy="144828"/>
          </a:xfrm>
        </p:grpSpPr>
        <p:pic>
          <p:nvPicPr>
            <p:cNvPr id="86" name="Object 16">
              <a:extLst>
                <a:ext uri="{FF2B5EF4-FFF2-40B4-BE49-F238E27FC236}">
                  <a16:creationId xmlns:a16="http://schemas.microsoft.com/office/drawing/2014/main" id="{8D62DABC-BF83-D563-D6EB-75ABFE540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 rot="-10800000">
              <a:off x="2494494" y="4366224"/>
              <a:ext cx="2753076" cy="144828"/>
            </a:xfrm>
            <a:prstGeom prst="rect">
              <a:avLst/>
            </a:prstGeom>
          </p:spPr>
        </p:pic>
      </p:grpSp>
      <p:pic>
        <p:nvPicPr>
          <p:cNvPr id="87" name="Object 18">
            <a:extLst>
              <a:ext uri="{FF2B5EF4-FFF2-40B4-BE49-F238E27FC236}">
                <a16:creationId xmlns:a16="http://schemas.microsoft.com/office/drawing/2014/main" id="{026D6081-AED2-5D8A-7C08-3B1276A3CEE1}"/>
              </a:ext>
            </a:extLst>
          </p:cNvPr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6552360" y="2922820"/>
            <a:ext cx="1676009" cy="462587"/>
          </a:xfrm>
          <a:prstGeom prst="rect">
            <a:avLst/>
          </a:prstGeom>
        </p:spPr>
      </p:pic>
      <p:pic>
        <p:nvPicPr>
          <p:cNvPr id="88" name="Object 19">
            <a:extLst>
              <a:ext uri="{FF2B5EF4-FFF2-40B4-BE49-F238E27FC236}">
                <a16:creationId xmlns:a16="http://schemas.microsoft.com/office/drawing/2014/main" id="{7FC89D95-E657-CA36-5255-7777EA4EDBBD}"/>
              </a:ext>
            </a:extLst>
          </p:cNvPr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6449191" y="3328374"/>
            <a:ext cx="1918715" cy="452587"/>
          </a:xfrm>
          <a:prstGeom prst="rect">
            <a:avLst/>
          </a:prstGeom>
        </p:spPr>
      </p:pic>
      <p:grpSp>
        <p:nvGrpSpPr>
          <p:cNvPr id="89" name="그룹 1006">
            <a:extLst>
              <a:ext uri="{FF2B5EF4-FFF2-40B4-BE49-F238E27FC236}">
                <a16:creationId xmlns:a16="http://schemas.microsoft.com/office/drawing/2014/main" id="{5037D01A-32CF-B0A2-DB40-E317332C0AF5}"/>
              </a:ext>
            </a:extLst>
          </p:cNvPr>
          <p:cNvGrpSpPr/>
          <p:nvPr/>
        </p:nvGrpSpPr>
        <p:grpSpPr>
          <a:xfrm>
            <a:off x="4607569" y="1"/>
            <a:ext cx="5467180" cy="2001902"/>
            <a:chOff x="-743853" y="-198268"/>
            <a:chExt cx="9090606" cy="3305539"/>
          </a:xfrm>
        </p:grpSpPr>
        <p:pic>
          <p:nvPicPr>
            <p:cNvPr id="90" name="Object 21">
              <a:extLst>
                <a:ext uri="{FF2B5EF4-FFF2-40B4-BE49-F238E27FC236}">
                  <a16:creationId xmlns:a16="http://schemas.microsoft.com/office/drawing/2014/main" id="{FBD4C8FE-E940-4CE4-87A5-CF8C34198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743853" y="-198268"/>
              <a:ext cx="9090606" cy="3305539"/>
            </a:xfrm>
            <a:prstGeom prst="rect">
              <a:avLst/>
            </a:prstGeom>
          </p:spPr>
        </p:pic>
      </p:grpSp>
      <p:pic>
        <p:nvPicPr>
          <p:cNvPr id="91" name="Object 23">
            <a:extLst>
              <a:ext uri="{FF2B5EF4-FFF2-40B4-BE49-F238E27FC236}">
                <a16:creationId xmlns:a16="http://schemas.microsoft.com/office/drawing/2014/main" id="{DD88B613-7632-52E2-AF65-1AC52E3BE7F0}"/>
              </a:ext>
            </a:extLst>
      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134944" y="193072"/>
            <a:ext cx="2512478" cy="960914"/>
          </a:xfrm>
          <a:prstGeom prst="rect">
            <a:avLst/>
          </a:prstGeom>
        </p:spPr>
      </p:pic>
      <p:pic>
        <p:nvPicPr>
          <p:cNvPr id="92" name="Object 24">
            <a:extLst>
              <a:ext uri="{FF2B5EF4-FFF2-40B4-BE49-F238E27FC236}">
                <a16:creationId xmlns:a16="http://schemas.microsoft.com/office/drawing/2014/main" id="{F73AF540-CDDB-C1EA-8DBE-36C43572B970}"/>
              </a:ext>
            </a:extLst>
          </p:cNvPr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5191941" y="814729"/>
            <a:ext cx="3875391" cy="894070"/>
          </a:xfrm>
          <a:prstGeom prst="rect">
            <a:avLst/>
          </a:prstGeom>
        </p:spPr>
      </p:pic>
      <p:pic>
        <p:nvPicPr>
          <p:cNvPr id="93" name="Object 25">
            <a:extLst>
              <a:ext uri="{FF2B5EF4-FFF2-40B4-BE49-F238E27FC236}">
                <a16:creationId xmlns:a16="http://schemas.microsoft.com/office/drawing/2014/main" id="{1DB5958C-78BF-8A09-9EFF-1180A6E8BAFF}"/>
              </a:ext>
            </a:extLst>
          </p:cNvPr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6101762" y="1497970"/>
            <a:ext cx="1818297" cy="324229"/>
          </a:xfrm>
          <a:prstGeom prst="rect">
            <a:avLst/>
          </a:prstGeom>
        </p:spPr>
      </p:pic>
      <p:pic>
        <p:nvPicPr>
          <p:cNvPr id="94" name="Object 26">
            <a:extLst>
              <a:ext uri="{FF2B5EF4-FFF2-40B4-BE49-F238E27FC236}">
                <a16:creationId xmlns:a16="http://schemas.microsoft.com/office/drawing/2014/main" id="{D0095420-527F-5120-A03C-46397A5D2DB7}"/>
              </a:ext>
            </a:extLst>
          </p:cNvPr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6973130" y="2181708"/>
            <a:ext cx="743103" cy="298306"/>
          </a:xfrm>
          <a:prstGeom prst="rect">
            <a:avLst/>
          </a:prstGeom>
        </p:spPr>
      </p:pic>
      <p:grpSp>
        <p:nvGrpSpPr>
          <p:cNvPr id="95" name="그룹 1007">
            <a:extLst>
              <a:ext uri="{FF2B5EF4-FFF2-40B4-BE49-F238E27FC236}">
                <a16:creationId xmlns:a16="http://schemas.microsoft.com/office/drawing/2014/main" id="{736E1B46-C223-0205-4C73-FFDC5949589C}"/>
              </a:ext>
            </a:extLst>
          </p:cNvPr>
          <p:cNvGrpSpPr/>
          <p:nvPr/>
        </p:nvGrpSpPr>
        <p:grpSpPr>
          <a:xfrm>
            <a:off x="7677416" y="4579993"/>
            <a:ext cx="1918034" cy="1828910"/>
            <a:chOff x="4360563" y="7161729"/>
            <a:chExt cx="3189229" cy="3041039"/>
          </a:xfrm>
        </p:grpSpPr>
        <p:pic>
          <p:nvPicPr>
            <p:cNvPr id="96" name="Object 28">
              <a:extLst>
                <a:ext uri="{FF2B5EF4-FFF2-40B4-BE49-F238E27FC236}">
                  <a16:creationId xmlns:a16="http://schemas.microsoft.com/office/drawing/2014/main" id="{AEA8F83C-03C8-5AC0-F4C7-94841A14C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765948" y="5664602"/>
              <a:ext cx="6378459" cy="6082078"/>
            </a:xfrm>
            <a:prstGeom prst="rect">
              <a:avLst/>
            </a:prstGeom>
          </p:spPr>
        </p:pic>
        <p:pic>
          <p:nvPicPr>
            <p:cNvPr id="97" name="Object 29">
              <a:extLst>
                <a:ext uri="{FF2B5EF4-FFF2-40B4-BE49-F238E27FC236}">
                  <a16:creationId xmlns:a16="http://schemas.microsoft.com/office/drawing/2014/main" id="{B4A5F61D-7098-A89A-7C14-4E8284525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360563" y="7161729"/>
              <a:ext cx="3189229" cy="3041039"/>
            </a:xfrm>
            <a:prstGeom prst="rect">
              <a:avLst/>
            </a:prstGeom>
          </p:spPr>
        </p:pic>
      </p:grpSp>
      <p:pic>
        <p:nvPicPr>
          <p:cNvPr id="98" name="Object 31">
            <a:extLst>
              <a:ext uri="{FF2B5EF4-FFF2-40B4-BE49-F238E27FC236}">
                <a16:creationId xmlns:a16="http://schemas.microsoft.com/office/drawing/2014/main" id="{11B5B171-E662-AE69-8E0E-A09FDCC84F53}"/>
              </a:ext>
            </a:extLst>
          </p:cNvPr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8020992" y="4809415"/>
            <a:ext cx="1011704" cy="324081"/>
          </a:xfrm>
          <a:prstGeom prst="rect">
            <a:avLst/>
          </a:prstGeom>
        </p:spPr>
      </p:pic>
      <p:grpSp>
        <p:nvGrpSpPr>
          <p:cNvPr id="99" name="그룹 1008">
            <a:extLst>
              <a:ext uri="{FF2B5EF4-FFF2-40B4-BE49-F238E27FC236}">
                <a16:creationId xmlns:a16="http://schemas.microsoft.com/office/drawing/2014/main" id="{B6848F01-318B-4A96-6707-05C4C371EC22}"/>
              </a:ext>
            </a:extLst>
          </p:cNvPr>
          <p:cNvGrpSpPr/>
          <p:nvPr/>
        </p:nvGrpSpPr>
        <p:grpSpPr>
          <a:xfrm>
            <a:off x="7831796" y="5092629"/>
            <a:ext cx="1577227" cy="87101"/>
            <a:chOff x="4617260" y="8014120"/>
            <a:chExt cx="2622550" cy="144828"/>
          </a:xfrm>
        </p:grpSpPr>
        <p:pic>
          <p:nvPicPr>
            <p:cNvPr id="100" name="Object 33">
              <a:extLst>
                <a:ext uri="{FF2B5EF4-FFF2-40B4-BE49-F238E27FC236}">
                  <a16:creationId xmlns:a16="http://schemas.microsoft.com/office/drawing/2014/main" id="{ACF7CA11-3E11-C8CD-116E-BB4BA2F4D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4617260" y="8014120"/>
              <a:ext cx="2622550" cy="144828"/>
            </a:xfrm>
            <a:prstGeom prst="rect">
              <a:avLst/>
            </a:prstGeom>
          </p:spPr>
        </p:pic>
      </p:grpSp>
      <p:pic>
        <p:nvPicPr>
          <p:cNvPr id="101" name="Object 35">
            <a:extLst>
              <a:ext uri="{FF2B5EF4-FFF2-40B4-BE49-F238E27FC236}">
                <a16:creationId xmlns:a16="http://schemas.microsoft.com/office/drawing/2014/main" id="{A08E5F30-598F-8B5D-DE20-4A525D49F238}"/>
              </a:ext>
            </a:extLst>
          </p:cNvPr>
          <p:cNvPicPr>
            <a:picLocks noChangeAspect="1"/>
          </p:cNvPicPr>
          <p:nvPr/>
        </p:nvPicPr>
        <p:blipFill>
          <a:blip r:embed="rId52" cstate="print"/>
          <a:stretch>
            <a:fillRect/>
          </a:stretch>
        </p:blipFill>
        <p:spPr>
          <a:xfrm>
            <a:off x="7682447" y="5203506"/>
            <a:ext cx="1939484" cy="236188"/>
          </a:xfrm>
          <a:prstGeom prst="rect">
            <a:avLst/>
          </a:prstGeom>
        </p:spPr>
      </p:pic>
      <p:pic>
        <p:nvPicPr>
          <p:cNvPr id="102" name="Object 36">
            <a:extLst>
              <a:ext uri="{FF2B5EF4-FFF2-40B4-BE49-F238E27FC236}">
                <a16:creationId xmlns:a16="http://schemas.microsoft.com/office/drawing/2014/main" id="{10D91A7B-A1AF-CAD9-9631-C13A917FE108}"/>
              </a:ext>
            </a:extLst>
          </p:cNvPr>
          <p:cNvPicPr>
            <a:picLocks noChangeAspect="1"/>
          </p:cNvPicPr>
          <p:nvPr/>
        </p:nvPicPr>
        <p:blipFill>
          <a:blip r:embed="rId53" cstate="print"/>
          <a:stretch>
            <a:fillRect/>
          </a:stretch>
        </p:blipFill>
        <p:spPr>
          <a:xfrm>
            <a:off x="7789933" y="5444830"/>
            <a:ext cx="1658402" cy="600688"/>
          </a:xfrm>
          <a:prstGeom prst="rect">
            <a:avLst/>
          </a:prstGeom>
        </p:spPr>
      </p:pic>
      <p:pic>
        <p:nvPicPr>
          <p:cNvPr id="103" name="Object 37">
            <a:extLst>
              <a:ext uri="{FF2B5EF4-FFF2-40B4-BE49-F238E27FC236}">
                <a16:creationId xmlns:a16="http://schemas.microsoft.com/office/drawing/2014/main" id="{D92F6356-4587-1545-A884-2B4A70306858}"/>
              </a:ext>
            </a:extLst>
          </p:cNvPr>
          <p:cNvPicPr>
            <a:picLocks noChangeAspect="1"/>
          </p:cNvPicPr>
          <p:nvPr/>
        </p:nvPicPr>
        <p:blipFill>
          <a:blip r:embed="rId54" cstate="print"/>
          <a:stretch>
            <a:fillRect/>
          </a:stretch>
        </p:blipFill>
        <p:spPr>
          <a:xfrm>
            <a:off x="7370374" y="6104917"/>
            <a:ext cx="1763136" cy="296826"/>
          </a:xfrm>
          <a:prstGeom prst="rect">
            <a:avLst/>
          </a:prstGeom>
        </p:spPr>
      </p:pic>
      <p:pic>
        <p:nvPicPr>
          <p:cNvPr id="104" name="Object 38">
            <a:extLst>
              <a:ext uri="{FF2B5EF4-FFF2-40B4-BE49-F238E27FC236}">
                <a16:creationId xmlns:a16="http://schemas.microsoft.com/office/drawing/2014/main" id="{D8381825-A29F-D98B-2900-07F0727313B5}"/>
              </a:ext>
            </a:extLst>
      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057446" y="3835517"/>
            <a:ext cx="1763136" cy="296826"/>
          </a:xfrm>
          <a:prstGeom prst="rect">
            <a:avLst/>
          </a:prstGeom>
        </p:spPr>
      </p:pic>
      <p:grpSp>
        <p:nvGrpSpPr>
          <p:cNvPr id="105" name="그룹 1009">
            <a:extLst>
              <a:ext uri="{FF2B5EF4-FFF2-40B4-BE49-F238E27FC236}">
                <a16:creationId xmlns:a16="http://schemas.microsoft.com/office/drawing/2014/main" id="{912D8497-5CE9-7DC2-C944-996C667C7E6C}"/>
              </a:ext>
            </a:extLst>
          </p:cNvPr>
          <p:cNvGrpSpPr/>
          <p:nvPr/>
        </p:nvGrpSpPr>
        <p:grpSpPr>
          <a:xfrm>
            <a:off x="5229322" y="4579993"/>
            <a:ext cx="1846242" cy="1827443"/>
            <a:chOff x="289972" y="7161729"/>
            <a:chExt cx="3069856" cy="3038599"/>
          </a:xfrm>
        </p:grpSpPr>
        <p:pic>
          <p:nvPicPr>
            <p:cNvPr id="106" name="Object 40">
              <a:extLst>
                <a:ext uri="{FF2B5EF4-FFF2-40B4-BE49-F238E27FC236}">
                  <a16:creationId xmlns:a16="http://schemas.microsoft.com/office/drawing/2014/main" id="{6D1963CB-6998-2974-2CFE-4A91905A6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-1244956" y="5665803"/>
              <a:ext cx="6139711" cy="6077197"/>
            </a:xfrm>
            <a:prstGeom prst="rect">
              <a:avLst/>
            </a:prstGeom>
          </p:spPr>
        </p:pic>
        <p:pic>
          <p:nvPicPr>
            <p:cNvPr id="107" name="Object 41">
              <a:extLst>
                <a:ext uri="{FF2B5EF4-FFF2-40B4-BE49-F238E27FC236}">
                  <a16:creationId xmlns:a16="http://schemas.microsoft.com/office/drawing/2014/main" id="{6E8E0084-FFCC-125E-279A-DE1049956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289972" y="7161729"/>
              <a:ext cx="3069856" cy="3038599"/>
            </a:xfrm>
            <a:prstGeom prst="rect">
              <a:avLst/>
            </a:prstGeom>
          </p:spPr>
        </p:pic>
      </p:grpSp>
      <p:pic>
        <p:nvPicPr>
          <p:cNvPr id="108" name="Object 43">
            <a:extLst>
              <a:ext uri="{FF2B5EF4-FFF2-40B4-BE49-F238E27FC236}">
                <a16:creationId xmlns:a16="http://schemas.microsoft.com/office/drawing/2014/main" id="{A9743554-A6F3-22E9-7145-2333125D4D19}"/>
              </a:ext>
            </a:extLst>
          </p:cNvPr>
          <p:cNvPicPr>
            <a:picLocks noChangeAspect="1"/>
          </p:cNvPicPr>
          <p:nvPr/>
        </p:nvPicPr>
        <p:blipFill>
          <a:blip r:embed="rId57" cstate="print"/>
          <a:stretch>
            <a:fillRect/>
          </a:stretch>
        </p:blipFill>
        <p:spPr>
          <a:xfrm>
            <a:off x="5549053" y="4782299"/>
            <a:ext cx="1011704" cy="324081"/>
          </a:xfrm>
          <a:prstGeom prst="rect">
            <a:avLst/>
          </a:prstGeom>
        </p:spPr>
      </p:pic>
      <p:grpSp>
        <p:nvGrpSpPr>
          <p:cNvPr id="109" name="그룹 1010">
            <a:extLst>
              <a:ext uri="{FF2B5EF4-FFF2-40B4-BE49-F238E27FC236}">
                <a16:creationId xmlns:a16="http://schemas.microsoft.com/office/drawing/2014/main" id="{4AEC1B6D-DC57-90C2-9814-2604A8C8DE73}"/>
              </a:ext>
            </a:extLst>
          </p:cNvPr>
          <p:cNvGrpSpPr/>
          <p:nvPr/>
        </p:nvGrpSpPr>
        <p:grpSpPr>
          <a:xfrm>
            <a:off x="5359854" y="5065514"/>
            <a:ext cx="1577227" cy="87101"/>
            <a:chOff x="507016" y="7969035"/>
            <a:chExt cx="2622550" cy="144828"/>
          </a:xfrm>
        </p:grpSpPr>
        <p:pic>
          <p:nvPicPr>
            <p:cNvPr id="110" name="Object 45">
              <a:extLst>
                <a:ext uri="{FF2B5EF4-FFF2-40B4-BE49-F238E27FC236}">
                  <a16:creationId xmlns:a16="http://schemas.microsoft.com/office/drawing/2014/main" id="{609B6642-3AD6-771F-F120-9151470FD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507016" y="7969035"/>
              <a:ext cx="2622550" cy="144828"/>
            </a:xfrm>
            <a:prstGeom prst="rect">
              <a:avLst/>
            </a:prstGeom>
          </p:spPr>
        </p:pic>
      </p:grpSp>
      <p:pic>
        <p:nvPicPr>
          <p:cNvPr id="111" name="Object 47">
            <a:extLst>
              <a:ext uri="{FF2B5EF4-FFF2-40B4-BE49-F238E27FC236}">
                <a16:creationId xmlns:a16="http://schemas.microsoft.com/office/drawing/2014/main" id="{0BC14567-D81E-4823-91E6-84C31CB9BFBA}"/>
              </a:ext>
            </a:extLst>
          </p:cNvPr>
          <p:cNvPicPr>
            <a:picLocks noChangeAspect="1"/>
          </p:cNvPicPr>
          <p:nvPr/>
        </p:nvPicPr>
        <p:blipFill>
          <a:blip r:embed="rId58" cstate="print"/>
          <a:stretch>
            <a:fillRect/>
          </a:stretch>
        </p:blipFill>
        <p:spPr>
          <a:xfrm>
            <a:off x="5345146" y="5196188"/>
            <a:ext cx="1477606" cy="236188"/>
          </a:xfrm>
          <a:prstGeom prst="rect">
            <a:avLst/>
          </a:prstGeom>
        </p:spPr>
      </p:pic>
      <p:pic>
        <p:nvPicPr>
          <p:cNvPr id="112" name="Object 48">
            <a:extLst>
              <a:ext uri="{FF2B5EF4-FFF2-40B4-BE49-F238E27FC236}">
                <a16:creationId xmlns:a16="http://schemas.microsoft.com/office/drawing/2014/main" id="{26FA367C-DB57-A2AE-F157-9773AE5574DE}"/>
              </a:ext>
            </a:extLst>
          </p:cNvPr>
          <p:cNvPicPr>
            <a:picLocks noChangeAspect="1"/>
          </p:cNvPicPr>
          <p:nvPr/>
        </p:nvPicPr>
        <p:blipFill>
          <a:blip r:embed="rId59" cstate="print"/>
          <a:stretch>
            <a:fillRect/>
          </a:stretch>
        </p:blipFill>
        <p:spPr>
          <a:xfrm>
            <a:off x="5298630" y="5467210"/>
            <a:ext cx="1767607" cy="600688"/>
          </a:xfrm>
          <a:prstGeom prst="rect">
            <a:avLst/>
          </a:prstGeom>
        </p:spPr>
      </p:pic>
      <p:pic>
        <p:nvPicPr>
          <p:cNvPr id="113" name="Object 49">
            <a:extLst>
              <a:ext uri="{FF2B5EF4-FFF2-40B4-BE49-F238E27FC236}">
                <a16:creationId xmlns:a16="http://schemas.microsoft.com/office/drawing/2014/main" id="{93013844-3575-E02F-42EF-E5402ED9389F}"/>
              </a:ext>
            </a:extLst>
          </p:cNvPr>
          <p:cNvPicPr>
            <a:picLocks noChangeAspect="1"/>
          </p:cNvPicPr>
          <p:nvPr/>
        </p:nvPicPr>
        <p:blipFill>
          <a:blip r:embed="rId60" cstate="print"/>
          <a:stretch>
            <a:fillRect/>
          </a:stretch>
        </p:blipFill>
        <p:spPr>
          <a:xfrm>
            <a:off x="4926044" y="6103449"/>
            <a:ext cx="1763136" cy="296826"/>
          </a:xfrm>
          <a:prstGeom prst="rect">
            <a:avLst/>
          </a:prstGeom>
        </p:spPr>
      </p:pic>
      <p:grpSp>
        <p:nvGrpSpPr>
          <p:cNvPr id="114" name="그룹 1011">
            <a:extLst>
              <a:ext uri="{FF2B5EF4-FFF2-40B4-BE49-F238E27FC236}">
                <a16:creationId xmlns:a16="http://schemas.microsoft.com/office/drawing/2014/main" id="{BF9FC071-411C-6412-10D1-B4A5172C3FFC}"/>
              </a:ext>
            </a:extLst>
          </p:cNvPr>
          <p:cNvGrpSpPr/>
          <p:nvPr/>
        </p:nvGrpSpPr>
        <p:grpSpPr>
          <a:xfrm>
            <a:off x="5738617" y="4458562"/>
            <a:ext cx="808352" cy="239924"/>
            <a:chOff x="1136806" y="6959820"/>
            <a:chExt cx="1344095" cy="398935"/>
          </a:xfrm>
        </p:grpSpPr>
        <p:pic>
          <p:nvPicPr>
            <p:cNvPr id="115" name="Object 51">
              <a:extLst>
                <a:ext uri="{FF2B5EF4-FFF2-40B4-BE49-F238E27FC236}">
                  <a16:creationId xmlns:a16="http://schemas.microsoft.com/office/drawing/2014/main" id="{E3F96647-5052-849E-006B-5AF367EC0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6806" y="6959820"/>
              <a:ext cx="1344095" cy="398935"/>
            </a:xfrm>
            <a:prstGeom prst="rect">
              <a:avLst/>
            </a:prstGeom>
          </p:spPr>
        </p:pic>
      </p:grpSp>
      <p:pic>
        <p:nvPicPr>
          <p:cNvPr id="116" name="Object 53">
            <a:extLst>
              <a:ext uri="{FF2B5EF4-FFF2-40B4-BE49-F238E27FC236}">
                <a16:creationId xmlns:a16="http://schemas.microsoft.com/office/drawing/2014/main" id="{17F4CFA8-0366-6793-40A1-60E4A57FDB8D}"/>
              </a:ext>
            </a:extLst>
      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5782834" y="4452046"/>
            <a:ext cx="760876" cy="298305"/>
          </a:xfrm>
          <a:prstGeom prst="rect">
            <a:avLst/>
          </a:prstGeom>
        </p:spPr>
      </p:pic>
      <p:grpSp>
        <p:nvGrpSpPr>
          <p:cNvPr id="117" name="그룹 1012">
            <a:extLst>
              <a:ext uri="{FF2B5EF4-FFF2-40B4-BE49-F238E27FC236}">
                <a16:creationId xmlns:a16="http://schemas.microsoft.com/office/drawing/2014/main" id="{3139DCE4-7937-889F-75A2-777FD4ECB923}"/>
              </a:ext>
            </a:extLst>
          </p:cNvPr>
          <p:cNvGrpSpPr/>
          <p:nvPr/>
        </p:nvGrpSpPr>
        <p:grpSpPr>
          <a:xfrm>
            <a:off x="8253888" y="4460030"/>
            <a:ext cx="808352" cy="239924"/>
            <a:chOff x="5319098" y="6962261"/>
            <a:chExt cx="1344095" cy="398935"/>
          </a:xfrm>
        </p:grpSpPr>
        <p:pic>
          <p:nvPicPr>
            <p:cNvPr id="118" name="Object 55">
              <a:extLst>
                <a:ext uri="{FF2B5EF4-FFF2-40B4-BE49-F238E27FC236}">
                  <a16:creationId xmlns:a16="http://schemas.microsoft.com/office/drawing/2014/main" id="{F9BC56AD-6DA1-E5EC-486B-C61ACCAA3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19098" y="6962261"/>
              <a:ext cx="1344095" cy="398935"/>
            </a:xfrm>
            <a:prstGeom prst="rect">
              <a:avLst/>
            </a:prstGeom>
          </p:spPr>
        </p:pic>
      </p:grpSp>
      <p:pic>
        <p:nvPicPr>
          <p:cNvPr id="119" name="Object 57">
            <a:extLst>
              <a:ext uri="{FF2B5EF4-FFF2-40B4-BE49-F238E27FC236}">
                <a16:creationId xmlns:a16="http://schemas.microsoft.com/office/drawing/2014/main" id="{10C4A091-4C9C-4A03-C670-58445CE72DB2}"/>
              </a:ext>
            </a:extLst>
          </p:cNvPr>
          <p:cNvPicPr>
            <a:picLocks noChangeAspect="1"/>
          </p:cNvPicPr>
          <p:nvPr/>
        </p:nvPicPr>
        <p:blipFill>
          <a:blip r:embed="rId61" cstate="print"/>
          <a:stretch>
            <a:fillRect/>
          </a:stretch>
        </p:blipFill>
        <p:spPr>
          <a:xfrm>
            <a:off x="8324920" y="4444114"/>
            <a:ext cx="718605" cy="298305"/>
          </a:xfrm>
          <a:prstGeom prst="rect">
            <a:avLst/>
          </a:prstGeom>
        </p:spPr>
      </p:pic>
      <p:pic>
        <p:nvPicPr>
          <p:cNvPr id="120" name="Object 46">
            <a:extLst>
              <a:ext uri="{FF2B5EF4-FFF2-40B4-BE49-F238E27FC236}">
                <a16:creationId xmlns:a16="http://schemas.microsoft.com/office/drawing/2014/main" id="{8962BFD6-391E-53D8-1D04-500DE95AEA4A}"/>
              </a:ext>
            </a:extLst>
          </p:cNvPr>
          <p:cNvPicPr>
            <a:picLocks noChangeAspect="1"/>
          </p:cNvPicPr>
          <p:nvPr/>
        </p:nvPicPr>
        <p:blipFill>
          <a:blip r:embed="rId62" cstate="print"/>
          <a:stretch>
            <a:fillRect/>
          </a:stretch>
        </p:blipFill>
        <p:spPr>
          <a:xfrm>
            <a:off x="3870613" y="6505529"/>
            <a:ext cx="889495" cy="296087"/>
          </a:xfrm>
          <a:prstGeom prst="rect">
            <a:avLst/>
          </a:prstGeom>
        </p:spPr>
      </p:pic>
      <p:pic>
        <p:nvPicPr>
          <p:cNvPr id="121" name="Object 38">
            <a:extLst>
              <a:ext uri="{FF2B5EF4-FFF2-40B4-BE49-F238E27FC236}">
                <a16:creationId xmlns:a16="http://schemas.microsoft.com/office/drawing/2014/main" id="{F12342F3-351E-CD78-7782-DC25056550F7}"/>
              </a:ext>
            </a:extLst>
          </p:cNvPr>
          <p:cNvPicPr>
            <a:picLocks noChangeAspect="1"/>
          </p:cNvPicPr>
          <p:nvPr/>
        </p:nvPicPr>
        <p:blipFill>
          <a:blip r:embed="rId62" cstate="print"/>
          <a:stretch>
            <a:fillRect/>
          </a:stretch>
        </p:blipFill>
        <p:spPr>
          <a:xfrm>
            <a:off x="8829206" y="6507841"/>
            <a:ext cx="935578" cy="297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0</Words>
  <Application>Microsoft Office PowerPoint</Application>
  <PresentationFormat>A4 용지(210x297mm)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임지민</dc:creator>
  <cp:lastModifiedBy>임지민</cp:lastModifiedBy>
  <cp:revision>1</cp:revision>
  <dcterms:created xsi:type="dcterms:W3CDTF">2022-07-13T10:51:15Z</dcterms:created>
  <dcterms:modified xsi:type="dcterms:W3CDTF">2022-07-13T13:17:09Z</dcterms:modified>
</cp:coreProperties>
</file>