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8191500" cy="10477500" type="screen4x3"/>
  <p:notesSz cx="10477500" cy="8191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Relationship Id="rId18" Type="http://schemas.openxmlformats.org/officeDocument/2006/relationships/image" Target="../media/image39.png"/><Relationship Id="rId19" Type="http://schemas.openxmlformats.org/officeDocument/2006/relationships/image" Target="../media/image40.png"/><Relationship Id="rId20" Type="http://schemas.openxmlformats.org/officeDocument/2006/relationships/image" Target="../media/image41.png"/><Relationship Id="rId21" Type="http://schemas.openxmlformats.org/officeDocument/2006/relationships/image" Target="../media/image42.png"/><Relationship Id="rId22" Type="http://schemas.openxmlformats.org/officeDocument/2006/relationships/image" Target="../media/image43.png"/><Relationship Id="rId23" Type="http://schemas.openxmlformats.org/officeDocument/2006/relationships/image" Target="../media/image44.png"/><Relationship Id="rId24" Type="http://schemas.openxmlformats.org/officeDocument/2006/relationships/image" Target="../media/image45.png"/><Relationship Id="rId25" Type="http://schemas.openxmlformats.org/officeDocument/2006/relationships/image" Target="../media/image46.png"/><Relationship Id="rId26" Type="http://schemas.openxmlformats.org/officeDocument/2006/relationships/image" Target="../media/image47.png"/><Relationship Id="rId27" Type="http://schemas.openxmlformats.org/officeDocument/2006/relationships/image" Target="../media/image48.png"/><Relationship Id="rId28" Type="http://schemas.openxmlformats.org/officeDocument/2006/relationships/image" Target="../media/image49.png"/><Relationship Id="rId29" Type="http://schemas.openxmlformats.org/officeDocument/2006/relationships/image" Target="../media/image50.png"/><Relationship Id="rId30" Type="http://schemas.openxmlformats.org/officeDocument/2006/relationships/image" Target="../media/image51.png"/><Relationship Id="rId31" Type="http://schemas.openxmlformats.org/officeDocument/2006/relationships/image" Target="../media/image52.png"/><Relationship Id="rId32" Type="http://schemas.openxmlformats.org/officeDocument/2006/relationships/image" Target="../media/image53.png"/><Relationship Id="rId33" Type="http://schemas.openxmlformats.org/officeDocument/2006/relationships/image" Target="../media/image54.png"/><Relationship Id="rId34" Type="http://schemas.openxmlformats.org/officeDocument/2006/relationships/image" Target="../media/image55.png"/><Relationship Id="rId35" Type="http://schemas.openxmlformats.org/officeDocument/2006/relationships/image" Target="../media/image56.png"/><Relationship Id="rId36" Type="http://schemas.openxmlformats.org/officeDocument/2006/relationships/image" Target="../media/image57.png"/><Relationship Id="rId37" Type="http://schemas.openxmlformats.org/officeDocument/2006/relationships/image" Target="../media/image58.png"/><Relationship Id="rId38" Type="http://schemas.openxmlformats.org/officeDocument/2006/relationships/image" Target="../media/image59.png"/><Relationship Id="rId39" Type="http://schemas.openxmlformats.org/officeDocument/2006/relationships/image" Target="../media/image60.png"/><Relationship Id="rId40" Type="http://schemas.openxmlformats.org/officeDocument/2006/relationships/image" Target="../media/image61.png"/><Relationship Id="rId41" Type="http://schemas.openxmlformats.org/officeDocument/2006/relationships/image" Target="../media/image62.png"/><Relationship Id="rId42" Type="http://schemas.openxmlformats.org/officeDocument/2006/relationships/image" Target="../media/image63.png"/><Relationship Id="rId43" Type="http://schemas.openxmlformats.org/officeDocument/2006/relationships/image" Target="../media/image64.png"/><Relationship Id="rId44" Type="http://schemas.openxmlformats.org/officeDocument/2006/relationships/image" Target="../media/image6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Relationship Id="rId15" Type="http://schemas.openxmlformats.org/officeDocument/2006/relationships/image" Target="../media/image79.png"/><Relationship Id="rId16" Type="http://schemas.openxmlformats.org/officeDocument/2006/relationships/image" Target="../media/image80.png"/><Relationship Id="rId17" Type="http://schemas.openxmlformats.org/officeDocument/2006/relationships/image" Target="../media/image81.png"/><Relationship Id="rId18" Type="http://schemas.openxmlformats.org/officeDocument/2006/relationships/image" Target="../media/image82.png"/><Relationship Id="rId19" Type="http://schemas.openxmlformats.org/officeDocument/2006/relationships/image" Target="../media/image83.png"/><Relationship Id="rId20" Type="http://schemas.openxmlformats.org/officeDocument/2006/relationships/image" Target="../media/image84.png"/><Relationship Id="rId21" Type="http://schemas.openxmlformats.org/officeDocument/2006/relationships/image" Target="../media/image85.png"/><Relationship Id="rId22" Type="http://schemas.openxmlformats.org/officeDocument/2006/relationships/image" Target="../media/image86.png"/><Relationship Id="rId23" Type="http://schemas.openxmlformats.org/officeDocument/2006/relationships/image" Target="../media/image87.png"/><Relationship Id="rId24" Type="http://schemas.openxmlformats.org/officeDocument/2006/relationships/image" Target="../media/image88.png"/><Relationship Id="rId25" Type="http://schemas.openxmlformats.org/officeDocument/2006/relationships/image" Target="../media/image89.png"/><Relationship Id="rId26" Type="http://schemas.openxmlformats.org/officeDocument/2006/relationships/image" Target="../media/image90.png"/><Relationship Id="rId27" Type="http://schemas.openxmlformats.org/officeDocument/2006/relationships/image" Target="../media/image91.png"/><Relationship Id="rId28" Type="http://schemas.openxmlformats.org/officeDocument/2006/relationships/image" Target="../media/image92.png"/><Relationship Id="rId29" Type="http://schemas.openxmlformats.org/officeDocument/2006/relationships/image" Target="../media/image93.png"/><Relationship Id="rId30" Type="http://schemas.openxmlformats.org/officeDocument/2006/relationships/image" Target="../media/image94.png"/><Relationship Id="rId31" Type="http://schemas.openxmlformats.org/officeDocument/2006/relationships/image" Target="../media/image95.png"/><Relationship Id="rId32" Type="http://schemas.openxmlformats.org/officeDocument/2006/relationships/image" Target="../media/image96.png"/><Relationship Id="rId33" Type="http://schemas.openxmlformats.org/officeDocument/2006/relationships/image" Target="../media/image97.png"/><Relationship Id="rId34" Type="http://schemas.openxmlformats.org/officeDocument/2006/relationships/image" Target="../media/image9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Relationship Id="rId4" Type="http://schemas.openxmlformats.org/officeDocument/2006/relationships/image" Target="../media/image101.png"/><Relationship Id="rId5" Type="http://schemas.openxmlformats.org/officeDocument/2006/relationships/image" Target="../media/image102.png"/><Relationship Id="rId6" Type="http://schemas.openxmlformats.org/officeDocument/2006/relationships/image" Target="../media/image103.png"/><Relationship Id="rId7" Type="http://schemas.openxmlformats.org/officeDocument/2006/relationships/image" Target="../media/image104.png"/><Relationship Id="rId8" Type="http://schemas.openxmlformats.org/officeDocument/2006/relationships/image" Target="../media/image105.png"/><Relationship Id="rId9" Type="http://schemas.openxmlformats.org/officeDocument/2006/relationships/image" Target="../media/image106.png"/><Relationship Id="rId10" Type="http://schemas.openxmlformats.org/officeDocument/2006/relationships/image" Target="../media/image107.png"/><Relationship Id="rId11" Type="http://schemas.openxmlformats.org/officeDocument/2006/relationships/image" Target="../media/image108.png"/><Relationship Id="rId12" Type="http://schemas.openxmlformats.org/officeDocument/2006/relationships/image" Target="../media/image109.png"/><Relationship Id="rId13" Type="http://schemas.openxmlformats.org/officeDocument/2006/relationships/image" Target="../media/image110.png"/><Relationship Id="rId14" Type="http://schemas.openxmlformats.org/officeDocument/2006/relationships/image" Target="../media/image111.png"/><Relationship Id="rId15" Type="http://schemas.openxmlformats.org/officeDocument/2006/relationships/image" Target="../media/image112.png"/><Relationship Id="rId16" Type="http://schemas.openxmlformats.org/officeDocument/2006/relationships/image" Target="../media/image113.png"/><Relationship Id="rId17" Type="http://schemas.openxmlformats.org/officeDocument/2006/relationships/image" Target="../media/image114.png"/><Relationship Id="rId18" Type="http://schemas.openxmlformats.org/officeDocument/2006/relationships/image" Target="../media/image115.png"/><Relationship Id="rId19" Type="http://schemas.openxmlformats.org/officeDocument/2006/relationships/image" Target="../media/image116.png"/><Relationship Id="rId20" Type="http://schemas.openxmlformats.org/officeDocument/2006/relationships/image" Target="../media/image117.png"/><Relationship Id="rId21" Type="http://schemas.openxmlformats.org/officeDocument/2006/relationships/image" Target="../media/image118.png"/><Relationship Id="rId22" Type="http://schemas.openxmlformats.org/officeDocument/2006/relationships/image" Target="../media/image119.png"/><Relationship Id="rId23" Type="http://schemas.openxmlformats.org/officeDocument/2006/relationships/image" Target="../media/image120.png"/><Relationship Id="rId24" Type="http://schemas.openxmlformats.org/officeDocument/2006/relationships/image" Target="../media/image121.png"/><Relationship Id="rId25" Type="http://schemas.openxmlformats.org/officeDocument/2006/relationships/image" Target="../media/image122.png"/><Relationship Id="rId26" Type="http://schemas.openxmlformats.org/officeDocument/2006/relationships/image" Target="../media/image123.png"/><Relationship Id="rId27" Type="http://schemas.openxmlformats.org/officeDocument/2006/relationships/image" Target="../media/image124.png"/><Relationship Id="rId28" Type="http://schemas.openxmlformats.org/officeDocument/2006/relationships/image" Target="../media/image125.png"/><Relationship Id="rId29" Type="http://schemas.openxmlformats.org/officeDocument/2006/relationships/image" Target="../media/image126.png"/><Relationship Id="rId30" Type="http://schemas.openxmlformats.org/officeDocument/2006/relationships/image" Target="../media/image127.png"/><Relationship Id="rId31" Type="http://schemas.openxmlformats.org/officeDocument/2006/relationships/image" Target="../media/image128.png"/><Relationship Id="rId32" Type="http://schemas.openxmlformats.org/officeDocument/2006/relationships/image" Target="../media/image129.png"/><Relationship Id="rId33" Type="http://schemas.openxmlformats.org/officeDocument/2006/relationships/image" Target="../media/image130.png"/><Relationship Id="rId34" Type="http://schemas.openxmlformats.org/officeDocument/2006/relationships/image" Target="../media/image131.png"/><Relationship Id="rId35" Type="http://schemas.openxmlformats.org/officeDocument/2006/relationships/image" Target="../media/image132.png"/><Relationship Id="rId36" Type="http://schemas.openxmlformats.org/officeDocument/2006/relationships/image" Target="../media/image133.png"/><Relationship Id="rId37" Type="http://schemas.openxmlformats.org/officeDocument/2006/relationships/image" Target="../media/image134.png"/><Relationship Id="rId38" Type="http://schemas.openxmlformats.org/officeDocument/2006/relationships/image" Target="../media/image135.png"/><Relationship Id="rId39" Type="http://schemas.openxmlformats.org/officeDocument/2006/relationships/image" Target="../media/image13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708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8190476" cy="10476190"/>
            <a:chOff x="0" y="0"/>
            <a:chExt cx="8190476" cy="104761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90476" cy="104761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660000">
            <a:off x="-156195" y="1152592"/>
            <a:ext cx="4970590" cy="2488971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111687" y="7140067"/>
            <a:ext cx="8443613" cy="4364565"/>
            <a:chOff x="-111687" y="7140067"/>
            <a:chExt cx="8443613" cy="436456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11687" y="7140067"/>
              <a:ext cx="8443613" cy="436456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408551" y="6469841"/>
            <a:ext cx="9096865" cy="825397"/>
            <a:chOff x="-408551" y="6469841"/>
            <a:chExt cx="9096865" cy="82539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956984" y="6158730"/>
              <a:ext cx="18193730" cy="1650794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408551" y="6469841"/>
              <a:ext cx="9096865" cy="82539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614994" y="2216179"/>
            <a:ext cx="8430823" cy="672850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981773" y="417849"/>
            <a:ext cx="11752674" cy="864708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72776" y="-713185"/>
            <a:ext cx="8112529" cy="593154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238458" y="1516899"/>
            <a:ext cx="3337761" cy="1782348"/>
            <a:chOff x="5238458" y="1516899"/>
            <a:chExt cx="3337761" cy="178234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420000">
              <a:off x="5237506" y="1601969"/>
              <a:ext cx="3061227" cy="1710084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5676664" y="2184111"/>
              <a:ext cx="2900697" cy="186428"/>
              <a:chOff x="5676664" y="2184111"/>
              <a:chExt cx="2900697" cy="18642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480000">
                <a:off x="5676664" y="2184111"/>
                <a:ext cx="2900697" cy="186428"/>
              </a:xfrm>
              <a:prstGeom prst="rect">
                <a:avLst/>
              </a:prstGeom>
            </p:spPr>
          </p:pic>
        </p:grpSp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86994" y="4920286"/>
            <a:ext cx="7340818" cy="241021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36154" y="8193364"/>
            <a:ext cx="986965" cy="44490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332422" y="8580880"/>
            <a:ext cx="1435882" cy="98054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414118" y="8141061"/>
            <a:ext cx="1059117" cy="44490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066877" y="8573353"/>
            <a:ext cx="4007883" cy="892007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640969" y="8139242"/>
            <a:ext cx="865526" cy="445955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53716" y="6549925"/>
            <a:ext cx="5270156" cy="75100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96286" y="7784127"/>
            <a:ext cx="266168" cy="301307"/>
            <a:chOff x="996286" y="7784127"/>
            <a:chExt cx="266168" cy="30130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96286" y="7784127"/>
              <a:ext cx="266168" cy="30130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874253" y="7728815"/>
            <a:ext cx="266168" cy="301307"/>
            <a:chOff x="6874253" y="7728815"/>
            <a:chExt cx="266168" cy="301307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874253" y="7728815"/>
              <a:ext cx="266168" cy="30130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958901" y="7728815"/>
            <a:ext cx="266168" cy="301307"/>
            <a:chOff x="3958901" y="7728815"/>
            <a:chExt cx="266168" cy="30130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958901" y="7728815"/>
              <a:ext cx="266168" cy="301307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69613" y="8636191"/>
            <a:ext cx="1511035" cy="39172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475700" y="9844698"/>
            <a:ext cx="1512463" cy="4815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D0D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8889" y="3542857"/>
            <a:ext cx="2949206" cy="2707021"/>
            <a:chOff x="688889" y="3542857"/>
            <a:chExt cx="2949206" cy="27070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714" y="2210170"/>
              <a:ext cx="5898413" cy="541404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889" y="3542857"/>
              <a:ext cx="2949206" cy="27070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17857" y="3351229"/>
            <a:ext cx="1291270" cy="383257"/>
            <a:chOff x="1517857" y="3351229"/>
            <a:chExt cx="1291270" cy="3832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7857" y="3351229"/>
              <a:ext cx="1291270" cy="383257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84025" y="3332572"/>
            <a:ext cx="1175377" cy="47651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3939952" y="4792780"/>
            <a:ext cx="310573" cy="399421"/>
            <a:chOff x="3939952" y="4792780"/>
            <a:chExt cx="310573" cy="39942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9360000">
              <a:off x="3939952" y="4792780"/>
              <a:ext cx="310573" cy="39942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50794" y="3542857"/>
            <a:ext cx="2949206" cy="2707021"/>
            <a:chOff x="4550794" y="3542857"/>
            <a:chExt cx="2949206" cy="270702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76190" y="2210170"/>
              <a:ext cx="5898413" cy="5414042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50794" y="3542857"/>
              <a:ext cx="2949206" cy="27070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79762" y="3351229"/>
            <a:ext cx="1291270" cy="383257"/>
            <a:chOff x="5379762" y="3351229"/>
            <a:chExt cx="1291270" cy="38325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9762" y="3351229"/>
              <a:ext cx="1291270" cy="3832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88889" y="7138217"/>
            <a:ext cx="2949206" cy="2865833"/>
            <a:chOff x="688889" y="7138217"/>
            <a:chExt cx="2949206" cy="286583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785714" y="5727345"/>
              <a:ext cx="5898413" cy="5731667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8889" y="7138217"/>
              <a:ext cx="2949206" cy="286583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17857" y="6946589"/>
            <a:ext cx="1291270" cy="383257"/>
            <a:chOff x="1517857" y="6946589"/>
            <a:chExt cx="1291270" cy="38325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17857" y="6946589"/>
              <a:ext cx="1291270" cy="38325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844714" y="6396511"/>
            <a:ext cx="310573" cy="399421"/>
            <a:chOff x="5844714" y="6396511"/>
            <a:chExt cx="310573" cy="39942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480000">
              <a:off x="5844714" y="6396511"/>
              <a:ext cx="310573" cy="39942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550794" y="7138217"/>
            <a:ext cx="2949206" cy="2865833"/>
            <a:chOff x="4550794" y="7138217"/>
            <a:chExt cx="2949206" cy="286583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76190" y="5727345"/>
              <a:ext cx="5898413" cy="5731667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50794" y="7138217"/>
              <a:ext cx="2949206" cy="286583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379762" y="6946589"/>
            <a:ext cx="1291270" cy="383257"/>
            <a:chOff x="5379762" y="6946589"/>
            <a:chExt cx="1291270" cy="383257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379762" y="6946589"/>
              <a:ext cx="1291270" cy="38325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3941343" y="8196511"/>
            <a:ext cx="310573" cy="399421"/>
            <a:chOff x="3941343" y="8196511"/>
            <a:chExt cx="310573" cy="399421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2340000">
              <a:off x="3941343" y="8196511"/>
              <a:ext cx="310573" cy="399421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03782" y="3866020"/>
            <a:ext cx="1626300" cy="50929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901551" y="4318435"/>
            <a:ext cx="2519481" cy="139136"/>
            <a:chOff x="901551" y="4318435"/>
            <a:chExt cx="2519481" cy="13913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901551" y="4318435"/>
              <a:ext cx="2519481" cy="139136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78058" y="4527172"/>
            <a:ext cx="1693178" cy="37803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46839" y="4955125"/>
            <a:ext cx="2290702" cy="738940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061534" y="3866020"/>
            <a:ext cx="1626300" cy="518815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4759307" y="4318435"/>
            <a:ext cx="2519481" cy="139136"/>
            <a:chOff x="4759307" y="4318435"/>
            <a:chExt cx="2519481" cy="139136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0800000">
              <a:off x="4759307" y="4318435"/>
              <a:ext cx="2519481" cy="139136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4735810" y="4527172"/>
            <a:ext cx="1931911" cy="380730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4661507" y="4960110"/>
            <a:ext cx="2677425" cy="669159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5061534" y="7504696"/>
            <a:ext cx="1626091" cy="509843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4759307" y="7957109"/>
            <a:ext cx="2519481" cy="139136"/>
            <a:chOff x="4759307" y="7957109"/>
            <a:chExt cx="2519481" cy="139136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10800000">
              <a:off x="4759307" y="7957109"/>
              <a:ext cx="2519481" cy="139136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4735810" y="8161829"/>
            <a:ext cx="2366016" cy="438302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997779" y="8616770"/>
            <a:ext cx="3351730" cy="669159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05982" y="7504696"/>
            <a:ext cx="1626310" cy="520005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903752" y="7957109"/>
            <a:ext cx="2519481" cy="139136"/>
            <a:chOff x="903752" y="7957109"/>
            <a:chExt cx="2519481" cy="13913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-10800000">
              <a:off x="903752" y="7957109"/>
              <a:ext cx="2519481" cy="139136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880258" y="8089658"/>
            <a:ext cx="2220397" cy="673225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-921272" y="8754163"/>
            <a:ext cx="4200949" cy="671825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-352381" y="-190476"/>
            <a:ext cx="8733333" cy="3175627"/>
            <a:chOff x="-352381" y="-190476"/>
            <a:chExt cx="8733333" cy="3175627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-352381" y="-190476"/>
              <a:ext cx="8733333" cy="3175627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2087463" y="95705"/>
            <a:ext cx="4016356" cy="1537804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581100" y="1088755"/>
            <a:ext cx="6190599" cy="1428199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2034458" y="2180163"/>
            <a:ext cx="2904568" cy="517930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5431153" y="3325801"/>
            <a:ext cx="1211139" cy="476510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5431153" y="6900925"/>
            <a:ext cx="1205339" cy="476510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630160" y="6921161"/>
            <a:ext cx="1153491" cy="481606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74983" y="5711058"/>
            <a:ext cx="2816454" cy="474158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3968429" y="5711058"/>
            <a:ext cx="2816454" cy="474158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06522" y="9442906"/>
            <a:ext cx="2816463" cy="474158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3968427" y="9442905"/>
            <a:ext cx="2816454" cy="4741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D0D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50794" y="3428571"/>
            <a:ext cx="3263889" cy="2965179"/>
            <a:chOff x="2450794" y="3428571"/>
            <a:chExt cx="3263889" cy="296517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8849" y="1968791"/>
              <a:ext cx="6527777" cy="593035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0794" y="3428571"/>
              <a:ext cx="3263889" cy="296517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375000" y="3227419"/>
            <a:ext cx="1291270" cy="383257"/>
            <a:chOff x="3375000" y="3227419"/>
            <a:chExt cx="1291270" cy="3832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75000" y="3227419"/>
              <a:ext cx="1291270" cy="3832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39952" y="8034064"/>
            <a:ext cx="310573" cy="399421"/>
            <a:chOff x="3939952" y="8034064"/>
            <a:chExt cx="310573" cy="39942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3300000">
              <a:off x="3939952" y="8034064"/>
              <a:ext cx="310573" cy="39942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70813" y="6880263"/>
            <a:ext cx="2949206" cy="2919178"/>
            <a:chOff x="4470813" y="6880263"/>
            <a:chExt cx="2949206" cy="29191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6209" y="5443130"/>
              <a:ext cx="5898413" cy="5838355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70813" y="6880263"/>
              <a:ext cx="2949206" cy="29191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299781" y="6688635"/>
            <a:ext cx="1291270" cy="383257"/>
            <a:chOff x="5299781" y="6688635"/>
            <a:chExt cx="1291270" cy="38325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99781" y="6688635"/>
              <a:ext cx="1291270" cy="3832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038571" y="5636891"/>
            <a:ext cx="310573" cy="399421"/>
            <a:chOff x="6038571" y="5636891"/>
            <a:chExt cx="310573" cy="39942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3780000">
              <a:off x="6038571" y="5636891"/>
              <a:ext cx="310573" cy="39942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87302" y="6877919"/>
            <a:ext cx="3063888" cy="2921522"/>
            <a:chOff x="587302" y="6877919"/>
            <a:chExt cx="3063888" cy="292152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944643" y="5439631"/>
              <a:ext cx="6127777" cy="5843045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7302" y="6877919"/>
              <a:ext cx="3063888" cy="292152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54365" y="6686290"/>
            <a:ext cx="1291270" cy="383257"/>
            <a:chOff x="1454365" y="6686290"/>
            <a:chExt cx="1291270" cy="38325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54365" y="6686290"/>
              <a:ext cx="1291270" cy="38325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079973" y="3742211"/>
            <a:ext cx="1626300" cy="51881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758694" y="4194626"/>
            <a:ext cx="2644877" cy="139136"/>
            <a:chOff x="2758694" y="4194626"/>
            <a:chExt cx="2644877" cy="139136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2758694" y="4194626"/>
              <a:ext cx="2644877" cy="139136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754248" y="4395372"/>
            <a:ext cx="2675940" cy="73894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589445" y="5043212"/>
            <a:ext cx="3063664" cy="72296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981554" y="7203430"/>
            <a:ext cx="1626300" cy="51881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4679326" y="7655841"/>
            <a:ext cx="2519481" cy="139136"/>
            <a:chOff x="4679326" y="7655841"/>
            <a:chExt cx="2519481" cy="13913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4679326" y="7655841"/>
              <a:ext cx="2519481" cy="139136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655829" y="7864582"/>
            <a:ext cx="2358587" cy="38074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581525" y="8297515"/>
            <a:ext cx="2822283" cy="96028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36134" y="7244401"/>
            <a:ext cx="1626091" cy="519376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33911" y="7696810"/>
            <a:ext cx="2519481" cy="139136"/>
            <a:chOff x="833911" y="7696810"/>
            <a:chExt cx="2519481" cy="13913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0800000">
              <a:off x="833911" y="7696810"/>
              <a:ext cx="2519481" cy="139136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595338" y="7873927"/>
            <a:ext cx="3097111" cy="382006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767039" y="8259420"/>
            <a:ext cx="2647435" cy="960292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-352381" y="-190476"/>
            <a:ext cx="8733333" cy="3175627"/>
            <a:chOff x="-352381" y="-190476"/>
            <a:chExt cx="8733333" cy="3175627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-352381" y="-190476"/>
              <a:ext cx="8733333" cy="3175627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087463" y="95705"/>
            <a:ext cx="4016356" cy="1537804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81100" y="1088755"/>
            <a:ext cx="6190599" cy="1428199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034458" y="2180163"/>
            <a:ext cx="2904568" cy="517930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3426391" y="3211515"/>
            <a:ext cx="1190025" cy="476520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5351172" y="6663207"/>
            <a:ext cx="1211139" cy="476510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525001" y="6675877"/>
            <a:ext cx="1205339" cy="476520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963668" y="5853325"/>
            <a:ext cx="2816454" cy="474158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96830" y="9313848"/>
            <a:ext cx="2816454" cy="474158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3986353" y="9313848"/>
            <a:ext cx="2816454" cy="4741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D0D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88889" y="3542857"/>
            <a:ext cx="2949206" cy="2707021"/>
            <a:chOff x="688889" y="3542857"/>
            <a:chExt cx="2949206" cy="270702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5714" y="2210170"/>
              <a:ext cx="5898413" cy="541404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889" y="3542857"/>
              <a:ext cx="2949206" cy="27070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17857" y="3351229"/>
            <a:ext cx="1291270" cy="383257"/>
            <a:chOff x="1517857" y="3351229"/>
            <a:chExt cx="1291270" cy="38325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7857" y="3351229"/>
              <a:ext cx="1291270" cy="3832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939952" y="4792780"/>
            <a:ext cx="310573" cy="399421"/>
            <a:chOff x="3939952" y="4792780"/>
            <a:chExt cx="310573" cy="39942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7200000">
              <a:off x="3939952" y="4792780"/>
              <a:ext cx="310573" cy="39942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50794" y="3542857"/>
            <a:ext cx="2949206" cy="2707021"/>
            <a:chOff x="4550794" y="3542857"/>
            <a:chExt cx="2949206" cy="270702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6190" y="2210170"/>
              <a:ext cx="5898413" cy="5414042"/>
            </a:xfrm>
            <a:prstGeom prst="rect">
              <a:avLst/>
            </a:prstGeom>
          </p:spPr>
        </p:pic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50794" y="3542857"/>
              <a:ext cx="2949206" cy="270702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379762" y="3351229"/>
            <a:ext cx="1291270" cy="383257"/>
            <a:chOff x="5379762" y="3351229"/>
            <a:chExt cx="1291270" cy="38325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9762" y="3351229"/>
              <a:ext cx="1291270" cy="38325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203782" y="3866020"/>
            <a:ext cx="1626300" cy="51881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01551" y="4318435"/>
            <a:ext cx="2519481" cy="139136"/>
            <a:chOff x="901551" y="4318435"/>
            <a:chExt cx="2519481" cy="13913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901551" y="4318435"/>
              <a:ext cx="2519481" cy="139136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78058" y="4519182"/>
            <a:ext cx="2397368" cy="44781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8267" y="5050353"/>
            <a:ext cx="2978721" cy="68514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061534" y="3866020"/>
            <a:ext cx="1626300" cy="51881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759307" y="4318435"/>
            <a:ext cx="2519481" cy="139136"/>
            <a:chOff x="4759307" y="4318435"/>
            <a:chExt cx="2519481" cy="13913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4759307" y="4318435"/>
              <a:ext cx="2519481" cy="139136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735810" y="4521887"/>
            <a:ext cx="1735206" cy="437025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661506" y="5056877"/>
            <a:ext cx="2614835" cy="72323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-352381" y="-190476"/>
            <a:ext cx="8733333" cy="3175627"/>
            <a:chOff x="-352381" y="-190476"/>
            <a:chExt cx="8733333" cy="3175627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-352381" y="-190476"/>
              <a:ext cx="8733333" cy="3175627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087463" y="95705"/>
            <a:ext cx="4016356" cy="153780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81100" y="1093269"/>
            <a:ext cx="6201351" cy="138529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034458" y="2180163"/>
            <a:ext cx="2904568" cy="51793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579830" y="3325801"/>
            <a:ext cx="1190025" cy="47651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431153" y="3325801"/>
            <a:ext cx="1211139" cy="47651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-111687" y="7140067"/>
            <a:ext cx="8443613" cy="4364565"/>
            <a:chOff x="-111687" y="7140067"/>
            <a:chExt cx="8443613" cy="436456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111687" y="7140067"/>
              <a:ext cx="8443613" cy="43645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-408551" y="6469841"/>
            <a:ext cx="9096865" cy="825397"/>
            <a:chOff x="-408551" y="6469841"/>
            <a:chExt cx="9096865" cy="825397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-4956984" y="6158730"/>
              <a:ext cx="18193730" cy="1650794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-408551" y="6469841"/>
              <a:ext cx="9096865" cy="825397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053716" y="6546516"/>
            <a:ext cx="5399642" cy="75684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475700" y="9844698"/>
            <a:ext cx="1512463" cy="48158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466673" y="7900430"/>
            <a:ext cx="1696819" cy="1696819"/>
            <a:chOff x="466673" y="7900430"/>
            <a:chExt cx="1696819" cy="169681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66673" y="7900430"/>
              <a:ext cx="1696819" cy="1696819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35207" y="9824351"/>
            <a:ext cx="2739192" cy="384803"/>
            <a:chOff x="335207" y="9824351"/>
            <a:chExt cx="2739192" cy="38480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335207" y="9824351"/>
              <a:ext cx="2739192" cy="384803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96830" y="9447179"/>
            <a:ext cx="2816454" cy="474158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26388" y="5782782"/>
            <a:ext cx="2816463" cy="474158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3901144" y="5785963"/>
            <a:ext cx="2816454" cy="474158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606442" y="7438105"/>
            <a:ext cx="6454477" cy="1071162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1665487" y="8347401"/>
            <a:ext cx="6146463" cy="688073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2318470" y="9166667"/>
            <a:ext cx="5662329" cy="531630"/>
            <a:chOff x="2318470" y="9166667"/>
            <a:chExt cx="5662329" cy="531630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-512694" y="8904941"/>
              <a:ext cx="11324657" cy="1063259"/>
            </a:xfrm>
            <a:prstGeom prst="rect">
              <a:avLst/>
            </a:prstGeom>
          </p:spPr>
        </p:pic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318470" y="9166667"/>
              <a:ext cx="5662329" cy="53163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4316904" y="9405301"/>
            <a:ext cx="604895" cy="139136"/>
            <a:chOff x="4316904" y="9405301"/>
            <a:chExt cx="604895" cy="139136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-5400000">
              <a:off x="4316904" y="9405301"/>
              <a:ext cx="604895" cy="139136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713734" y="9249972"/>
            <a:ext cx="1259949" cy="397435"/>
          </a:xfrm>
          <a:prstGeom prst="rect">
            <a:avLst/>
          </a:prstGeom>
        </p:spPr>
      </p:pic>
      <p:pic>
        <p:nvPicPr>
          <p:cNvPr id="67" name="Object 66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4102029" y="9249972"/>
            <a:ext cx="1360178" cy="397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2022-07-12T21:48:04Z</dcterms:created>
  <dcterms:modified xsi:type="dcterms:W3CDTF">2022-07-12T21:48:04Z</dcterms:modified>
</cp:coreProperties>
</file>