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FFFF"/>
    <a:srgbClr val="6B89F0"/>
    <a:srgbClr val="4472C4"/>
    <a:srgbClr val="6A88ED"/>
    <a:srgbClr val="FFFCF2"/>
    <a:srgbClr val="F0C283"/>
    <a:srgbClr val="DCD3BE"/>
    <a:srgbClr val="7B5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412" y="6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4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3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3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7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0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1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5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9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51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79C7-FFC7-497C-9DA9-17476E3377A4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5699FB5-41BF-1507-02BF-557F9F09AFB8}"/>
              </a:ext>
            </a:extLst>
          </p:cNvPr>
          <p:cNvSpPr/>
          <p:nvPr/>
        </p:nvSpPr>
        <p:spPr>
          <a:xfrm>
            <a:off x="4967514" y="0"/>
            <a:ext cx="4938486" cy="2921000"/>
          </a:xfrm>
          <a:prstGeom prst="rect">
            <a:avLst/>
          </a:prstGeom>
          <a:solidFill>
            <a:srgbClr val="6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B05365-B085-AEED-485A-486BD46C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514" y="262026"/>
            <a:ext cx="4938486" cy="63153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3024D5-32A6-7A76-914A-15EBD901F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746"/>
            <a:ext cx="4953000" cy="63339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5AAD30-8A1B-2F89-1FF9-40EF2BA299B0}"/>
              </a:ext>
            </a:extLst>
          </p:cNvPr>
          <p:cNvSpPr/>
          <p:nvPr/>
        </p:nvSpPr>
        <p:spPr>
          <a:xfrm>
            <a:off x="0" y="4762501"/>
            <a:ext cx="5080000" cy="2095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348A24-CAC6-C29F-686D-5F2AD9B71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000" y="4848313"/>
            <a:ext cx="6908800" cy="17625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814DA67-3712-BB36-A297-55CD6246B5AE}"/>
              </a:ext>
            </a:extLst>
          </p:cNvPr>
          <p:cNvSpPr/>
          <p:nvPr/>
        </p:nvSpPr>
        <p:spPr>
          <a:xfrm>
            <a:off x="4967514" y="6096000"/>
            <a:ext cx="4938486" cy="762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Object 46">
            <a:extLst>
              <a:ext uri="{FF2B5EF4-FFF2-40B4-BE49-F238E27FC236}">
                <a16:creationId xmlns:a16="http://schemas.microsoft.com/office/drawing/2014/main" id="{405D85B3-63F3-2002-22E8-979598E24BB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16593" y="6322045"/>
            <a:ext cx="924307" cy="3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2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C76E1DE-78EE-553F-AA80-20C669B3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6002075"/>
            <a:ext cx="4955215" cy="8624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584E79-C445-1AFB-122C-1E865AF7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5" y="5995529"/>
            <a:ext cx="4955215" cy="8624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92C81A-31CB-B52F-2A44-57C61865F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01"/>
            <a:ext cx="4953000" cy="63339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47B84B-E7B1-2E04-9999-A1C9E6419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208" y="262027"/>
            <a:ext cx="4975792" cy="6363092"/>
          </a:xfrm>
          <a:prstGeom prst="rect">
            <a:avLst/>
          </a:prstGeom>
        </p:spPr>
      </p:pic>
      <p:pic>
        <p:nvPicPr>
          <p:cNvPr id="9" name="Object 46">
            <a:extLst>
              <a:ext uri="{FF2B5EF4-FFF2-40B4-BE49-F238E27FC236}">
                <a16:creationId xmlns:a16="http://schemas.microsoft.com/office/drawing/2014/main" id="{1B4A5629-614B-9279-302F-11B999E42D2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04305" y="6454152"/>
            <a:ext cx="924307" cy="309909"/>
          </a:xfrm>
          <a:prstGeom prst="rect">
            <a:avLst/>
          </a:prstGeom>
        </p:spPr>
      </p:pic>
      <p:pic>
        <p:nvPicPr>
          <p:cNvPr id="10" name="Object 46">
            <a:extLst>
              <a:ext uri="{FF2B5EF4-FFF2-40B4-BE49-F238E27FC236}">
                <a16:creationId xmlns:a16="http://schemas.microsoft.com/office/drawing/2014/main" id="{DB496A16-3694-23F2-C27F-F9A9B86A23B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49090" y="6454153"/>
            <a:ext cx="924307" cy="3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민준 최</dc:creator>
  <cp:lastModifiedBy>임지민</cp:lastModifiedBy>
  <cp:revision>3</cp:revision>
  <dcterms:created xsi:type="dcterms:W3CDTF">2022-07-10T06:01:13Z</dcterms:created>
  <dcterms:modified xsi:type="dcterms:W3CDTF">2022-07-12T12:56:51Z</dcterms:modified>
</cp:coreProperties>
</file>