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6" r:id="rId3"/>
    <p:sldId id="277" r:id="rId4"/>
    <p:sldId id="278" r:id="rId5"/>
    <p:sldId id="275" r:id="rId6"/>
    <p:sldId id="279" r:id="rId7"/>
    <p:sldId id="280" r:id="rId8"/>
    <p:sldId id="281" r:id="rId9"/>
    <p:sldId id="282" r:id="rId10"/>
    <p:sldId id="283" r:id="rId11"/>
    <p:sldId id="307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08" r:id="rId23"/>
    <p:sldId id="309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10" r:id="rId38"/>
    <p:sldId id="312" r:id="rId3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865"/>
    <a:srgbClr val="FF6D85"/>
    <a:srgbClr val="3492E8"/>
    <a:srgbClr val="1775CB"/>
    <a:srgbClr val="E3002C"/>
    <a:srgbClr val="FFC0CB"/>
    <a:srgbClr val="D20023"/>
    <a:srgbClr val="BC001F"/>
    <a:srgbClr val="B311BF"/>
    <a:srgbClr val="E62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0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1FC1-78CA-471C-BD6B-53F86EF19E87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53F8-0AD7-464D-B190-10B1A517E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6E1E1-0E26-3CF6-B941-71A3594C768C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402737C9-C44A-E241-F3E0-E5E36911239E}"/>
              </a:ext>
            </a:extLst>
          </p:cNvPr>
          <p:cNvSpPr/>
          <p:nvPr/>
        </p:nvSpPr>
        <p:spPr>
          <a:xfrm>
            <a:off x="3287321" y="5906800"/>
            <a:ext cx="545362" cy="5453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33315BA-D830-06DC-C75D-40D0B290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17" y="5980795"/>
            <a:ext cx="398169" cy="3973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C06654-A8E8-8232-3B57-1620281DF6A8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2022 </a:t>
            </a:r>
            <a:r>
              <a:rPr lang="ko-KR" altLang="en-US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지금그때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9506-D6EA-480A-CF9C-9401DF702D24}"/>
              </a:ext>
            </a:extLst>
          </p:cNvPr>
          <p:cNvSpPr txBox="1"/>
          <p:nvPr/>
        </p:nvSpPr>
        <p:spPr>
          <a:xfrm>
            <a:off x="1423835" y="47106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최민준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BBFF-C9AA-17CC-1A92-3D0F584E8431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2022 </a:t>
            </a:r>
            <a:r>
              <a:rPr lang="ko-KR" altLang="en-US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지금그때</a:t>
            </a:r>
            <a:endParaRPr lang="en-US" altLang="ko-KR" sz="22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  <a:p>
            <a:r>
              <a:rPr lang="en-US" altLang="ko-KR" sz="28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TimeTable</a:t>
            </a:r>
            <a:endParaRPr lang="ko-KR" altLang="en-US" sz="28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7DE533-5895-4517-4861-2A7E53CA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A595C716-EAFA-545D-F2C8-5FC45D006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56530"/>
              </p:ext>
            </p:extLst>
          </p:nvPr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E7922C-AFD5-FFEA-ADF0-8C4B38C309DA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TOGETHER, we get BETTER</a:t>
            </a:r>
            <a:endParaRPr lang="ko-KR" altLang="en-US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DB556-D239-0C2A-C246-7BED40A12C7A}"/>
              </a:ext>
            </a:extLst>
          </p:cNvPr>
          <p:cNvSpPr txBox="1"/>
          <p:nvPr/>
        </p:nvSpPr>
        <p:spPr>
          <a:xfrm>
            <a:off x="1397929" y="4186329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1600" b="1">
                <a:latin typeface="Google Sans" panose="020B0503030502040204" pitchFamily="34" charset="0"/>
                <a:ea typeface="맑은 고딕" panose="020B0503020000020004" pitchFamily="50" charset="-127"/>
              </a:rPr>
              <a:t>ZeroPage</a:t>
            </a:r>
            <a:r>
              <a:rPr lang="ko-KR" altLang="en-US" sz="1600" b="1">
                <a:latin typeface="Google Sans" panose="020B0503030502040204" pitchFamily="34" charset="0"/>
                <a:ea typeface="맑은 고딕" panose="020B0503020000020004" pitchFamily="50" charset="-127"/>
              </a:rPr>
              <a:t> 회장단</a:t>
            </a:r>
          </a:p>
        </p:txBody>
      </p:sp>
    </p:spTree>
    <p:extLst>
      <p:ext uri="{BB962C8B-B14F-4D97-AF65-F5344CB8AC3E}">
        <p14:creationId xmlns:p14="http://schemas.microsoft.com/office/powerpoint/2010/main" val="22376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이승아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ZeroPage</a:t>
              </a: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TF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9464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김은솔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ZeroPage</a:t>
              </a: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TF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59541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55552"/>
            <a:ext cx="1723549" cy="1263029"/>
            <a:chOff x="2555839" y="4155552"/>
            <a:chExt cx="1723549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유상민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95589" y="4155552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42058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0715" y="4155552"/>
            <a:ext cx="1811714" cy="1263029"/>
            <a:chOff x="2522719" y="4155552"/>
            <a:chExt cx="181171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김성민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22719" y="4155552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24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423099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5684" cy="1263029"/>
            <a:chOff x="2530734" y="4155552"/>
            <a:chExt cx="179568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정예원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22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59953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5684" cy="1263029"/>
            <a:chOff x="2530734" y="4155552"/>
            <a:chExt cx="179568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배영경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22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99278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11714" cy="1263029"/>
            <a:chOff x="2530734" y="4155552"/>
            <a:chExt cx="181171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김성원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24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31958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71639" cy="1263029"/>
            <a:chOff x="2530734" y="4155552"/>
            <a:chExt cx="1771639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서민관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19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93132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2096" cy="1263029"/>
            <a:chOff x="2530734" y="4155552"/>
            <a:chExt cx="1802096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박인서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25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9232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66830" cy="1263029"/>
            <a:chOff x="2530734" y="4155552"/>
            <a:chExt cx="176683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송치완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21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1945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6E1E1-0E26-3CF6-B941-71A3594C768C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1C06654-A8E8-8232-3B57-1620281DF6A8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9506-D6EA-480A-CF9C-9401DF702D24}"/>
              </a:ext>
            </a:extLst>
          </p:cNvPr>
          <p:cNvSpPr txBox="1"/>
          <p:nvPr/>
        </p:nvSpPr>
        <p:spPr>
          <a:xfrm>
            <a:off x="1423835" y="47106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임지민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BBFF-C9AA-17CC-1A92-3D0F584E8431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7DE533-5895-4517-4861-2A7E53CA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A595C716-EAFA-545D-F2C8-5FC45D0065FF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E7922C-AFD5-FFEA-ADF0-8C4B38C309DA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DB556-D239-0C2A-C246-7BED40A12C7A}"/>
              </a:ext>
            </a:extLst>
          </p:cNvPr>
          <p:cNvSpPr txBox="1"/>
          <p:nvPr/>
        </p:nvSpPr>
        <p:spPr>
          <a:xfrm>
            <a:off x="1397929" y="4186329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ZeroPage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 회장단</a:t>
            </a: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825A08DE-93B6-B622-8C8E-BEBFD4B04191}"/>
              </a:ext>
            </a:extLst>
          </p:cNvPr>
          <p:cNvSpPr/>
          <p:nvPr/>
        </p:nvSpPr>
        <p:spPr>
          <a:xfrm>
            <a:off x="834542" y="6293563"/>
            <a:ext cx="238224" cy="205641"/>
          </a:xfrm>
          <a:prstGeom prst="hear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0A20CCA3-2DC8-694F-0B58-6B56F26C241D}"/>
              </a:ext>
            </a:extLst>
          </p:cNvPr>
          <p:cNvSpPr/>
          <p:nvPr/>
        </p:nvSpPr>
        <p:spPr>
          <a:xfrm>
            <a:off x="7473086" y="3231416"/>
            <a:ext cx="238224" cy="205641"/>
          </a:xfrm>
          <a:prstGeom prst="heart">
            <a:avLst/>
          </a:prstGeom>
          <a:solidFill>
            <a:srgbClr val="FF6D85"/>
          </a:solidFill>
          <a:ln w="9525">
            <a:solidFill>
              <a:srgbClr val="1D3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66830" cy="1263029"/>
            <a:chOff x="2530734" y="4155552"/>
            <a:chExt cx="176683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고한종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21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91891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5684" cy="1263029"/>
            <a:chOff x="2530734" y="4155552"/>
            <a:chExt cx="179568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권영기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89557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13157" y="4155552"/>
            <a:ext cx="1766830" cy="1263029"/>
            <a:chOff x="2545161" y="4155552"/>
            <a:chExt cx="176683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김수경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45161" y="415555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17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5442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13157" y="4155552"/>
            <a:ext cx="1771639" cy="1263029"/>
            <a:chOff x="2545161" y="4155552"/>
            <a:chExt cx="1771639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변형진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45161" y="4155552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16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93278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70036" cy="1263029"/>
            <a:chOff x="2530734" y="4155552"/>
            <a:chExt cx="1770036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박지우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31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426723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5684" cy="1263029"/>
            <a:chOff x="2530734" y="4155552"/>
            <a:chExt cx="1795684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이민욱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27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66862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김상렬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26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04304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정우현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26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18715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신연진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66651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8890" cy="1263029"/>
            <a:chOff x="2530734" y="4155552"/>
            <a:chExt cx="179889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백승윤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5103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6E1E1-0E26-3CF6-B941-71A3594C768C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1C06654-A8E8-8232-3B57-1620281DF6A8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9506-D6EA-480A-CF9C-9401DF702D24}"/>
              </a:ext>
            </a:extLst>
          </p:cNvPr>
          <p:cNvSpPr txBox="1"/>
          <p:nvPr/>
        </p:nvSpPr>
        <p:spPr>
          <a:xfrm>
            <a:off x="1423835" y="47106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김도엽</a:t>
            </a: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BBFF-C9AA-17CC-1A92-3D0F584E8431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7DE533-5895-4517-4861-2A7E53CA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A595C716-EAFA-545D-F2C8-5FC45D0065FF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E7922C-AFD5-FFEA-ADF0-8C4B38C309DA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DB556-D239-0C2A-C246-7BED40A12C7A}"/>
              </a:ext>
            </a:extLst>
          </p:cNvPr>
          <p:cNvSpPr txBox="1"/>
          <p:nvPr/>
        </p:nvSpPr>
        <p:spPr>
          <a:xfrm>
            <a:off x="1397929" y="4186329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ZeroPage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 회장단</a:t>
            </a:r>
          </a:p>
        </p:txBody>
      </p:sp>
    </p:spTree>
    <p:extLst>
      <p:ext uri="{BB962C8B-B14F-4D97-AF65-F5344CB8AC3E}">
        <p14:creationId xmlns:p14="http://schemas.microsoft.com/office/powerpoint/2010/main" val="260517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3699" cy="1263029"/>
            <a:chOff x="2530734" y="4155552"/>
            <a:chExt cx="1803699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김혜성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28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05850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8890" cy="1263029"/>
            <a:chOff x="2530734" y="4155552"/>
            <a:chExt cx="179889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박유나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01870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8890" cy="1263029"/>
            <a:chOff x="2530734" y="4155552"/>
            <a:chExt cx="179889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최유경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277041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8890" cy="1263029"/>
            <a:chOff x="2530734" y="4155552"/>
            <a:chExt cx="179889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음호준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225782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이호민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04969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전영은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411823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800493" cy="1263029"/>
            <a:chOff x="2530734" y="4155552"/>
            <a:chExt cx="1800493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이승아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29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553344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98890" cy="1263029"/>
            <a:chOff x="2530734" y="4155552"/>
            <a:chExt cx="179889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권현민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32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4147065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398730" y="4155552"/>
            <a:ext cx="1766830" cy="1263029"/>
            <a:chOff x="2530734" y="4155552"/>
            <a:chExt cx="1766830" cy="1263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서지혜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30734" y="4155552"/>
              <a:ext cx="1766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 17</a:t>
              </a:r>
              <a:r>
                <a:rPr kumimoji="0" lang="ko-KR" alt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33353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6E1E1-0E26-3CF6-B941-71A3594C768C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1C06654-A8E8-8232-3B57-1620281DF6A8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9506-D6EA-480A-CF9C-9401DF702D24}"/>
              </a:ext>
            </a:extLst>
          </p:cNvPr>
          <p:cNvSpPr txBox="1"/>
          <p:nvPr/>
        </p:nvSpPr>
        <p:spPr>
          <a:xfrm>
            <a:off x="1423835" y="47106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김동영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BBFF-C9AA-17CC-1A92-3D0F584E8431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7DE533-5895-4517-4861-2A7E53CA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A595C716-EAFA-545D-F2C8-5FC45D0065FF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E7922C-AFD5-FFEA-ADF0-8C4B38C309DA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DB556-D239-0C2A-C246-7BED40A12C7A}"/>
              </a:ext>
            </a:extLst>
          </p:cNvPr>
          <p:cNvSpPr txBox="1"/>
          <p:nvPr/>
        </p:nvSpPr>
        <p:spPr>
          <a:xfrm>
            <a:off x="1397929" y="4186329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ZeroPage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 회장단</a:t>
            </a:r>
          </a:p>
        </p:txBody>
      </p:sp>
    </p:spTree>
    <p:extLst>
      <p:ext uri="{BB962C8B-B14F-4D97-AF65-F5344CB8AC3E}">
        <p14:creationId xmlns:p14="http://schemas.microsoft.com/office/powerpoint/2010/main" val="13435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정해솔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</a:t>
              </a:r>
              <a:r>
                <a:rPr lang="ko-KR" altLang="en-US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TF</a:t>
              </a:r>
              <a:endParaRPr lang="ko-KR" altLang="en-US" sz="2000" b="1">
                <a:latin typeface="Google Sans" panose="020B0503030502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2022 </a:t>
            </a:r>
            <a:r>
              <a:rPr lang="ko-KR" altLang="en-US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지금그때</a:t>
            </a:r>
            <a:endParaRPr lang="en-US" altLang="ko-KR" sz="22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  <a:p>
            <a:r>
              <a:rPr lang="en-US" altLang="ko-KR" sz="28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TimeTable</a:t>
            </a:r>
            <a:endParaRPr lang="ko-KR" altLang="en-US" sz="28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23883"/>
              </p:ext>
            </p:extLst>
          </p:nvPr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TOGETHER, we get BETTER</a:t>
            </a:r>
            <a:endParaRPr lang="ko-KR" altLang="en-US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2022 </a:t>
            </a:r>
            <a:r>
              <a:rPr lang="ko-KR" altLang="en-US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72002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김동우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ZeroPage</a:t>
              </a: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TF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7877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장민호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</a:t>
              </a:r>
              <a:r>
                <a:rPr lang="ko-KR" altLang="en-US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TF</a:t>
              </a:r>
              <a:endParaRPr lang="ko-KR" altLang="en-US" sz="2000" b="1">
                <a:latin typeface="Google Sans" panose="020B0503030502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2022 </a:t>
            </a:r>
            <a:r>
              <a:rPr lang="ko-KR" altLang="en-US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지금그때</a:t>
            </a:r>
            <a:endParaRPr lang="en-US" altLang="ko-KR" sz="22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  <a:p>
            <a:r>
              <a:rPr lang="en-US" altLang="ko-KR" sz="28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TimeTable</a:t>
            </a:r>
            <a:endParaRPr lang="ko-KR" altLang="en-US" sz="28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TOGETHER, we get BETTER</a:t>
            </a:r>
            <a:endParaRPr lang="ko-KR" altLang="en-US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2022 </a:t>
            </a:r>
            <a:r>
              <a:rPr lang="ko-KR" altLang="en-US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20458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송정현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ZeroPage</a:t>
              </a:r>
              <a:r>
                <a:rPr lang="ko-KR" altLang="en-US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2000" b="1">
                  <a:latin typeface="Google Sans" panose="020B0503030502040204" pitchFamily="34" charset="0"/>
                  <a:ea typeface="맑은 고딕" panose="020B0503020000020004" pitchFamily="50" charset="-127"/>
                </a:rPr>
                <a:t>TF</a:t>
              </a:r>
              <a:endParaRPr lang="ko-KR" altLang="en-US" sz="2000" b="1">
                <a:latin typeface="Google Sans" panose="020B050303050204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2022 </a:t>
            </a:r>
            <a:r>
              <a:rPr lang="ko-KR" altLang="en-US" sz="22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지금그때</a:t>
            </a:r>
            <a:endParaRPr lang="en-US" altLang="ko-KR" sz="22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  <a:p>
            <a:r>
              <a:rPr lang="en-US" altLang="ko-KR" sz="28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TimeTable</a:t>
            </a:r>
            <a:endParaRPr lang="ko-KR" altLang="en-US" sz="2800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oogle Sans" panose="020B0503030502040204" pitchFamily="34" charset="0"/>
              </a:rPr>
              <a:t>TOGETHER, we get BETTER</a:t>
            </a:r>
            <a:endParaRPr lang="ko-KR" altLang="en-US" b="1" spc="-15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oogle Sans" panose="020B05030305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2022 </a:t>
            </a:r>
            <a:r>
              <a:rPr lang="ko-KR" altLang="en-US" sz="2800" b="1">
                <a:solidFill>
                  <a:prstClr val="black"/>
                </a:solidFill>
                <a:latin typeface="Google Sans" panose="020B0503030502040204" pitchFamily="34" charset="0"/>
                <a:ea typeface="맑은 고딕" panose="020B0503020000020004" pitchFamily="50" charset="-127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190874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253813-754F-5460-B20A-B73FF656B140}"/>
              </a:ext>
            </a:extLst>
          </p:cNvPr>
          <p:cNvSpPr/>
          <p:nvPr/>
        </p:nvSpPr>
        <p:spPr>
          <a:xfrm>
            <a:off x="676572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154927B-2937-B144-E08B-C6FD3BE17124}"/>
              </a:ext>
            </a:extLst>
          </p:cNvPr>
          <p:cNvSpPr/>
          <p:nvPr/>
        </p:nvSpPr>
        <p:spPr>
          <a:xfrm>
            <a:off x="1606986" y="3935403"/>
            <a:ext cx="2309587" cy="2608834"/>
          </a:xfrm>
          <a:custGeom>
            <a:avLst/>
            <a:gdLst>
              <a:gd name="connsiteX0" fmla="*/ 2009775 w 2309587"/>
              <a:gd name="connsiteY0" fmla="*/ 0 h 2608834"/>
              <a:gd name="connsiteX1" fmla="*/ 2215263 w 2309587"/>
              <a:gd name="connsiteY1" fmla="*/ 10376 h 2608834"/>
              <a:gd name="connsiteX2" fmla="*/ 2309587 w 2309587"/>
              <a:gd name="connsiteY2" fmla="*/ 24772 h 2608834"/>
              <a:gd name="connsiteX3" fmla="*/ 2309587 w 2309587"/>
              <a:gd name="connsiteY3" fmla="*/ 2608834 h 2608834"/>
              <a:gd name="connsiteX4" fmla="*/ 90873 w 2309587"/>
              <a:gd name="connsiteY4" fmla="*/ 2608834 h 2608834"/>
              <a:gd name="connsiteX5" fmla="*/ 90356 w 2309587"/>
              <a:gd name="connsiteY5" fmla="*/ 2607421 h 2608834"/>
              <a:gd name="connsiteX6" fmla="*/ 0 w 2309587"/>
              <a:gd name="connsiteY6" fmla="*/ 2009775 h 2608834"/>
              <a:gd name="connsiteX7" fmla="*/ 2009775 w 2309587"/>
              <a:gd name="connsiteY7" fmla="*/ 0 h 260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9587" h="2608834">
                <a:moveTo>
                  <a:pt x="2009775" y="0"/>
                </a:moveTo>
                <a:cubicBezTo>
                  <a:pt x="2079148" y="0"/>
                  <a:pt x="2147700" y="3515"/>
                  <a:pt x="2215263" y="10376"/>
                </a:cubicBezTo>
                <a:lnTo>
                  <a:pt x="2309587" y="24772"/>
                </a:lnTo>
                <a:lnTo>
                  <a:pt x="2309587" y="2608834"/>
                </a:lnTo>
                <a:lnTo>
                  <a:pt x="90873" y="2608834"/>
                </a:lnTo>
                <a:lnTo>
                  <a:pt x="90356" y="2607421"/>
                </a:lnTo>
                <a:cubicBezTo>
                  <a:pt x="31634" y="2418625"/>
                  <a:pt x="0" y="2217894"/>
                  <a:pt x="0" y="2009775"/>
                </a:cubicBezTo>
                <a:cubicBezTo>
                  <a:pt x="0" y="899807"/>
                  <a:pt x="899807" y="0"/>
                  <a:pt x="20097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1B36633-BAF5-F22A-B760-92D5AF54A8D4}"/>
              </a:ext>
            </a:extLst>
          </p:cNvPr>
          <p:cNvSpPr/>
          <p:nvPr/>
        </p:nvSpPr>
        <p:spPr>
          <a:xfrm>
            <a:off x="664656" y="2224239"/>
            <a:ext cx="2674424" cy="3008531"/>
          </a:xfrm>
          <a:custGeom>
            <a:avLst/>
            <a:gdLst>
              <a:gd name="connsiteX0" fmla="*/ 0 w 2674424"/>
              <a:gd name="connsiteY0" fmla="*/ 0 h 3008531"/>
              <a:gd name="connsiteX1" fmla="*/ 2557727 w 2674424"/>
              <a:gd name="connsiteY1" fmla="*/ 0 h 3008531"/>
              <a:gd name="connsiteX2" fmla="*/ 2571470 w 2674424"/>
              <a:gd name="connsiteY2" fmla="*/ 37549 h 3008531"/>
              <a:gd name="connsiteX3" fmla="*/ 2674424 w 2674424"/>
              <a:gd name="connsiteY3" fmla="*/ 718526 h 3008531"/>
              <a:gd name="connsiteX4" fmla="*/ 384419 w 2674424"/>
              <a:gd name="connsiteY4" fmla="*/ 3008531 h 3008531"/>
              <a:gd name="connsiteX5" fmla="*/ 150279 w 2674424"/>
              <a:gd name="connsiteY5" fmla="*/ 2996708 h 3008531"/>
              <a:gd name="connsiteX6" fmla="*/ 0 w 2674424"/>
              <a:gd name="connsiteY6" fmla="*/ 2973773 h 300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4424" h="3008531">
                <a:moveTo>
                  <a:pt x="0" y="0"/>
                </a:moveTo>
                <a:lnTo>
                  <a:pt x="2557727" y="0"/>
                </a:lnTo>
                <a:lnTo>
                  <a:pt x="2571470" y="37549"/>
                </a:lnTo>
                <a:cubicBezTo>
                  <a:pt x="2638380" y="252669"/>
                  <a:pt x="2674424" y="481388"/>
                  <a:pt x="2674424" y="718526"/>
                </a:cubicBezTo>
                <a:cubicBezTo>
                  <a:pt x="2674424" y="1983261"/>
                  <a:pt x="1649154" y="3008531"/>
                  <a:pt x="384419" y="3008531"/>
                </a:cubicBezTo>
                <a:cubicBezTo>
                  <a:pt x="305373" y="3008531"/>
                  <a:pt x="227263" y="3004526"/>
                  <a:pt x="150279" y="2996708"/>
                </a:cubicBezTo>
                <a:lnTo>
                  <a:pt x="0" y="2973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14C008-32ED-3A85-7B35-542374FF768C}"/>
              </a:ext>
            </a:extLst>
          </p:cNvPr>
          <p:cNvGrpSpPr/>
          <p:nvPr/>
        </p:nvGrpSpPr>
        <p:grpSpPr>
          <a:xfrm>
            <a:off x="834542" y="2477995"/>
            <a:ext cx="2902134" cy="3770535"/>
            <a:chOff x="1976592" y="2570069"/>
            <a:chExt cx="2902134" cy="37705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1478CCA-9ED4-D956-FAE1-A41912272041}"/>
                </a:ext>
              </a:extLst>
            </p:cNvPr>
            <p:cNvSpPr/>
            <p:nvPr/>
          </p:nvSpPr>
          <p:spPr>
            <a:xfrm>
              <a:off x="1978495" y="2570069"/>
              <a:ext cx="2900231" cy="741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47AA7-6FAC-F9AF-F3EC-3307686E72A6}"/>
                </a:ext>
              </a:extLst>
            </p:cNvPr>
            <p:cNvSpPr/>
            <p:nvPr/>
          </p:nvSpPr>
          <p:spPr>
            <a:xfrm>
              <a:off x="1976592" y="3515622"/>
              <a:ext cx="2900231" cy="2824982"/>
            </a:xfrm>
            <a:prstGeom prst="roundRect">
              <a:avLst>
                <a:gd name="adj" fmla="val 372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ACB6A8-1557-BCE7-5F25-1E8F1424734E}"/>
              </a:ext>
            </a:extLst>
          </p:cNvPr>
          <p:cNvGrpSpPr/>
          <p:nvPr/>
        </p:nvGrpSpPr>
        <p:grpSpPr>
          <a:xfrm>
            <a:off x="3287321" y="5906800"/>
            <a:ext cx="545362" cy="545362"/>
            <a:chOff x="4878726" y="1129703"/>
            <a:chExt cx="2050964" cy="205096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2737C9-C44A-E241-F3E0-E5E36911239E}"/>
                </a:ext>
              </a:extLst>
            </p:cNvPr>
            <p:cNvSpPr/>
            <p:nvPr/>
          </p:nvSpPr>
          <p:spPr>
            <a:xfrm>
              <a:off x="4878726" y="1129703"/>
              <a:ext cx="2050964" cy="20509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3315BA-D830-06DC-C75D-40D0B290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503" y="1407977"/>
              <a:ext cx="1497410" cy="149441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0DE317-676E-02B4-0C5C-41D9A56CF1CA}"/>
              </a:ext>
            </a:extLst>
          </p:cNvPr>
          <p:cNvGrpSpPr/>
          <p:nvPr/>
        </p:nvGrpSpPr>
        <p:grpSpPr>
          <a:xfrm>
            <a:off x="1423835" y="4136259"/>
            <a:ext cx="1728358" cy="1282322"/>
            <a:chOff x="2555839" y="4136259"/>
            <a:chExt cx="1728358" cy="128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19506-D6EA-480A-CF9C-9401DF702D24}"/>
                </a:ext>
              </a:extLst>
            </p:cNvPr>
            <p:cNvSpPr txBox="1"/>
            <p:nvPr/>
          </p:nvSpPr>
          <p:spPr>
            <a:xfrm>
              <a:off x="2555839" y="471069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b="1">
                  <a:solidFill>
                    <a:prstClr val="black"/>
                  </a:solidFill>
                  <a:latin typeface="Google Sans" panose="020B0503030502040204" pitchFamily="34" charset="0"/>
                  <a:ea typeface="맑은 고딕" panose="020B0503020000020004" pitchFamily="50" charset="-127"/>
                </a:rPr>
                <a:t>김경민</a:t>
              </a:r>
              <a:endPara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EC10C-8FAC-52E0-3C9A-EF05D8632498}"/>
                </a:ext>
              </a:extLst>
            </p:cNvPr>
            <p:cNvSpPr txBox="1"/>
            <p:nvPr/>
          </p:nvSpPr>
          <p:spPr>
            <a:xfrm>
              <a:off x="2555839" y="4136259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ZeroPage</a:t>
              </a:r>
              <a:r>
                <a: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ogle Sans" panose="020B0503030502040204" pitchFamily="34" charset="0"/>
                  <a:ea typeface="맑은 고딕" panose="020B0503020000020004" pitchFamily="50" charset="-127"/>
                  <a:cs typeface="+mn-cs"/>
                </a:rPr>
                <a:t>TF</a:t>
              </a:r>
              <a:endPara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E53710-4BAB-54FD-0639-A233196AEB24}"/>
              </a:ext>
            </a:extLst>
          </p:cNvPr>
          <p:cNvSpPr/>
          <p:nvPr/>
        </p:nvSpPr>
        <p:spPr>
          <a:xfrm>
            <a:off x="5182341" y="2224237"/>
            <a:ext cx="3240000" cy="4320000"/>
          </a:xfrm>
          <a:prstGeom prst="rect">
            <a:avLst/>
          </a:prstGeom>
          <a:solidFill>
            <a:srgbClr val="177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A746-ED32-968A-C65E-E4D6E76930E3}"/>
              </a:ext>
            </a:extLst>
          </p:cNvPr>
          <p:cNvSpPr txBox="1"/>
          <p:nvPr/>
        </p:nvSpPr>
        <p:spPr>
          <a:xfrm>
            <a:off x="5323805" y="2615525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  <a:endParaRPr kumimoji="0" lang="en-US" altLang="ko-KR" sz="22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TimeTable</a:t>
            </a:r>
            <a:endParaRPr kumimoji="0" lang="ko-KR" altLang="en-US" sz="2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693581-8D3F-D37A-C0E8-CA544FEC6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46" y="2534211"/>
            <a:ext cx="867417" cy="1133398"/>
          </a:xfrm>
          <a:prstGeom prst="rect">
            <a:avLst/>
          </a:prstGeom>
        </p:spPr>
      </p:pic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9119CD71-0A2C-78E9-E153-06C4D531A759}"/>
              </a:ext>
            </a:extLst>
          </p:cNvPr>
          <p:cNvGraphicFramePr>
            <a:graphicFrameLocks noGrp="1"/>
          </p:cNvGraphicFramePr>
          <p:nvPr/>
        </p:nvGraphicFramePr>
        <p:xfrm>
          <a:off x="5356407" y="3556103"/>
          <a:ext cx="2881756" cy="23091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67615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814141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13:30 - 14:00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참가자 등록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14:00 - 14:30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14:30 - 15:00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15:00 - 16:00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16:00 - 17:00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17:00 - 18:00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부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후기 및 폐막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565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/>
                          </a:solidFill>
                          <a:effectLst/>
                          <a:latin typeface="Google Sans" panose="020B0503030502040204" pitchFamily="34" charset="0"/>
                          <a:ea typeface="나눔스퀘어" panose="020B0600000101010101" pitchFamily="50" charset="-127"/>
                        </a:rPr>
                        <a:t>회식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Google Sans" panose="020B0503030502040204" pitchFamily="34" charset="0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C40FC-46D3-3ABF-A457-DF0197BE2A42}"/>
              </a:ext>
            </a:extLst>
          </p:cNvPr>
          <p:cNvSpPr txBox="1"/>
          <p:nvPr/>
        </p:nvSpPr>
        <p:spPr>
          <a:xfrm>
            <a:off x="5416137" y="5986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TOGETHER, we get BETTER</a:t>
            </a:r>
            <a:endParaRPr kumimoji="0" lang="ko-KR" altLang="en-US" sz="18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oogle Sans" panose="020B0503030502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CAF1-5A64-D565-A8C2-FF653BB274E0}"/>
              </a:ext>
            </a:extLst>
          </p:cNvPr>
          <p:cNvSpPr txBox="1"/>
          <p:nvPr/>
        </p:nvSpPr>
        <p:spPr>
          <a:xfrm>
            <a:off x="1022826" y="2613252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2022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맑은 고딕" panose="020B0503020000020004" pitchFamily="50" charset="-127"/>
                <a:cs typeface="+mn-cs"/>
              </a:rPr>
              <a:t>지금그때</a:t>
            </a:r>
          </a:p>
        </p:txBody>
      </p:sp>
    </p:spTree>
    <p:extLst>
      <p:ext uri="{BB962C8B-B14F-4D97-AF65-F5344CB8AC3E}">
        <p14:creationId xmlns:p14="http://schemas.microsoft.com/office/powerpoint/2010/main" val="41607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2003</Words>
  <Application>Microsoft Office PowerPoint</Application>
  <PresentationFormat>A4 용지(210x297mm)</PresentationFormat>
  <Paragraphs>912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Google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33</cp:revision>
  <dcterms:created xsi:type="dcterms:W3CDTF">2022-11-10T06:37:33Z</dcterms:created>
  <dcterms:modified xsi:type="dcterms:W3CDTF">2022-11-25T16:43:21Z</dcterms:modified>
</cp:coreProperties>
</file>