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FD"/>
    <a:srgbClr val="7E99FA"/>
    <a:srgbClr val="3F65F7"/>
    <a:srgbClr val="262626"/>
    <a:srgbClr val="9C9C9C"/>
    <a:srgbClr val="3F64F7"/>
    <a:srgbClr val="32BF61"/>
    <a:srgbClr val="1818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296D-9BCD-4BC3-86F2-46B900F14A17}" v="6" dt="2022-11-01T18:11:2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406" y="54"/>
      </p:cViewPr>
      <p:guideLst>
        <p:guide orient="horz" pos="3143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지민" userId="64feb10b-5a0f-4652-857a-3d75719dd683" providerId="ADAL" clId="{8C07296D-9BCD-4BC3-86F2-46B900F14A17}"/>
    <pc:docChg chg="custSel modSld">
      <pc:chgData name="임지민" userId="64feb10b-5a0f-4652-857a-3d75719dd683" providerId="ADAL" clId="{8C07296D-9BCD-4BC3-86F2-46B900F14A17}" dt="2022-11-01T18:13:34.188" v="83" actId="1076"/>
      <pc:docMkLst>
        <pc:docMk/>
      </pc:docMkLst>
      <pc:sldChg chg="modSp mod">
        <pc:chgData name="임지민" userId="64feb10b-5a0f-4652-857a-3d75719dd683" providerId="ADAL" clId="{8C07296D-9BCD-4BC3-86F2-46B900F14A17}" dt="2022-11-01T18:06:51.025" v="3" actId="1076"/>
        <pc:sldMkLst>
          <pc:docMk/>
          <pc:sldMk cId="212728096" sldId="256"/>
        </pc:sldMkLst>
        <pc:picChg chg="mod">
          <ac:chgData name="임지민" userId="64feb10b-5a0f-4652-857a-3d75719dd683" providerId="ADAL" clId="{8C07296D-9BCD-4BC3-86F2-46B900F14A17}" dt="2022-11-01T18:06:51.025" v="3" actId="1076"/>
          <ac:picMkLst>
            <pc:docMk/>
            <pc:sldMk cId="212728096" sldId="256"/>
            <ac:picMk id="7" creationId="{C9F94997-A4F2-E37E-0CAD-95C799012C95}"/>
          </ac:picMkLst>
        </pc:picChg>
      </pc:sldChg>
      <pc:sldChg chg="addSp delSp modSp mod">
        <pc:chgData name="임지민" userId="64feb10b-5a0f-4652-857a-3d75719dd683" providerId="ADAL" clId="{8C07296D-9BCD-4BC3-86F2-46B900F14A17}" dt="2022-11-01T18:13:34.188" v="83" actId="1076"/>
        <pc:sldMkLst>
          <pc:docMk/>
          <pc:sldMk cId="3864604596" sldId="257"/>
        </pc:sldMkLst>
        <pc:spChg chg="add mod">
          <ac:chgData name="임지민" userId="64feb10b-5a0f-4652-857a-3d75719dd683" providerId="ADAL" clId="{8C07296D-9BCD-4BC3-86F2-46B900F14A17}" dt="2022-11-01T18:13:11.519" v="79" actId="14100"/>
          <ac:spMkLst>
            <pc:docMk/>
            <pc:sldMk cId="3864604596" sldId="257"/>
            <ac:spMk id="3" creationId="{91A84D59-929E-5B13-C781-7BB6C84D45C2}"/>
          </ac:spMkLst>
        </pc:spChg>
        <pc:spChg chg="add mod">
          <ac:chgData name="임지민" userId="64feb10b-5a0f-4652-857a-3d75719dd683" providerId="ADAL" clId="{8C07296D-9BCD-4BC3-86F2-46B900F14A17}" dt="2022-11-01T18:13:31.555" v="82" actId="14100"/>
          <ac:spMkLst>
            <pc:docMk/>
            <pc:sldMk cId="3864604596" sldId="257"/>
            <ac:spMk id="4" creationId="{FEE7A2B8-8CD2-4544-65E6-A1921FF1F703}"/>
          </ac:spMkLst>
        </pc:spChg>
        <pc:spChg chg="add mod">
          <ac:chgData name="임지민" userId="64feb10b-5a0f-4652-857a-3d75719dd683" providerId="ADAL" clId="{8C07296D-9BCD-4BC3-86F2-46B900F14A17}" dt="2022-11-01T18:13:18.752" v="81" actId="14100"/>
          <ac:spMkLst>
            <pc:docMk/>
            <pc:sldMk cId="3864604596" sldId="257"/>
            <ac:spMk id="6" creationId="{40AFB998-EBFA-F408-084D-023722E938AD}"/>
          </ac:spMkLst>
        </pc:spChg>
        <pc:spChg chg="mod">
          <ac:chgData name="임지민" userId="64feb10b-5a0f-4652-857a-3d75719dd683" providerId="ADAL" clId="{8C07296D-9BCD-4BC3-86F2-46B900F14A17}" dt="2022-11-01T18:09:26.830" v="18" actId="1076"/>
          <ac:spMkLst>
            <pc:docMk/>
            <pc:sldMk cId="3864604596" sldId="257"/>
            <ac:spMk id="21" creationId="{7EE71D6F-DDEE-ACCC-87D2-F95532063959}"/>
          </ac:spMkLst>
        </pc:spChg>
        <pc:spChg chg="mod">
          <ac:chgData name="임지민" userId="64feb10b-5a0f-4652-857a-3d75719dd683" providerId="ADAL" clId="{8C07296D-9BCD-4BC3-86F2-46B900F14A17}" dt="2022-11-01T18:09:24.272" v="17" actId="1076"/>
          <ac:spMkLst>
            <pc:docMk/>
            <pc:sldMk cId="3864604596" sldId="257"/>
            <ac:spMk id="29" creationId="{60D37648-859E-0233-E25B-5C0BD0CF6A64}"/>
          </ac:spMkLst>
        </pc:spChg>
        <pc:spChg chg="del mod">
          <ac:chgData name="임지민" userId="64feb10b-5a0f-4652-857a-3d75719dd683" providerId="ADAL" clId="{8C07296D-9BCD-4BC3-86F2-46B900F14A17}" dt="2022-11-01T18:06:46.985" v="2" actId="478"/>
          <ac:spMkLst>
            <pc:docMk/>
            <pc:sldMk cId="3864604596" sldId="257"/>
            <ac:spMk id="32" creationId="{E6D67553-4079-DBD1-472B-92DA4ADD689A}"/>
          </ac:spMkLst>
        </pc:spChg>
        <pc:spChg chg="mod">
          <ac:chgData name="임지민" userId="64feb10b-5a0f-4652-857a-3d75719dd683" providerId="ADAL" clId="{8C07296D-9BCD-4BC3-86F2-46B900F14A17}" dt="2022-11-01T18:08:32.146" v="9" actId="2711"/>
          <ac:spMkLst>
            <pc:docMk/>
            <pc:sldMk cId="3864604596" sldId="257"/>
            <ac:spMk id="33" creationId="{8F5B323C-A429-46A9-635A-4D972E003F42}"/>
          </ac:spMkLst>
        </pc:spChg>
        <pc:picChg chg="add del mod">
          <ac:chgData name="임지민" userId="64feb10b-5a0f-4652-857a-3d75719dd683" providerId="ADAL" clId="{8C07296D-9BCD-4BC3-86F2-46B900F14A17}" dt="2022-11-01T18:06:54.434" v="5" actId="478"/>
          <ac:picMkLst>
            <pc:docMk/>
            <pc:sldMk cId="3864604596" sldId="257"/>
            <ac:picMk id="2" creationId="{DDB5C2C9-E1A3-C77C-027E-3060E8203A71}"/>
          </ac:picMkLst>
        </pc:picChg>
        <pc:picChg chg="add mod">
          <ac:chgData name="임지민" userId="64feb10b-5a0f-4652-857a-3d75719dd683" providerId="ADAL" clId="{8C07296D-9BCD-4BC3-86F2-46B900F14A17}" dt="2022-11-01T18:13:34.188" v="83" actId="1076"/>
          <ac:picMkLst>
            <pc:docMk/>
            <pc:sldMk cId="3864604596" sldId="257"/>
            <ac:picMk id="5" creationId="{E91143A4-A05B-1BA2-8CF2-357FEB951297}"/>
          </ac:picMkLst>
        </pc:picChg>
        <pc:picChg chg="del">
          <ac:chgData name="임지민" userId="64feb10b-5a0f-4652-857a-3d75719dd683" providerId="ADAL" clId="{8C07296D-9BCD-4BC3-86F2-46B900F14A17}" dt="2022-11-01T18:06:59.016" v="6" actId="478"/>
          <ac:picMkLst>
            <pc:docMk/>
            <pc:sldMk cId="3864604596" sldId="257"/>
            <ac:picMk id="30" creationId="{986D36D0-8573-E66F-3B1C-8B9496F40C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6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AA76-BCFB-4F13-8394-9D97EC6D43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B32A9EAD-E1E2-CE27-4C50-06C2DD8F6C4F}"/>
              </a:ext>
            </a:extLst>
          </p:cNvPr>
          <p:cNvSpPr/>
          <p:nvPr/>
        </p:nvSpPr>
        <p:spPr>
          <a:xfrm>
            <a:off x="1814856" y="94128"/>
            <a:ext cx="726146" cy="726146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37CDC5-8FDE-D267-ADEE-A2A99176DE8F}"/>
              </a:ext>
            </a:extLst>
          </p:cNvPr>
          <p:cNvSpPr/>
          <p:nvPr/>
        </p:nvSpPr>
        <p:spPr>
          <a:xfrm>
            <a:off x="-174812" y="-510989"/>
            <a:ext cx="1882588" cy="1882588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B94CB7-7991-C882-6FF4-B343A8E28225}"/>
              </a:ext>
            </a:extLst>
          </p:cNvPr>
          <p:cNvSpPr/>
          <p:nvPr/>
        </p:nvSpPr>
        <p:spPr>
          <a:xfrm>
            <a:off x="3778624" y="-551325"/>
            <a:ext cx="2743198" cy="274319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A4F230-4EF3-85E8-9703-398DC56DA549}"/>
              </a:ext>
            </a:extLst>
          </p:cNvPr>
          <p:cNvSpPr/>
          <p:nvPr/>
        </p:nvSpPr>
        <p:spPr>
          <a:xfrm>
            <a:off x="5795681" y="7893417"/>
            <a:ext cx="1479180" cy="1479180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982AE1-8360-3812-C66D-F1478A6AC50B}"/>
              </a:ext>
            </a:extLst>
          </p:cNvPr>
          <p:cNvSpPr/>
          <p:nvPr/>
        </p:nvSpPr>
        <p:spPr>
          <a:xfrm>
            <a:off x="6199096" y="3255327"/>
            <a:ext cx="1479180" cy="1479180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1E8390-3D0F-4C8A-E305-F5C4E19E6FEF}"/>
              </a:ext>
            </a:extLst>
          </p:cNvPr>
          <p:cNvSpPr/>
          <p:nvPr/>
        </p:nvSpPr>
        <p:spPr>
          <a:xfrm>
            <a:off x="6199096" y="2770097"/>
            <a:ext cx="1021976" cy="1021976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9BB734-BB44-66F4-B8B3-DBD321ECD05D}"/>
              </a:ext>
            </a:extLst>
          </p:cNvPr>
          <p:cNvSpPr/>
          <p:nvPr/>
        </p:nvSpPr>
        <p:spPr>
          <a:xfrm>
            <a:off x="6246158" y="7079870"/>
            <a:ext cx="1021976" cy="1021976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9C27A09-B65E-E954-C948-75C5BAA261AC}"/>
              </a:ext>
            </a:extLst>
          </p:cNvPr>
          <p:cNvSpPr/>
          <p:nvPr/>
        </p:nvSpPr>
        <p:spPr>
          <a:xfrm>
            <a:off x="1" y="645459"/>
            <a:ext cx="6535270" cy="9260540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92.7deg,#32bf61 -1.37%,#3f64f7 90%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E5905A-2B72-8E40-DF46-1ABC13012A2B}"/>
              </a:ext>
            </a:extLst>
          </p:cNvPr>
          <p:cNvSpPr/>
          <p:nvPr/>
        </p:nvSpPr>
        <p:spPr>
          <a:xfrm>
            <a:off x="5983938" y="1218099"/>
            <a:ext cx="726146" cy="726146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336178" y="123678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336178" y="2111226"/>
            <a:ext cx="5110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Angels Camp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3117133" y="1344502"/>
            <a:ext cx="1457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11.11(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-12(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391081" y="991594"/>
            <a:ext cx="2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ZP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가 모여 펼치는 코딩 축제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336178" y="3143143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Do whatever you want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40215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5727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80481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8043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8" y="75727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9529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3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b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마포구 동교로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156-12 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6944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밤새 진행되는 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해커톤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미뤄왔던 프로젝트를 시작해보세요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아이디어실현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팀플경험쌓기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밤샘코딩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3DB9D-0A82-0707-33E8-C9D510F3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61" y="9136770"/>
            <a:ext cx="640361" cy="639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3682849" y="9511034"/>
            <a:ext cx="2112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카카오톡 채널</a:t>
            </a: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41796"/>
              </p:ext>
            </p:extLst>
          </p:nvPr>
        </p:nvGraphicFramePr>
        <p:xfrm>
          <a:off x="1751035" y="4021576"/>
          <a:ext cx="3033204" cy="3413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20:00 - 20:30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엔젤스캠프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개막 및 회장 인사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20:30 - 21:30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21:30 - 22:00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Ideate &amp; 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 메이킹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22:00 - 23:30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23:30 - 01:30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</a:t>
                      </a:r>
                      <a:r>
                        <a:rPr lang="en-US" altLang="ko-KR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</a:t>
                      </a:r>
                      <a:r>
                        <a:rPr lang="en-US" altLang="ko-KR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 및 야식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01:30 - 03:30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03:30 - 04:00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타임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04:00 - 05:00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05:00 - 06:00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318998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06:00 - 07:00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10122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07:00 - 07:30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상호 심사 및 시상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026676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07:30 - 08:00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755732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872BEEFC-D176-DA86-CC2D-75300A32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4" b="99065" l="2778" r="96759">
                        <a14:foregroundMark x1="22222" y1="23364" x2="22222" y2="95327"/>
                        <a14:foregroundMark x1="14352" y1="25234" x2="9722" y2="28972"/>
                        <a14:foregroundMark x1="12500" y1="9346" x2="9722" y2="9346"/>
                        <a14:foregroundMark x1="8333" y1="14953" x2="2778" y2="30841"/>
                        <a14:foregroundMark x1="5556" y1="13084" x2="4630" y2="61682"/>
                        <a14:foregroundMark x1="33796" y1="99065" x2="60648" y2="79439"/>
                        <a14:foregroundMark x1="77778" y1="36449" x2="77778" y2="97196"/>
                        <a14:foregroundMark x1="88426" y1="11215" x2="90278" y2="70093"/>
                        <a14:foregroundMark x1="92593" y1="32710" x2="95370" y2="16822"/>
                        <a14:foregroundMark x1="90278" y1="52336" x2="96296" y2="3738"/>
                        <a14:foregroundMark x1="94444" y1="25234" x2="97222" y2="40187"/>
                        <a14:foregroundMark x1="81944" y1="50467" x2="31481" y2="73832"/>
                        <a14:foregroundMark x1="15278" y1="7477" x2="2778" y2="73832"/>
                        <a14:foregroundMark x1="22222" y1="28972" x2="30556" y2="97196"/>
                        <a14:foregroundMark x1="34722" y1="34579" x2="48148" y2="88785"/>
                        <a14:foregroundMark x1="40278" y1="46729" x2="80093" y2="56075"/>
                        <a14:foregroundMark x1="80093" y1="14953" x2="59259" y2="99065"/>
                        <a14:foregroundMark x1="59259" y1="99065" x2="62500" y2="88785"/>
                        <a14:foregroundMark x1="81019" y1="18692" x2="91667" y2="88785"/>
                        <a14:foregroundMark x1="91667" y1="88785" x2="90278" y2="86916"/>
                        <a14:foregroundMark x1="90278" y1="13084" x2="96296" y2="48598"/>
                        <a14:foregroundMark x1="93519" y1="18692" x2="96296" y2="18692"/>
                        <a14:backgroundMark x1="46737" y1="34098" x2="52778" y2="1869"/>
                        <a14:backgroundMark x1="49074" y1="30841" x2="53704" y2="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9071" y="1924022"/>
            <a:ext cx="843558" cy="4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AA20240D24D743B707AA957F1BF5CD" ma:contentTypeVersion="14" ma:contentTypeDescription="새 문서를 만듭니다." ma:contentTypeScope="" ma:versionID="011ae9bff4c5a000eab8350b297cc6fd">
  <xsd:schema xmlns:xsd="http://www.w3.org/2001/XMLSchema" xmlns:xs="http://www.w3.org/2001/XMLSchema" xmlns:p="http://schemas.microsoft.com/office/2006/metadata/properties" xmlns:ns3="55b293fa-e02a-4cd2-a8a9-d9d684a3ebe3" xmlns:ns4="01a9929e-678a-491e-8dfb-087e7b5b3ece" targetNamespace="http://schemas.microsoft.com/office/2006/metadata/properties" ma:root="true" ma:fieldsID="e00df02b3dfff3e04ce55e9f07bdf325" ns3:_="" ns4:_="">
    <xsd:import namespace="55b293fa-e02a-4cd2-a8a9-d9d684a3ebe3"/>
    <xsd:import namespace="01a9929e-678a-491e-8dfb-087e7b5b3e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293fa-e02a-4cd2-a8a9-d9d684a3eb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9929e-678a-491e-8dfb-087e7b5b3ec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829384-C5F1-4240-A121-92CFE9AD0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293fa-e02a-4cd2-a8a9-d9d684a3ebe3"/>
    <ds:schemaRef ds:uri="01a9929e-678a-491e-8dfb-087e7b5b3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C8CD0-83D0-4B38-B4F2-DD1FCD6AF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92FCFA-F37C-488A-9C76-6D26C8D1561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55b293fa-e02a-4cd2-a8a9-d9d684a3ebe3"/>
    <ds:schemaRef ds:uri="http://schemas.microsoft.com/office/infopath/2007/PartnerControls"/>
    <ds:schemaRef ds:uri="http://schemas.openxmlformats.org/package/2006/metadata/core-properties"/>
    <ds:schemaRef ds:uri="01a9929e-678a-491e-8dfb-087e7b5b3e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150</Words>
  <Application>Microsoft Office PowerPoint</Application>
  <PresentationFormat>A4 용지(210x297mm)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나눔스퀘어</vt:lpstr>
      <vt:lpstr>나눔스퀘어 Bold</vt:lpstr>
      <vt:lpstr>나눔스퀘어OTF_ac</vt:lpstr>
      <vt:lpstr>나눔스퀘어OTF_ac Bold</vt:lpstr>
      <vt:lpstr>타이포_쌍문동 B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3</cp:revision>
  <dcterms:created xsi:type="dcterms:W3CDTF">2022-10-31T02:44:35Z</dcterms:created>
  <dcterms:modified xsi:type="dcterms:W3CDTF">2022-11-02T05:32:58Z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0x010100DEAA20240D24D743B707AA957F1BF5CD</vt:lpwstr>
  </property>
</Properties>
</file>