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BD33A-C1E5-A489-AA14-6D3B017B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36C97-4634-FC47-FD34-025042371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F39D2-20A9-D471-E8B7-C93A0F41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34DEF-A875-E464-731D-9D8C3F7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96139-85DB-4C50-7744-6D062E8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AE02-20C8-8FB2-28BB-5D7A1C0A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20FF1F-D174-7559-F39D-93FD905E3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E67D4-2EBA-0CF4-19A0-334AC794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7A279-9C10-E027-8F4E-4CE5D8AF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C99A2-2011-B076-3CA7-8A6FD288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852B28-A09B-F103-F968-39F2A2084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0B194-ED3C-6F9F-41F5-A30A9900B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5A2DA-6998-B223-1952-43294362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C14D9-87E4-2E0F-C829-8BB716A1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FDC38-8FCA-2EC6-997B-A815BCD6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1F11D-7E5A-7A60-D242-F4E3B79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0B88F-B7E7-48F0-6D43-5AF562F3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DDD97-B752-508F-5AB8-8EFD5EEB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149E1-B6F0-66B9-4D8B-209EF8A7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31B48-8501-B003-FD64-E9C91904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7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F272E-65DF-5321-E163-D7DB6BD4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9F039-AE99-F58F-6220-92A9718E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EFE2C-9292-0516-B687-D1D91DE8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F5013-D085-6081-E671-B382A66F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1CA6A-5333-0301-C806-457F55E5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8139B-64DD-4453-1B1D-724DBB3B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907F1-577A-CCB0-D8A2-34A4D096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30689-23C0-869D-326C-8718BF8C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1DF3C-7F38-E8BB-7E1C-24178EE4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073BC-029F-0C00-4342-26D45E1F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45D68-F9B1-B89F-EECD-B7E4532C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C3821-DA6D-D92F-8D0C-F7D3CE3E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E39CB-DEE8-5390-4077-2B478A2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DE990-DD8E-B95A-E0B4-17C5993AB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AADCFF-2252-DF6D-18F9-05D9EAEA0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C84DC-F5DA-D5FB-2650-64A68175C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3C5D42-8D37-62D5-AA02-18B7A2FD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03C1AF-467D-6E42-E8C9-C8C02FD0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4B4E14-2654-D6C2-6B10-BF80A4F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1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98D8-F42E-FE46-6CE7-E1F3C79F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EE015-6E6C-3B60-26A9-1C867BDA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D39BA-115F-2F16-1D8F-D294C8A1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AEEF6F-B14B-5D4F-9CF3-ABC00FF7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FFEB67-FDF9-619E-6B6E-D7FC7F4F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6B739E-2BFA-30D4-4335-87577D9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90F4E-24B5-AF24-8ED9-86CE44BC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0410-6F2A-A199-8BD1-9ECAC72E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A079A-66E7-DC72-8CCB-D29552DB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20465D-2605-47CD-8E6A-2B97486DC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AA8A7-05ED-6AD4-EE17-9A16CEC7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4EA9F-93A1-9570-3D9B-6BB1338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3F19E-D577-BED4-DE3D-F7A164C1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34DEA-D29C-2593-B9CC-A4A6DDB4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10A74D-EDF3-B81B-9E96-040B498A1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3BA2F-CB25-A41D-3203-79E879A5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98922-6708-FD1B-91AD-E63F802F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3DA4C-9517-861E-42A3-22FCBD66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2116E-A53A-AFDB-F13F-A0A712B4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CA9FD5-A66B-E1BF-0576-9EFC4EB6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98273-285B-75D5-1C84-4E8298B6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F55C6-54DC-7538-1B73-08643D2E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0A422-79E4-84BF-4904-3CEC151E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2B661-A09F-F14D-3FB4-43D3CBD29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1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A1B5B-E5FC-FD7A-4A97-043EB1A40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C053D-1BE3-0560-76EE-923BED504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5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민준 최</cp:lastModifiedBy>
  <cp:revision>1</cp:revision>
  <dcterms:created xsi:type="dcterms:W3CDTF">2022-07-10T06:01:13Z</dcterms:created>
  <dcterms:modified xsi:type="dcterms:W3CDTF">2022-07-10T06:02:00Z</dcterms:modified>
</cp:coreProperties>
</file>