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65971" y="639187"/>
            <a:ext cx="971539" cy="504762"/>
            <a:chOff x="3765971" y="639187"/>
            <a:chExt cx="971539" cy="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971" y="639187"/>
              <a:ext cx="971539" cy="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72675" y="8572894"/>
            <a:ext cx="810475" cy="514286"/>
            <a:chOff x="5172675" y="8572894"/>
            <a:chExt cx="810475" cy="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2675" y="8572894"/>
              <a:ext cx="810475" cy="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95238" y="7921048"/>
            <a:ext cx="3736264" cy="622541"/>
            <a:chOff x="2295238" y="7921048"/>
            <a:chExt cx="3736264" cy="6225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5238" y="7921048"/>
              <a:ext cx="3736264" cy="6225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524" y="2266667"/>
            <a:ext cx="7495238" cy="4295238"/>
            <a:chOff x="1409524" y="2266667"/>
            <a:chExt cx="7495238" cy="4295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524" y="2266667"/>
              <a:ext cx="7495238" cy="42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4762" y="4195238"/>
            <a:ext cx="6776190" cy="1895238"/>
            <a:chOff x="1754762" y="4195238"/>
            <a:chExt cx="6776190" cy="1895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4762" y="4195238"/>
              <a:ext cx="6776190" cy="189523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8472" y="552642"/>
            <a:ext cx="5785034" cy="7679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005" y="2133807"/>
            <a:ext cx="8198325" cy="22676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95238" y="3971429"/>
            <a:ext cx="6523810" cy="95238"/>
            <a:chOff x="1895238" y="3971429"/>
            <a:chExt cx="6523810" cy="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5238" y="3971429"/>
              <a:ext cx="6523810" cy="952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76190" y="5904762"/>
            <a:ext cx="6533333" cy="95238"/>
            <a:chOff x="1876190" y="5904762"/>
            <a:chExt cx="6533333" cy="952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6190" y="5904762"/>
              <a:ext cx="6533333" cy="9523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1255" y="7858494"/>
            <a:ext cx="6878550" cy="135094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2381" y="5342857"/>
            <a:ext cx="1942857" cy="6361905"/>
            <a:chOff x="352381" y="5342857"/>
            <a:chExt cx="1942857" cy="63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381" y="5342857"/>
              <a:ext cx="1942857" cy="636190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433" y="4120239"/>
            <a:ext cx="8630087" cy="21243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485714" y="5028571"/>
            <a:ext cx="2371429" cy="6123810"/>
            <a:chOff x="7485714" y="5028571"/>
            <a:chExt cx="2371429" cy="61238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85714" y="5028571"/>
              <a:ext cx="2371429" cy="61238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99901" y="1173253"/>
            <a:ext cx="5964510" cy="790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1429" y="1980952"/>
            <a:ext cx="8714286" cy="8590476"/>
            <a:chOff x="771429" y="1980952"/>
            <a:chExt cx="8714286" cy="85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85714" y="-2049963"/>
              <a:ext cx="17428571" cy="171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429" y="1980952"/>
              <a:ext cx="8714286" cy="8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8095" y="-933333"/>
            <a:ext cx="7409524" cy="3161905"/>
            <a:chOff x="1438095" y="-933333"/>
            <a:chExt cx="7409524" cy="316190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180952" y="-933333"/>
              <a:ext cx="666667" cy="3161905"/>
              <a:chOff x="8180952" y="-933333"/>
              <a:chExt cx="666667" cy="316190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80952" y="-933333"/>
                <a:ext cx="666667" cy="31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38095" y="-933333"/>
              <a:ext cx="666667" cy="3161905"/>
              <a:chOff x="1438095" y="-933333"/>
              <a:chExt cx="666667" cy="31619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38095" y="-933333"/>
                <a:ext cx="666667" cy="316190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39646" y="6196188"/>
            <a:ext cx="6170491" cy="2822545"/>
            <a:chOff x="1039646" y="6196188"/>
            <a:chExt cx="6170491" cy="2822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40000">
              <a:off x="1039646" y="6196188"/>
              <a:ext cx="6170491" cy="2822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4518" y="6837247"/>
            <a:ext cx="4652683" cy="15563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20479" y="647619"/>
            <a:ext cx="3531902" cy="904762"/>
            <a:chOff x="2220479" y="647619"/>
            <a:chExt cx="3531902" cy="9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479" y="647619"/>
              <a:ext cx="3531902" cy="90476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4801" y="650174"/>
            <a:ext cx="7453896" cy="11300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00000" y="1457143"/>
            <a:ext cx="5457143" cy="104762"/>
            <a:chOff x="2400000" y="1457143"/>
            <a:chExt cx="5457143" cy="1047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0000" y="1457143"/>
              <a:ext cx="5457143" cy="1047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76135" y="3018253"/>
            <a:ext cx="3000023" cy="504762"/>
            <a:chOff x="4676135" y="3018253"/>
            <a:chExt cx="3000023" cy="5047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6135" y="3018253"/>
              <a:ext cx="3000023" cy="5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30595" y="6334066"/>
            <a:ext cx="2114286" cy="3971429"/>
            <a:chOff x="7130595" y="6334066"/>
            <a:chExt cx="2114286" cy="39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30595" y="6334066"/>
              <a:ext cx="2114286" cy="39714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8527" y="3064765"/>
            <a:ext cx="7354188" cy="2057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1429" y="1980952"/>
            <a:ext cx="8714286" cy="8590476"/>
            <a:chOff x="771429" y="1980952"/>
            <a:chExt cx="8714286" cy="85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85714" y="-2049963"/>
              <a:ext cx="17428571" cy="171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429" y="1980952"/>
              <a:ext cx="8714286" cy="8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8095" y="-933333"/>
            <a:ext cx="7409524" cy="3161905"/>
            <a:chOff x="1438095" y="-933333"/>
            <a:chExt cx="7409524" cy="316190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180952" y="-933333"/>
              <a:ext cx="666667" cy="3161905"/>
              <a:chOff x="8180952" y="-933333"/>
              <a:chExt cx="666667" cy="316190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80952" y="-933333"/>
                <a:ext cx="666667" cy="31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38095" y="-933333"/>
              <a:ext cx="666667" cy="3161905"/>
              <a:chOff x="1438095" y="-933333"/>
              <a:chExt cx="666667" cy="31619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38095" y="-933333"/>
                <a:ext cx="666667" cy="316190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47619" y="2904762"/>
            <a:ext cx="1279340" cy="495238"/>
            <a:chOff x="1447619" y="2904762"/>
            <a:chExt cx="1279340" cy="495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7619" y="2904762"/>
              <a:ext cx="1279340" cy="49523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5017" y="2816112"/>
            <a:ext cx="3460322" cy="7022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9525" y="3537144"/>
            <a:ext cx="7051491" cy="20677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8352" y="533187"/>
            <a:ext cx="6829443" cy="12751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25858" y="1612952"/>
            <a:ext cx="6231285" cy="104762"/>
            <a:chOff x="2025858" y="1612952"/>
            <a:chExt cx="6231285" cy="1047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5858" y="1612952"/>
              <a:ext cx="6231285" cy="1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8095" y="5780764"/>
            <a:ext cx="1279340" cy="495238"/>
            <a:chOff x="1438095" y="5780764"/>
            <a:chExt cx="1279340" cy="495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8095" y="5780764"/>
              <a:ext cx="1279340" cy="4952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05493" y="5692112"/>
            <a:ext cx="3480103" cy="7022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0001" y="6413144"/>
            <a:ext cx="7780138" cy="15038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38095" y="8193591"/>
            <a:ext cx="1279340" cy="495238"/>
            <a:chOff x="1438095" y="8193591"/>
            <a:chExt cx="1279340" cy="4952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8095" y="8193591"/>
              <a:ext cx="1279340" cy="49523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5493" y="8104941"/>
            <a:ext cx="3464274" cy="70220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40001" y="8825973"/>
            <a:ext cx="5826519" cy="1096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699" y="3222376"/>
            <a:ext cx="5241939" cy="15315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695" y="4601448"/>
            <a:ext cx="3110495" cy="5056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33333" y="1219780"/>
            <a:ext cx="4542857" cy="8380952"/>
            <a:chOff x="5533333" y="1219780"/>
            <a:chExt cx="4542857" cy="838095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333" y="1219780"/>
              <a:ext cx="4542857" cy="838095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839" y="6930403"/>
            <a:ext cx="2670330" cy="26703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867" y="9661662"/>
            <a:ext cx="3299895" cy="463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2022-07-10T15:36:20Z</dcterms:created>
  <dcterms:modified xsi:type="dcterms:W3CDTF">2022-07-10T15:36:20Z</dcterms:modified>
</cp:coreProperties>
</file>