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1" r:id="rId4"/>
    <p:sldId id="258" r:id="rId5"/>
    <p:sldId id="257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FFFF"/>
    <a:srgbClr val="6B89F0"/>
    <a:srgbClr val="4472C4"/>
    <a:srgbClr val="6A88ED"/>
    <a:srgbClr val="FFFCF2"/>
    <a:srgbClr val="F0C283"/>
    <a:srgbClr val="DCD3BE"/>
    <a:srgbClr val="7B5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9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3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3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7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0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1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5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9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1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79C7-FFC7-497C-9DA9-17476E3377A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B29A-D96D-47C1-AB30-2EC1FD11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814DA67-3712-BB36-A297-55CD6246B5AE}"/>
              </a:ext>
            </a:extLst>
          </p:cNvPr>
          <p:cNvSpPr/>
          <p:nvPr/>
        </p:nvSpPr>
        <p:spPr>
          <a:xfrm>
            <a:off x="4967514" y="5304663"/>
            <a:ext cx="4938486" cy="155333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699FB5-41BF-1507-02BF-557F9F09AFB8}"/>
              </a:ext>
            </a:extLst>
          </p:cNvPr>
          <p:cNvSpPr/>
          <p:nvPr/>
        </p:nvSpPr>
        <p:spPr>
          <a:xfrm>
            <a:off x="4967514" y="0"/>
            <a:ext cx="4938486" cy="2921000"/>
          </a:xfrm>
          <a:prstGeom prst="rect">
            <a:avLst/>
          </a:prstGeom>
          <a:solidFill>
            <a:srgbClr val="6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CF84C-29AE-A2D4-389F-A435F67A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514" y="292769"/>
            <a:ext cx="4938486" cy="63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5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D79D212E-D0DC-BCEB-CD94-ADC3B35D38F2}"/>
              </a:ext>
            </a:extLst>
          </p:cNvPr>
          <p:cNvSpPr/>
          <p:nvPr/>
        </p:nvSpPr>
        <p:spPr>
          <a:xfrm flipH="1">
            <a:off x="386499" y="647424"/>
            <a:ext cx="4336330" cy="2388008"/>
          </a:xfrm>
          <a:prstGeom prst="round1Rect">
            <a:avLst/>
          </a:prstGeom>
          <a:solidFill>
            <a:srgbClr val="FFFCF2"/>
          </a:solidFill>
          <a:ln>
            <a:solidFill>
              <a:srgbClr val="7B5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229269D-B988-F237-0E13-4BFB2055671B}"/>
              </a:ext>
            </a:extLst>
          </p:cNvPr>
          <p:cNvSpPr/>
          <p:nvPr/>
        </p:nvSpPr>
        <p:spPr>
          <a:xfrm>
            <a:off x="5154891" y="358219"/>
            <a:ext cx="4336330" cy="6221690"/>
          </a:xfrm>
          <a:prstGeom prst="round1Rect">
            <a:avLst/>
          </a:prstGeom>
          <a:solidFill>
            <a:srgbClr val="FFFCF2"/>
          </a:solidFill>
          <a:ln>
            <a:solidFill>
              <a:srgbClr val="7B5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9F807-72FD-1B47-408D-E9E70BB76818}"/>
              </a:ext>
            </a:extLst>
          </p:cNvPr>
          <p:cNvSpPr txBox="1"/>
          <p:nvPr/>
        </p:nvSpPr>
        <p:spPr>
          <a:xfrm>
            <a:off x="707009" y="278091"/>
            <a:ext cx="93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B5A2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DAY</a:t>
            </a:r>
            <a:r>
              <a:rPr lang="ko-KR" altLang="en-US" dirty="0">
                <a:solidFill>
                  <a:srgbClr val="7B5A2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solidFill>
                  <a:srgbClr val="7B5A2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endParaRPr lang="ko-KR" altLang="en-US" dirty="0">
              <a:solidFill>
                <a:srgbClr val="7B5A2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2C277BAE-17AF-6FFF-941A-FE7CB2A43879}"/>
              </a:ext>
            </a:extLst>
          </p:cNvPr>
          <p:cNvSpPr/>
          <p:nvPr/>
        </p:nvSpPr>
        <p:spPr>
          <a:xfrm flipH="1">
            <a:off x="386499" y="3588586"/>
            <a:ext cx="4336330" cy="2991323"/>
          </a:xfrm>
          <a:prstGeom prst="round1Rect">
            <a:avLst/>
          </a:prstGeom>
          <a:solidFill>
            <a:srgbClr val="FFFCF2"/>
          </a:solidFill>
          <a:ln>
            <a:solidFill>
              <a:srgbClr val="7B5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2585C-2950-235C-4E45-D07AB6F607BC}"/>
              </a:ext>
            </a:extLst>
          </p:cNvPr>
          <p:cNvSpPr txBox="1"/>
          <p:nvPr/>
        </p:nvSpPr>
        <p:spPr>
          <a:xfrm>
            <a:off x="707009" y="3219254"/>
            <a:ext cx="93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B5A2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DAY</a:t>
            </a:r>
            <a:r>
              <a:rPr lang="ko-KR" altLang="en-US" dirty="0">
                <a:solidFill>
                  <a:srgbClr val="7B5A2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solidFill>
                  <a:srgbClr val="7B5A2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  <a:endParaRPr lang="ko-KR" altLang="en-US" dirty="0">
              <a:solidFill>
                <a:srgbClr val="7B5A2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08AC9-007C-50C0-9E9A-6F8A364CCAF0}"/>
              </a:ext>
            </a:extLst>
          </p:cNvPr>
          <p:cNvSpPr txBox="1"/>
          <p:nvPr/>
        </p:nvSpPr>
        <p:spPr>
          <a:xfrm>
            <a:off x="582105" y="755145"/>
            <a:ext cx="32074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김도엽님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RSA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공격하는 방법</a:t>
            </a:r>
          </a:p>
        </p:txBody>
      </p:sp>
    </p:spTree>
    <p:extLst>
      <p:ext uri="{BB962C8B-B14F-4D97-AF65-F5344CB8AC3E}">
        <p14:creationId xmlns:p14="http://schemas.microsoft.com/office/powerpoint/2010/main" val="157735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D79D212E-D0DC-BCEB-CD94-ADC3B35D38F2}"/>
              </a:ext>
            </a:extLst>
          </p:cNvPr>
          <p:cNvSpPr/>
          <p:nvPr/>
        </p:nvSpPr>
        <p:spPr>
          <a:xfrm flipH="1">
            <a:off x="386499" y="647424"/>
            <a:ext cx="4336330" cy="2388008"/>
          </a:xfrm>
          <a:prstGeom prst="round1Rect">
            <a:avLst/>
          </a:prstGeom>
          <a:solidFill>
            <a:srgbClr val="FFFCF2"/>
          </a:solidFill>
          <a:ln>
            <a:solidFill>
              <a:srgbClr val="7B5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229269D-B988-F237-0E13-4BFB2055671B}"/>
              </a:ext>
            </a:extLst>
          </p:cNvPr>
          <p:cNvSpPr/>
          <p:nvPr/>
        </p:nvSpPr>
        <p:spPr>
          <a:xfrm>
            <a:off x="5154891" y="358219"/>
            <a:ext cx="4336330" cy="6221690"/>
          </a:xfrm>
          <a:prstGeom prst="round1Rect">
            <a:avLst/>
          </a:prstGeom>
          <a:solidFill>
            <a:srgbClr val="FFFCF2"/>
          </a:solidFill>
          <a:ln>
            <a:solidFill>
              <a:srgbClr val="7B5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MIRICANVAS_ITEM_COPY_KEY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9F807-72FD-1B47-408D-E9E70BB76818}"/>
              </a:ext>
            </a:extLst>
          </p:cNvPr>
          <p:cNvSpPr txBox="1"/>
          <p:nvPr/>
        </p:nvSpPr>
        <p:spPr>
          <a:xfrm>
            <a:off x="707009" y="278091"/>
            <a:ext cx="93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B5A25"/>
                </a:soli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DAY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B5A25"/>
                </a:soli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B5A25"/>
                </a:soli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B5A25"/>
              </a:solidFill>
              <a:effectLst/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2C277BAE-17AF-6FFF-941A-FE7CB2A43879}"/>
              </a:ext>
            </a:extLst>
          </p:cNvPr>
          <p:cNvSpPr/>
          <p:nvPr/>
        </p:nvSpPr>
        <p:spPr>
          <a:xfrm flipH="1">
            <a:off x="386499" y="3588586"/>
            <a:ext cx="4336330" cy="2991323"/>
          </a:xfrm>
          <a:prstGeom prst="round1Rect">
            <a:avLst/>
          </a:prstGeom>
          <a:solidFill>
            <a:srgbClr val="FFFCF2"/>
          </a:solidFill>
          <a:ln>
            <a:solidFill>
              <a:srgbClr val="7B5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2585C-2950-235C-4E45-D07AB6F607BC}"/>
              </a:ext>
            </a:extLst>
          </p:cNvPr>
          <p:cNvSpPr txBox="1"/>
          <p:nvPr/>
        </p:nvSpPr>
        <p:spPr>
          <a:xfrm>
            <a:off x="707009" y="3219254"/>
            <a:ext cx="93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B5A25"/>
                </a:soli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DAY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B5A25"/>
                </a:soli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B5A25"/>
                </a:soli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B5A25"/>
              </a:solidFill>
              <a:effectLst/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08AC9-007C-50C0-9E9A-6F8A364CCAF0}"/>
              </a:ext>
            </a:extLst>
          </p:cNvPr>
          <p:cNvSpPr txBox="1"/>
          <p:nvPr/>
        </p:nvSpPr>
        <p:spPr>
          <a:xfrm>
            <a:off x="582105" y="755145"/>
            <a:ext cx="32074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김도엽님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RSA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공격하는 방법</a:t>
            </a:r>
          </a:p>
        </p:txBody>
      </p:sp>
    </p:spTree>
    <p:extLst>
      <p:ext uri="{BB962C8B-B14F-4D97-AF65-F5344CB8AC3E}">
        <p14:creationId xmlns:p14="http://schemas.microsoft.com/office/powerpoint/2010/main" val="77734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D79D212E-D0DC-BCEB-CD94-ADC3B35D38F2}"/>
              </a:ext>
            </a:extLst>
          </p:cNvPr>
          <p:cNvSpPr/>
          <p:nvPr/>
        </p:nvSpPr>
        <p:spPr>
          <a:xfrm flipH="1">
            <a:off x="386499" y="647423"/>
            <a:ext cx="4336330" cy="5932486"/>
          </a:xfrm>
          <a:prstGeom prst="round1Rect">
            <a:avLst/>
          </a:prstGeom>
          <a:solidFill>
            <a:srgbClr val="FFFCF2"/>
          </a:solidFill>
          <a:ln>
            <a:solidFill>
              <a:srgbClr val="7B5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229269D-B988-F237-0E13-4BFB2055671B}"/>
              </a:ext>
            </a:extLst>
          </p:cNvPr>
          <p:cNvSpPr/>
          <p:nvPr/>
        </p:nvSpPr>
        <p:spPr>
          <a:xfrm>
            <a:off x="5154891" y="358219"/>
            <a:ext cx="4336330" cy="6221690"/>
          </a:xfrm>
          <a:prstGeom prst="round1Rect">
            <a:avLst/>
          </a:prstGeom>
          <a:solidFill>
            <a:srgbClr val="FFFCF2"/>
          </a:solidFill>
          <a:ln>
            <a:solidFill>
              <a:srgbClr val="7B5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9F807-72FD-1B47-408D-E9E70BB76818}"/>
              </a:ext>
            </a:extLst>
          </p:cNvPr>
          <p:cNvSpPr txBox="1"/>
          <p:nvPr/>
        </p:nvSpPr>
        <p:spPr>
          <a:xfrm>
            <a:off x="707009" y="278091"/>
            <a:ext cx="93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B5A2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DAY</a:t>
            </a:r>
            <a:r>
              <a:rPr lang="ko-KR" altLang="en-US" dirty="0">
                <a:solidFill>
                  <a:srgbClr val="7B5A2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solidFill>
                  <a:srgbClr val="7B5A2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endParaRPr lang="ko-KR" altLang="en-US" dirty="0">
              <a:solidFill>
                <a:srgbClr val="7B5A2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80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49551A-6E2E-DC14-16F5-9C2023AC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3" y="2268908"/>
            <a:ext cx="9906000" cy="65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27</Words>
  <Application>Microsoft Office PowerPoint</Application>
  <PresentationFormat>A4 용지(210x297mm)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배달의민족 주아</vt:lpstr>
      <vt:lpstr>타이포_쌍문동 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민준 최</dc:creator>
  <cp:lastModifiedBy>임지민</cp:lastModifiedBy>
  <cp:revision>2</cp:revision>
  <dcterms:created xsi:type="dcterms:W3CDTF">2022-07-10T06:01:13Z</dcterms:created>
  <dcterms:modified xsi:type="dcterms:W3CDTF">2022-07-10T07:46:16Z</dcterms:modified>
</cp:coreProperties>
</file>