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5" r:id="rId8"/>
    <p:sldId id="263" r:id="rId9"/>
    <p:sldId id="262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583"/>
    <a:srgbClr val="201A55"/>
    <a:srgbClr val="12A09B"/>
    <a:srgbClr val="2C2E83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1BA9-093D-4847-8482-A9C77B79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1A801-81B8-4A67-8516-16BC63FF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B0B2B-5334-4152-B354-8CA1E9AF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C8D9F-43D2-488D-B26A-34C5A84A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4AB7B-721C-4D97-B486-183893B9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2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1A32-05D3-4B98-ADBD-B7E7EFB2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604CD0-E03A-4E52-829A-0F333868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F4EB8-9583-4FD7-AF13-A804D33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0471A-5C71-4FF1-A21F-CB69421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9DB1-2C00-480F-A347-A9813B7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59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EA8ED-5ADC-4051-8D88-62833BBD2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4DFFA7-8DFF-4DC8-B555-E50F1BB0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C69B0-8D5B-4DA9-8AFA-02CFB2D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69A21-ECDA-4352-BB2A-923BA4C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17C69-70FA-4310-9BFB-3D12E3B2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F8F0-DFFE-4995-8245-0346C01A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ECDA5-3BBF-47D0-831C-8360A3A2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47FE4-DA80-48AF-BBDA-5E1C2407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4D64E-E52F-4986-8C6B-6984589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B3250-D461-43A5-A300-D19D80F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B4651-9E48-4DE0-8A4B-7E6CC75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450C3-5D4C-495D-8359-2F71CD44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8344B-24FE-4DC7-B10C-3B7AE6F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AB58E-EAF5-46FA-8977-4E0580E9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947EB-0F21-47D2-B23A-1D541F5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4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EE22-F92D-4DEB-8E32-91238F08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F8EF-A7C1-46A3-8562-46843EF0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151F0-39E5-4187-917F-FE8A68E02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74449-16E0-4977-B4DC-3C5242C5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316499-B9B7-48D7-8423-046AC19B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159B-9DC2-4734-8F3D-375F3DCF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1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71EC-E916-4868-BEF2-D17F5B74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A5C7F-C068-4F3C-9AD5-98C564F7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B7CF3-294F-495D-B205-408D21FC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FD7F45-1C19-485E-AF32-4B1BE0E2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AED74E-DC6D-4148-A78A-315995B3A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885A6-5777-4819-9164-5D241235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284C3-F673-41E3-8741-B7F68290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FA0F4-30D8-45F0-9CBE-927AD1A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2DFD-3AD0-4D70-A213-269939AE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7999A9-95DA-4231-ADB0-4A50F7E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48226-E85F-4108-8AF7-3F97DE3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632A4C-77A6-4F37-AD1D-FB6CF5D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33A32E-6DFC-4FAA-A01F-3272430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A6B4B-1FF7-4665-8679-5C15CE78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38FD64-BF05-495B-8C16-47461463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6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8C60-850E-4789-A9CD-0E59B2F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6704E-9277-4AC7-9555-B16C9C75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12CF59-B47B-470E-81D0-18418BDC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7AAED-29A6-4762-A7C0-EC84786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AF222-16D6-4414-9B33-9C0A69AC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6C7D4-DB63-4A63-9D3B-78B4270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9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E033B-EF72-41D8-AB24-815C5E0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E0C4B9-E2D5-4CC2-84FA-FEB5D7D2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54EE4-8C7D-4558-BA34-9F015F0D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3F356-8F98-43DC-8E68-D1294544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10139-F93A-434B-A88F-3180438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1EDD1-E0BE-4C77-B668-FE4D7BDD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A81ADD-4022-4C48-B4A0-06F6D00E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EF1CF-E157-42B1-9B8A-F7EDE1F8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84CD6-E756-429E-8464-260EAD488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F433-581D-4DEC-BBDF-AF63A073887C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FC6E2-15FB-4308-9B9E-71F83892D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91911-5EA8-4683-B855-FFAB7853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EAKgGzrt/dawplaneaci%C3%B3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4qdPA_Gu_8VgORrUZ6T3O-GKdu_tfSS/view?usp=shari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iBtp--9TbV4THswY8NF7iuZgchISfHVq/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32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F966E-DE88-2542-B838-97E683C69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0" t="7236" r="7355" b="7352"/>
          <a:stretch/>
        </p:blipFill>
        <p:spPr>
          <a:xfrm>
            <a:off x="3007567" y="1090465"/>
            <a:ext cx="6176866" cy="398538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925214E-31AF-5549-9AF8-6BFE38DECBC9}"/>
              </a:ext>
            </a:extLst>
          </p:cNvPr>
          <p:cNvSpPr>
            <a:spLocks noGrp="1"/>
          </p:cNvSpPr>
          <p:nvPr/>
        </p:nvSpPr>
        <p:spPr>
          <a:xfrm>
            <a:off x="3099695" y="5331418"/>
            <a:ext cx="5992610" cy="152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Guillermo Vazquez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Ruiz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Raziel </a:t>
            </a:r>
            <a:r>
              <a:rPr lang="en-US" sz="1600" dirty="0" err="1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Baruc</a:t>
            </a:r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Hernández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Manuel Amador</a:t>
            </a:r>
          </a:p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421681" y="62211"/>
            <a:ext cx="8186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Lenguajes para desarrollo</a:t>
            </a:r>
            <a:endParaRPr lang="es-MX" sz="5400" b="0" cap="none" spc="0" dirty="0">
              <a:ln w="0"/>
              <a:solidFill>
                <a:srgbClr val="201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B5B2AC-F766-4A5B-AA26-A2581C80858C}"/>
              </a:ext>
            </a:extLst>
          </p:cNvPr>
          <p:cNvSpPr/>
          <p:nvPr/>
        </p:nvSpPr>
        <p:spPr>
          <a:xfrm>
            <a:off x="2209800" y="1868704"/>
            <a:ext cx="965835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s-MX" dirty="0">
              <a:solidFill>
                <a:srgbClr val="12A0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8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endParaRPr lang="es-MX" dirty="0">
              <a:solidFill>
                <a:srgbClr val="12A0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(</a:t>
            </a:r>
            <a:r>
              <a:rPr lang="es-MX" dirty="0" err="1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API)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s-MX" dirty="0" err="1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DB)</a:t>
            </a:r>
          </a:p>
        </p:txBody>
      </p:sp>
    </p:spTree>
    <p:extLst>
      <p:ext uri="{BB962C8B-B14F-4D97-AF65-F5344CB8AC3E}">
        <p14:creationId xmlns:p14="http://schemas.microsoft.com/office/powerpoint/2010/main" val="266604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3998911" y="62211"/>
            <a:ext cx="5032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r>
              <a:rPr lang="es-MX" sz="540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Trabajo</a:t>
            </a:r>
            <a:endParaRPr lang="es-MX" sz="5400" b="0" cap="none" spc="0" dirty="0">
              <a:ln w="0"/>
              <a:solidFill>
                <a:srgbClr val="201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B5B2AC-F766-4A5B-AA26-A2581C80858C}"/>
              </a:ext>
            </a:extLst>
          </p:cNvPr>
          <p:cNvSpPr/>
          <p:nvPr/>
        </p:nvSpPr>
        <p:spPr>
          <a:xfrm>
            <a:off x="2209800" y="2871796"/>
            <a:ext cx="9658350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MX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MX" dirty="0" err="1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s-MX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https://trello.com/b/EAKgGzrt/dawplaneaci%C3%B3n</a:t>
            </a:r>
            <a:endParaRPr lang="es-MX" dirty="0">
              <a:solidFill>
                <a:srgbClr val="12A0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3460421" y="62211"/>
            <a:ext cx="6109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 </a:t>
            </a:r>
            <a:r>
              <a:rPr lang="es-MX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Quienes</a:t>
            </a:r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Somos?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F91C8B-AA8A-44B3-90E1-E4D9496F46E4}"/>
              </a:ext>
            </a:extLst>
          </p:cNvPr>
          <p:cNvSpPr txBox="1"/>
          <p:nvPr/>
        </p:nvSpPr>
        <p:spPr>
          <a:xfrm>
            <a:off x="2365131" y="2168128"/>
            <a:ext cx="960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Principios: </a:t>
            </a:r>
          </a:p>
          <a:p>
            <a:r>
              <a:rPr lang="es-ES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Agilizar los procesos de los clientes a través de herramientas basadas en la web.</a:t>
            </a:r>
          </a:p>
          <a:p>
            <a:endParaRPr lang="es-ES" dirty="0">
              <a:solidFill>
                <a:srgbClr val="6625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Misión: </a:t>
            </a:r>
          </a:p>
          <a:p>
            <a:r>
              <a:rPr lang="es-ES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Brindar soluciones tecnológicas a empresas de distintos ámbitos, consolidadas en</a:t>
            </a:r>
          </a:p>
          <a:p>
            <a:r>
              <a:rPr lang="es-ES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principios éticos. </a:t>
            </a:r>
          </a:p>
          <a:p>
            <a:endParaRPr lang="es-ES" dirty="0">
              <a:solidFill>
                <a:srgbClr val="6625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Visión:</a:t>
            </a:r>
          </a:p>
          <a:p>
            <a:r>
              <a:rPr lang="es-ES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Seremos la consultoría de soluciones tecnológicas más reconocida en Querétaro</a:t>
            </a:r>
          </a:p>
          <a:p>
            <a:r>
              <a:rPr lang="es-ES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 nuestras innovaciones y contribuciones en el estado. </a:t>
            </a:r>
          </a:p>
          <a:p>
            <a:endParaRPr lang="es-ES" dirty="0">
              <a:solidFill>
                <a:srgbClr val="6625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Valores: </a:t>
            </a:r>
          </a:p>
          <a:p>
            <a:r>
              <a:rPr lang="es-ES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Honestidad, respeto, confianza, competitividad y solidaridad</a:t>
            </a:r>
          </a:p>
        </p:txBody>
      </p:sp>
    </p:spTree>
    <p:extLst>
      <p:ext uri="{BB962C8B-B14F-4D97-AF65-F5344CB8AC3E}">
        <p14:creationId xmlns:p14="http://schemas.microsoft.com/office/powerpoint/2010/main" val="28703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845513" y="62211"/>
            <a:ext cx="3339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CBTis</a:t>
            </a:r>
            <a:r>
              <a:rPr lang="en-U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118</a:t>
            </a:r>
            <a:endParaRPr lang="es-ES" sz="5400" b="0" cap="none" spc="0" dirty="0">
              <a:ln w="0"/>
              <a:solidFill>
                <a:srgbClr val="201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AD8FFC-CEA3-47F0-9A60-3DEA5A3C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872" y="2365920"/>
            <a:ext cx="1884956" cy="212615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06DF352-52B9-4E7A-BD93-1BB146573C4A}"/>
              </a:ext>
            </a:extLst>
          </p:cNvPr>
          <p:cNvSpPr/>
          <p:nvPr/>
        </p:nvSpPr>
        <p:spPr>
          <a:xfrm>
            <a:off x="2038350" y="1967449"/>
            <a:ext cx="72294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plantel inicio sus labores en Septiembre de 1980 el nombre y número que a la fecha lo identifica que es: CENTRO DE BACHILLERATO TECNOLOGICO INDUSTRIAL Y DE SERVICIOS No. 118 (CBTIS 118). Ubicado en la Av. Prolongación Constituyentes Pte. S/N.</a:t>
            </a:r>
          </a:p>
          <a:p>
            <a:pPr algn="just"/>
            <a:r>
              <a:rPr lang="es-MX" sz="2000" dirty="0" err="1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Mision</a:t>
            </a:r>
            <a:r>
              <a:rPr lang="es-MX" sz="2000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Formar ciudadanos con las habilidades, conocimientos y actitudes requeridas para propiciar y participar en una sociedad del conocimiento, tanto en el ámbito laboral como social.</a:t>
            </a:r>
          </a:p>
          <a:p>
            <a:pPr algn="just"/>
            <a:r>
              <a:rPr lang="es-MX" sz="2000" dirty="0" err="1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es-MX" sz="2000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 Ser una institución líder y de calidad en Educación Media Superior, logrando que nuestros egresados preparados académica, ética y profesionalmente sean demandados</a:t>
            </a:r>
          </a:p>
        </p:txBody>
      </p:sp>
    </p:spTree>
    <p:extLst>
      <p:ext uri="{BB962C8B-B14F-4D97-AF65-F5344CB8AC3E}">
        <p14:creationId xmlns:p14="http://schemas.microsoft.com/office/powerpoint/2010/main" val="33283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4046637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5652901" y="12277"/>
            <a:ext cx="5109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Situación Actual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1E6F11-2BF9-425E-87B1-86E0C6D787E8}"/>
              </a:ext>
            </a:extLst>
          </p:cNvPr>
          <p:cNvSpPr/>
          <p:nvPr/>
        </p:nvSpPr>
        <p:spPr>
          <a:xfrm>
            <a:off x="75455" y="1805938"/>
            <a:ext cx="38957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01A55"/>
                </a:solidFill>
              </a:rPr>
              <a:t> - </a:t>
            </a:r>
            <a:r>
              <a:rPr lang="es-MX" b="1" dirty="0" err="1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CBTis</a:t>
            </a:r>
            <a: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tiene una escuela autónoma con la posibilidad de tomar decisiones propias para mejoras internas</a:t>
            </a:r>
            <a:b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Existe una disposición de mejorara para sus procesos. </a:t>
            </a:r>
            <a:b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Falta de recursos y/o</a:t>
            </a:r>
            <a:b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conocimiento para mejorar internamente. </a:t>
            </a:r>
            <a:b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_tradnl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Deficiencia en el Sistema de admisión. </a:t>
            </a:r>
            <a:endParaRPr lang="es-MX" dirty="0">
              <a:solidFill>
                <a:srgbClr val="201A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509E873-8E53-44A7-BAE6-D10B6FCD8DF8}"/>
              </a:ext>
            </a:extLst>
          </p:cNvPr>
          <p:cNvSpPr/>
          <p:nvPr/>
        </p:nvSpPr>
        <p:spPr>
          <a:xfrm>
            <a:off x="4151411" y="1195507"/>
            <a:ext cx="2877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srgbClr val="662583"/>
                </a:solidFill>
              </a:rPr>
              <a:t>Problemáticas identificadas</a:t>
            </a:r>
            <a:r>
              <a:rPr lang="en-US" b="1" dirty="0">
                <a:solidFill>
                  <a:srgbClr val="662583"/>
                </a:solidFill>
              </a:rPr>
              <a:t>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EE8CC9-50A6-4577-92DB-CD1D1EFB6C83}"/>
              </a:ext>
            </a:extLst>
          </p:cNvPr>
          <p:cNvSpPr/>
          <p:nvPr/>
        </p:nvSpPr>
        <p:spPr>
          <a:xfrm>
            <a:off x="5210174" y="2274838"/>
            <a:ext cx="6200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Llevar el sistema de inscripción de una manera ordenada y transparente</a:t>
            </a:r>
          </a:p>
          <a:p>
            <a:pPr marL="285750" indent="-285750">
              <a:buFontTx/>
              <a:buChar char="-"/>
            </a:pPr>
            <a:endParaRPr lang="es-ES_tradnl" b="1" dirty="0">
              <a:solidFill>
                <a:srgbClr val="201A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_tradnl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Presentar el examen de admisión de una manera segura y eficaz para todos sus alicantes</a:t>
            </a:r>
          </a:p>
          <a:p>
            <a:pPr marL="285750" indent="-285750">
              <a:buFontTx/>
              <a:buChar char="-"/>
            </a:pPr>
            <a:endParaRPr lang="es-ES_tradnl" b="1" dirty="0">
              <a:solidFill>
                <a:srgbClr val="201A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b="1" dirty="0">
                <a:solidFill>
                  <a:srgbClr val="201A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Generar una base de datos con los resultados reales en tiempo y forma</a:t>
            </a:r>
          </a:p>
        </p:txBody>
      </p:sp>
    </p:spTree>
    <p:extLst>
      <p:ext uri="{BB962C8B-B14F-4D97-AF65-F5344CB8AC3E}">
        <p14:creationId xmlns:p14="http://schemas.microsoft.com/office/powerpoint/2010/main" val="353824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210085" y="62211"/>
            <a:ext cx="8610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Identificación de Requisitos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B5B2AC-F766-4A5B-AA26-A2581C80858C}"/>
              </a:ext>
            </a:extLst>
          </p:cNvPr>
          <p:cNvSpPr/>
          <p:nvPr/>
        </p:nvSpPr>
        <p:spPr>
          <a:xfrm>
            <a:off x="2188493" y="2413337"/>
            <a:ext cx="9658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Casos de Uso (Requisitos Funcionales):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https://drive.google.com/file/d/1k4qdPA_Gu_8VgORrUZ6T3O-GKdu_tfSS/view?usp=sharing</a:t>
            </a:r>
            <a:endParaRPr lang="es-MX" dirty="0">
              <a:solidFill>
                <a:srgbClr val="12A0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Modelo Entidad-</a:t>
            </a:r>
            <a:r>
              <a:rPr lang="es-MX" dirty="0" err="1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</a:t>
            </a:r>
            <a:r>
              <a:rPr lang="es-MX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(Requisitos de </a:t>
            </a:r>
            <a:r>
              <a:rPr lang="es-MX" dirty="0" err="1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s-MX" dirty="0">
                <a:solidFill>
                  <a:srgbClr val="6625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:</a:t>
            </a:r>
          </a:p>
          <a:p>
            <a:endParaRPr lang="es-MX" dirty="0">
              <a:solidFill>
                <a:srgbClr val="12A0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rgbClr val="12A09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https://drive.google.com/file/d/1iBtp--9TbV4THswY8NF7iuZgchISfHVq/view</a:t>
            </a:r>
            <a:endParaRPr lang="es-MX" dirty="0">
              <a:solidFill>
                <a:srgbClr val="12A0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3114178" y="62211"/>
            <a:ext cx="6801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Propuesta de Interfaz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939B1E-8776-4718-BAFF-7C6E7E49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98" y="1171575"/>
            <a:ext cx="4699927" cy="3192481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F83733C-DD94-4E48-8635-3FBC7C892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85173" y="3732195"/>
            <a:ext cx="5606827" cy="31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3114178" y="62211"/>
            <a:ext cx="6801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Propuesta de Interfaz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DC169A-E870-44E4-97FE-2966656E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171574"/>
            <a:ext cx="5143498" cy="28803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ED0100C-0261-4C4F-891D-91E49F2DE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3977641"/>
            <a:ext cx="5143500" cy="288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3114178" y="62211"/>
            <a:ext cx="6801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Propuesta de Interfaz</a:t>
            </a:r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43CDA9ED-9409-411F-AE2B-C8AD88611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950" y="1171574"/>
            <a:ext cx="5255760" cy="29432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55BAC4-C1C6-4503-A798-3FF9CCF16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710" y="4100271"/>
            <a:ext cx="5050290" cy="28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3114178" y="62211"/>
            <a:ext cx="6801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Propuesta de Interfaz</a:t>
            </a:r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30E31FD0-CD4C-482E-80EE-5824FEF8F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949" y="1171575"/>
            <a:ext cx="5223891" cy="29253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B7707B-54CC-42EE-9E3C-90F928D80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840" y="3999286"/>
            <a:ext cx="5082160" cy="28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2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BA722CA22A204AB44E4EDB581E83FD" ma:contentTypeVersion="13" ma:contentTypeDescription="Crear nuevo documento." ma:contentTypeScope="" ma:versionID="b6ed82536405e373b7678f00e04082ad">
  <xsd:schema xmlns:xsd="http://www.w3.org/2001/XMLSchema" xmlns:xs="http://www.w3.org/2001/XMLSchema" xmlns:p="http://schemas.microsoft.com/office/2006/metadata/properties" xmlns:ns3="465ee317-b4e1-438c-bdbf-da585c71e02b" xmlns:ns4="3c727beb-9a9a-49a2-b9f5-27247d78c45e" targetNamespace="http://schemas.microsoft.com/office/2006/metadata/properties" ma:root="true" ma:fieldsID="acd9a9f2ca75d87197c9e6c9c15f3964" ns3:_="" ns4:_="">
    <xsd:import namespace="465ee317-b4e1-438c-bdbf-da585c71e02b"/>
    <xsd:import namespace="3c727beb-9a9a-49a2-b9f5-27247d78c4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ee317-b4e1-438c-bdbf-da585c71e0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27beb-9a9a-49a2-b9f5-27247d78c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48C9C0-80BD-4A1C-A2C0-4A32FCE3F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CB3F5-6AE7-4F3F-8908-6215A4E89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5ee317-b4e1-438c-bdbf-da585c71e02b"/>
    <ds:schemaRef ds:uri="3c727beb-9a9a-49a2-b9f5-27247d78c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62C48A-D046-4266-AD64-E3499DA486D2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3c727beb-9a9a-49a2-b9f5-27247d78c45e"/>
    <ds:schemaRef ds:uri="http://www.w3.org/XML/1998/namespace"/>
    <ds:schemaRef ds:uri="http://schemas.microsoft.com/office/infopath/2007/PartnerControls"/>
    <ds:schemaRef ds:uri="465ee317-b4e1-438c-bdbf-da585c71e02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277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Ruiz Velasco Hernandez</dc:creator>
  <cp:lastModifiedBy>Fernando Ruiz Velasco Hernandez</cp:lastModifiedBy>
  <cp:revision>5</cp:revision>
  <dcterms:created xsi:type="dcterms:W3CDTF">2020-02-26T15:17:56Z</dcterms:created>
  <dcterms:modified xsi:type="dcterms:W3CDTF">2020-02-26T16:13:20Z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0x01010093BA722CA22A204AB44E4EDB581E83FD</vt:lpwstr>
  </property>
</Properties>
</file>