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6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2583"/>
    <a:srgbClr val="201A55"/>
    <a:srgbClr val="12A09B"/>
    <a:srgbClr val="2C2E83"/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2" y="5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91BA9-093D-4847-8482-A9C77B798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F1A801-81B8-4A67-8516-16BC63FF5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B0B2B-5334-4152-B354-8CA1E9AF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0C8D9F-43D2-488D-B26A-34C5A84A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4AB7B-721C-4D97-B486-183893B9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425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41A32-05D3-4B98-ADBD-B7E7EFB2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604CD0-E03A-4E52-829A-0F3338684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8F4EB8-9583-4FD7-AF13-A804D33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C0471A-5C71-4FF1-A21F-CB69421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009DB1-2C00-480F-A347-A9813B78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259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5EA8ED-5ADC-4051-8D88-62833BBD2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4DFFA7-8DFF-4DC8-B555-E50F1BB0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C69B0-8D5B-4DA9-8AFA-02CFB2D9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69A21-ECDA-4352-BB2A-923BA4C7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717C69-70FA-4310-9BFB-3D12E3B2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3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5F8F0-DFFE-4995-8245-0346C01A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EECDA5-3BBF-47D0-831C-8360A3A2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47FE4-DA80-48AF-BBDA-5E1C2407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B4D64E-E52F-4986-8C6B-69845893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3B3250-D461-43A5-A300-D19D80F3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184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B4651-9E48-4DE0-8A4B-7E6CC751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8450C3-5D4C-495D-8359-2F71CD44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8344B-24FE-4DC7-B10C-3B7AE6FB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AB58E-EAF5-46FA-8977-4E0580E9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D947EB-0F21-47D2-B23A-1D541F5A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44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5EE22-F92D-4DEB-8E32-91238F08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F8EF-A7C1-46A3-8562-46843EF07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E151F0-39E5-4187-917F-FE8A68E02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74449-16E0-4977-B4DC-3C5242C5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316499-B9B7-48D7-8423-046AC19B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0A159B-9DC2-4734-8F3D-375F3DCF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1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F71EC-E916-4868-BEF2-D17F5B74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DA5C7F-C068-4F3C-9AD5-98C564F7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5B7CF3-294F-495D-B205-408D21FC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FD7F45-1C19-485E-AF32-4B1BE0E29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AED74E-DC6D-4148-A78A-315995B3A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A885A6-5777-4819-9164-5D241235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6284C3-F673-41E3-8741-B7F68290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0FA0F4-30D8-45F0-9CBE-927AD1A8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82DFD-3AD0-4D70-A213-269939AE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7999A9-95DA-4231-ADB0-4A50F7EF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748226-E85F-4108-8AF7-3F97DE37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632A4C-77A6-4F37-AD1D-FB6CF5D9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85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33A32E-6DFC-4FAA-A01F-32724302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AA6B4B-1FF7-4665-8679-5C15CE78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38FD64-BF05-495B-8C16-47461463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63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48C60-850E-4789-A9CD-0E59B2F5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6704E-9277-4AC7-9555-B16C9C75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12CF59-B47B-470E-81D0-18418BDC0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F7AAED-29A6-4762-A7C0-EC847865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EAF222-16D6-4414-9B33-9C0A69AC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76C7D4-DB63-4A63-9D3B-78B42705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9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E033B-EF72-41D8-AB24-815C5E0F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E0C4B9-E2D5-4CC2-84FA-FEB5D7D21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654EE4-8C7D-4558-BA34-9F015F0D8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3F356-8F98-43DC-8E68-D1294544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C10139-F93A-434B-A88F-3180438F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51EDD1-E0BE-4C77-B668-FE4D7BDD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25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A81ADD-4022-4C48-B4A0-06F6D00E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8EF1CF-E157-42B1-9B8A-F7EDE1F8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84CD6-E756-429E-8464-260EAD488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F433-581D-4DEC-BBDF-AF63A073887C}" type="datetimeFigureOut">
              <a:rPr lang="es-MX" smtClean="0"/>
              <a:t>28/04/20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FC6E2-15FB-4308-9B9E-71F83892D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891911-5EA8-4683-B855-FFAB78537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34B8-CE5A-4772-A02F-7AD357BDAE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09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MindBreaker/DAW2020/tree/master/Entrega%203/SQL%20SCRIPT/AVANCE%203%20TABLAS%20SQ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MindBreaker/DAW2020/tree/develop/Entrega%204/Prueba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32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3F966E-DE88-2542-B838-97E683C695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0" t="7236" r="7355" b="7352"/>
          <a:stretch/>
        </p:blipFill>
        <p:spPr>
          <a:xfrm>
            <a:off x="3007567" y="1090465"/>
            <a:ext cx="6176866" cy="3985387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1925214E-31AF-5549-9AF8-6BFE38DECBC9}"/>
              </a:ext>
            </a:extLst>
          </p:cNvPr>
          <p:cNvSpPr>
            <a:spLocks noGrp="1"/>
          </p:cNvSpPr>
          <p:nvPr/>
        </p:nvSpPr>
        <p:spPr>
          <a:xfrm>
            <a:off x="3099695" y="5331418"/>
            <a:ext cx="5992610" cy="152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Guillermo Vazquez</a:t>
            </a:r>
          </a:p>
          <a:p>
            <a:pPr algn="ctr"/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Fernando Ruiz</a:t>
            </a:r>
          </a:p>
          <a:p>
            <a:pPr algn="ctr"/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Raziel </a:t>
            </a:r>
            <a:r>
              <a:rPr lang="en-US" sz="1600" dirty="0" err="1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Baruc</a:t>
            </a:r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Hernández</a:t>
            </a:r>
          </a:p>
          <a:p>
            <a:pPr algn="ctr"/>
            <a:r>
              <a:rPr lang="en-US" sz="1600" dirty="0">
                <a:solidFill>
                  <a:srgbClr val="2C2E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 Manuel Amador</a:t>
            </a:r>
          </a:p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2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</a:t>
            </a:r>
            <a:r>
              <a:rPr lang="es-MX" sz="2000" b="1" dirty="0"/>
              <a:t>Prevención de errores al eliminar examen</a:t>
            </a:r>
            <a:endParaRPr lang="es-MX" sz="2000" dirty="0"/>
          </a:p>
        </p:txBody>
      </p:sp>
      <p:pic>
        <p:nvPicPr>
          <p:cNvPr id="9" name="Imagen 8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F6F81010-61B6-804D-88E2-A64260F94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242456"/>
            <a:ext cx="9505950" cy="42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5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</a:t>
            </a:r>
            <a:r>
              <a:rPr lang="es-MX" sz="2000" b="1" dirty="0"/>
              <a:t>Prevención de errores al eliminar examen</a:t>
            </a:r>
            <a:r>
              <a:rPr lang="es-MX" sz="2000" dirty="0"/>
              <a:t> </a:t>
            </a:r>
            <a:r>
              <a:rPr lang="es-MX" sz="2000" b="1" dirty="0"/>
              <a:t>SOLUCION</a:t>
            </a:r>
            <a:r>
              <a:rPr lang="es-MX" sz="2000" dirty="0"/>
              <a:t> </a:t>
            </a:r>
            <a:endParaRPr lang="es-MX" sz="2000" b="1" dirty="0"/>
          </a:p>
        </p:txBody>
      </p:sp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36F379C-0E8E-BB4E-BB44-FEFEFCBB1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62" y="2241532"/>
            <a:ext cx="8626045" cy="207194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34560E7-1289-0540-9F6E-38397E22FF22}"/>
              </a:ext>
            </a:extLst>
          </p:cNvPr>
          <p:cNvSpPr txBox="1"/>
          <p:nvPr/>
        </p:nvSpPr>
        <p:spPr>
          <a:xfrm>
            <a:off x="2843178" y="5896710"/>
            <a:ext cx="839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crea una alerta para prevenir errores del usuario al momento de eliminar un examen</a:t>
            </a:r>
          </a:p>
        </p:txBody>
      </p:sp>
    </p:spTree>
    <p:extLst>
      <p:ext uri="{BB962C8B-B14F-4D97-AF65-F5344CB8AC3E}">
        <p14:creationId xmlns:p14="http://schemas.microsoft.com/office/powerpoint/2010/main" val="80677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967593" y="1254550"/>
            <a:ext cx="10142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MX" sz="2000" dirty="0"/>
            </a:br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El texto no escala con el tamaño de la barra de navegación.</a:t>
            </a:r>
          </a:p>
        </p:txBody>
      </p:sp>
      <p:pic>
        <p:nvPicPr>
          <p:cNvPr id="10" name="Imagen 9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CD75CA04-B796-154C-9E30-2A6F40F30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72" y="2121611"/>
            <a:ext cx="8294914" cy="45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7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</a:t>
            </a:r>
            <a:r>
              <a:rPr lang="es-MX" sz="2000" b="1" dirty="0"/>
              <a:t>Prevención de errores al eliminar examen</a:t>
            </a:r>
            <a:r>
              <a:rPr lang="es-MX" sz="2000" dirty="0"/>
              <a:t> </a:t>
            </a:r>
            <a:r>
              <a:rPr lang="es-MX" sz="2000" b="1" dirty="0"/>
              <a:t>SOLUCION</a:t>
            </a:r>
            <a:r>
              <a:rPr lang="es-MX" sz="2000" dirty="0"/>
              <a:t> </a:t>
            </a:r>
            <a:endParaRPr lang="es-MX" sz="2000" b="1" dirty="0"/>
          </a:p>
        </p:txBody>
      </p:sp>
      <p:pic>
        <p:nvPicPr>
          <p:cNvPr id="10" name="Imagen 9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1D9CD85-9C75-244A-B0C3-8A2F45C91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6" y="2047874"/>
            <a:ext cx="8178800" cy="40767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E7D93C8-012E-5E48-B843-978D1BBE2F97}"/>
              </a:ext>
            </a:extLst>
          </p:cNvPr>
          <p:cNvSpPr txBox="1"/>
          <p:nvPr/>
        </p:nvSpPr>
        <p:spPr>
          <a:xfrm>
            <a:off x="3236355" y="6403488"/>
            <a:ext cx="655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elimino la pestaña para reducir el menu lateral y evitar el colapso </a:t>
            </a:r>
          </a:p>
        </p:txBody>
      </p:sp>
    </p:spTree>
    <p:extLst>
      <p:ext uri="{BB962C8B-B14F-4D97-AF65-F5344CB8AC3E}">
        <p14:creationId xmlns:p14="http://schemas.microsoft.com/office/powerpoint/2010/main" val="366725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Ambiente de </a:t>
            </a:r>
            <a:r>
              <a:rPr lang="es-ES" sz="5400" b="0" cap="none" spc="0" dirty="0" err="1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Produccion</a:t>
            </a:r>
            <a:endParaRPr lang="es-ES" sz="5400" b="0" cap="none" spc="0" dirty="0">
              <a:ln w="0"/>
              <a:solidFill>
                <a:srgbClr val="201A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Proveedor de servicio de servidores dedicados:</a:t>
            </a:r>
            <a:endParaRPr lang="en-US" sz="3200" dirty="0"/>
          </a:p>
          <a:p>
            <a:endParaRPr lang="es-MX" sz="2000" b="1" dirty="0"/>
          </a:p>
        </p:txBody>
      </p:sp>
      <p:pic>
        <p:nvPicPr>
          <p:cNvPr id="9" name="Picture 2" descr="Image result for 1and1">
            <a:extLst>
              <a:ext uri="{FF2B5EF4-FFF2-40B4-BE49-F238E27FC236}">
                <a16:creationId xmlns:a16="http://schemas.microsoft.com/office/drawing/2014/main" id="{E35D1BB3-76C9-5F47-B045-D4151365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03" y="2458677"/>
            <a:ext cx="6999640" cy="36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56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Base de datos creada con datos cargados</a:t>
            </a:r>
            <a:endParaRPr lang="en-US" sz="3200" dirty="0"/>
          </a:p>
          <a:p>
            <a:endParaRPr lang="es-MX" sz="2000" b="1" dirty="0"/>
          </a:p>
        </p:txBody>
      </p:sp>
      <p:pic>
        <p:nvPicPr>
          <p:cNvPr id="10" name="Imagen 9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F4889CF9-1E75-5844-B8F7-05117D655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93" y="2047874"/>
            <a:ext cx="8696337" cy="40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0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Tabla Estudiantes </a:t>
            </a:r>
            <a:endParaRPr lang="en-US" sz="3200" dirty="0"/>
          </a:p>
          <a:p>
            <a:endParaRPr lang="es-MX" sz="2000" b="1" dirty="0"/>
          </a:p>
        </p:txBody>
      </p:sp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34592C5-5CE9-A64B-AFBE-EB82F5DFF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24" y="2047874"/>
            <a:ext cx="8515349" cy="41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7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219199"/>
            <a:ext cx="10142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Tablas Preguntas</a:t>
            </a:r>
            <a:endParaRPr lang="en-US" sz="3200" dirty="0"/>
          </a:p>
          <a:p>
            <a:endParaRPr lang="es-MX" sz="2000" b="1" dirty="0"/>
          </a:p>
        </p:txBody>
      </p:sp>
      <p:pic>
        <p:nvPicPr>
          <p:cNvPr id="10" name="Imagen 9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068F00F8-3C27-AC4D-94FA-2230C3583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93" y="1891474"/>
            <a:ext cx="8362276" cy="46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67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219199"/>
            <a:ext cx="10142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Script SQL </a:t>
            </a:r>
            <a:endParaRPr lang="en-US" sz="3200" dirty="0"/>
          </a:p>
          <a:p>
            <a:endParaRPr lang="es-MX" sz="2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95EB40-E1B1-1047-A9FC-D0F6C754408A}"/>
              </a:ext>
            </a:extLst>
          </p:cNvPr>
          <p:cNvSpPr txBox="1"/>
          <p:nvPr/>
        </p:nvSpPr>
        <p:spPr>
          <a:xfrm>
            <a:off x="2590799" y="2256452"/>
            <a:ext cx="681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3"/>
              </a:rPr>
              <a:t>https://github.com/TheMindBreaker/DAW2020/tree/master/Entrega%203/SQL%20SCRIPT/AVANCE%203%20TABLAS%20SQL%20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4623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2590800" y="62211"/>
            <a:ext cx="93508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Manejo de Pruebas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FD225EC-D194-2846-B506-FBF5AFA28D33}"/>
              </a:ext>
            </a:extLst>
          </p:cNvPr>
          <p:cNvSpPr txBox="1"/>
          <p:nvPr/>
        </p:nvSpPr>
        <p:spPr>
          <a:xfrm>
            <a:off x="2590800" y="2863889"/>
            <a:ext cx="813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linkClick r:id="rId3"/>
              </a:rPr>
              <a:t>https://github.com/TheMindBreaker/DAW2020/tree/develop/Entrega%204/Pruebas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805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2014321" y="1368850"/>
            <a:ext cx="309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REQUISITOS FUNCIONALES: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1BDA12-9C0C-084B-8D1D-130B394B77D1}"/>
              </a:ext>
            </a:extLst>
          </p:cNvPr>
          <p:cNvSpPr txBox="1"/>
          <p:nvPr/>
        </p:nvSpPr>
        <p:spPr>
          <a:xfrm>
            <a:off x="2529399" y="197614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Iniciar Sesion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DF4C97-D5E7-FC40-B0EB-7CC6D0E106AE}"/>
              </a:ext>
            </a:extLst>
          </p:cNvPr>
          <p:cNvSpPr txBox="1"/>
          <p:nvPr/>
        </p:nvSpPr>
        <p:spPr>
          <a:xfrm>
            <a:off x="2529399" y="2503706"/>
            <a:ext cx="1611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Cerrar Sesion.</a:t>
            </a:r>
            <a:endParaRPr lang="es-MX" b="1" dirty="0"/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E8A674-8389-0C48-80F1-F053D0DC3A30}"/>
              </a:ext>
            </a:extLst>
          </p:cNvPr>
          <p:cNvSpPr txBox="1"/>
          <p:nvPr/>
        </p:nvSpPr>
        <p:spPr>
          <a:xfrm>
            <a:off x="2529399" y="3005853"/>
            <a:ext cx="238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Recuperar Contraseña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C6E685-4698-884E-B30E-2ACBCFCD9DFA}"/>
              </a:ext>
            </a:extLst>
          </p:cNvPr>
          <p:cNvSpPr txBox="1"/>
          <p:nvPr/>
        </p:nvSpPr>
        <p:spPr>
          <a:xfrm>
            <a:off x="2529399" y="3556946"/>
            <a:ext cx="172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Iniciar Examen </a:t>
            </a:r>
          </a:p>
          <a:p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5E26CF5-A187-0448-9958-CF47372C179D}"/>
              </a:ext>
            </a:extLst>
          </p:cNvPr>
          <p:cNvSpPr txBox="1"/>
          <p:nvPr/>
        </p:nvSpPr>
        <p:spPr>
          <a:xfrm>
            <a:off x="2515173" y="4697031"/>
            <a:ext cx="2284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Seleccionar Reactivo </a:t>
            </a:r>
          </a:p>
          <a:p>
            <a:br>
              <a:rPr lang="es-MX" dirty="0"/>
            </a:b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158F165-4F98-9944-9754-ACF3581200DD}"/>
              </a:ext>
            </a:extLst>
          </p:cNvPr>
          <p:cNvSpPr txBox="1"/>
          <p:nvPr/>
        </p:nvSpPr>
        <p:spPr>
          <a:xfrm>
            <a:off x="2417541" y="6147628"/>
            <a:ext cx="344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u="sng" dirty="0"/>
              <a:t>https://cbtis.construtec.xyz/home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ADA876B-C37F-AA4A-BA6F-63CFC29DA774}"/>
              </a:ext>
            </a:extLst>
          </p:cNvPr>
          <p:cNvSpPr txBox="1"/>
          <p:nvPr/>
        </p:nvSpPr>
        <p:spPr>
          <a:xfrm>
            <a:off x="2529399" y="4070851"/>
            <a:ext cx="1990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Terminar Examen </a:t>
            </a:r>
          </a:p>
          <a:p>
            <a:br>
              <a:rPr lang="es-MX" dirty="0"/>
            </a:b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48EB440-640F-D24A-A7DF-BBA101DE504B}"/>
              </a:ext>
            </a:extLst>
          </p:cNvPr>
          <p:cNvSpPr txBox="1"/>
          <p:nvPr/>
        </p:nvSpPr>
        <p:spPr>
          <a:xfrm>
            <a:off x="7020731" y="209436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Guardar Reactivo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2117A34-E82C-6741-8E83-E5C772E5C56E}"/>
              </a:ext>
            </a:extLst>
          </p:cNvPr>
          <p:cNvSpPr txBox="1"/>
          <p:nvPr/>
        </p:nvSpPr>
        <p:spPr>
          <a:xfrm>
            <a:off x="7020731" y="2611704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Eliminar Examen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12685C6-3897-1445-809A-1EED5D8DBBCD}"/>
              </a:ext>
            </a:extLst>
          </p:cNvPr>
          <p:cNvSpPr txBox="1"/>
          <p:nvPr/>
        </p:nvSpPr>
        <p:spPr>
          <a:xfrm>
            <a:off x="7020666" y="3125542"/>
            <a:ext cx="186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Guardar Examen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61B0A7F-DC7A-BE49-83E3-2C809FFAC70E}"/>
              </a:ext>
            </a:extLst>
          </p:cNvPr>
          <p:cNvSpPr txBox="1"/>
          <p:nvPr/>
        </p:nvSpPr>
        <p:spPr>
          <a:xfrm>
            <a:off x="7020666" y="3639380"/>
            <a:ext cx="200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Reanudar Examen</a:t>
            </a:r>
          </a:p>
        </p:txBody>
      </p:sp>
    </p:spTree>
    <p:extLst>
      <p:ext uri="{BB962C8B-B14F-4D97-AF65-F5344CB8AC3E}">
        <p14:creationId xmlns:p14="http://schemas.microsoft.com/office/powerpoint/2010/main" val="28703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2014321" y="1368850"/>
            <a:ext cx="309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REPORTE DE USABILIDAD: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1BDA12-9C0C-084B-8D1D-130B394B77D1}"/>
              </a:ext>
            </a:extLst>
          </p:cNvPr>
          <p:cNvSpPr txBox="1"/>
          <p:nvPr/>
        </p:nvSpPr>
        <p:spPr>
          <a:xfrm>
            <a:off x="2529399" y="1976140"/>
            <a:ext cx="446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Aspecto a </a:t>
            </a:r>
            <a:r>
              <a:rPr lang="es-MX" b="1" dirty="0"/>
              <a:t>mejorar</a:t>
            </a:r>
            <a:r>
              <a:rPr lang="es-MX" dirty="0"/>
              <a:t>: </a:t>
            </a:r>
            <a:r>
              <a:rPr lang="es-MX" b="1" dirty="0"/>
              <a:t>Botón de iniciar examen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DF4C97-D5E7-FC40-B0EB-7CC6D0E106AE}"/>
              </a:ext>
            </a:extLst>
          </p:cNvPr>
          <p:cNvSpPr txBox="1"/>
          <p:nvPr/>
        </p:nvSpPr>
        <p:spPr>
          <a:xfrm>
            <a:off x="2529399" y="2503706"/>
            <a:ext cx="7844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Aspecto a </a:t>
            </a:r>
            <a:r>
              <a:rPr lang="es-MX" b="1" dirty="0"/>
              <a:t>mejorar</a:t>
            </a:r>
            <a:r>
              <a:rPr lang="es-MX" dirty="0"/>
              <a:t>: Estética y Diseño sobre los diferentes tipos de competencias.</a:t>
            </a:r>
            <a:endParaRPr lang="es-MX" b="1" dirty="0"/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E8A674-8389-0C48-80F1-F053D0DC3A30}"/>
              </a:ext>
            </a:extLst>
          </p:cNvPr>
          <p:cNvSpPr txBox="1"/>
          <p:nvPr/>
        </p:nvSpPr>
        <p:spPr>
          <a:xfrm>
            <a:off x="2529399" y="3005853"/>
            <a:ext cx="643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Aspecto a </a:t>
            </a:r>
            <a:r>
              <a:rPr lang="es-MX" b="1" dirty="0"/>
              <a:t>mejorar</a:t>
            </a:r>
            <a:r>
              <a:rPr lang="es-MX" dirty="0"/>
              <a:t>: Estética y Diseño al agregar un nuevo examen.</a:t>
            </a:r>
            <a:endParaRPr lang="es-MX" b="1" dirty="0"/>
          </a:p>
          <a:p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C6E685-4698-884E-B30E-2ACBCFCD9DFA}"/>
              </a:ext>
            </a:extLst>
          </p:cNvPr>
          <p:cNvSpPr txBox="1"/>
          <p:nvPr/>
        </p:nvSpPr>
        <p:spPr>
          <a:xfrm>
            <a:off x="2529399" y="3367088"/>
            <a:ext cx="7666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s-MX" dirty="0"/>
            </a:br>
            <a:r>
              <a:rPr lang="es-MX" dirty="0"/>
              <a:t>- Aspecto a </a:t>
            </a:r>
            <a:r>
              <a:rPr lang="es-MX" b="1" dirty="0"/>
              <a:t>mejorar</a:t>
            </a:r>
            <a:r>
              <a:rPr lang="es-MX" dirty="0"/>
              <a:t>: El texto no escala con el tamaño de la barra de navegación.</a:t>
            </a:r>
          </a:p>
          <a:p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5E26CF5-A187-0448-9958-CF47372C179D}"/>
              </a:ext>
            </a:extLst>
          </p:cNvPr>
          <p:cNvSpPr txBox="1"/>
          <p:nvPr/>
        </p:nvSpPr>
        <p:spPr>
          <a:xfrm>
            <a:off x="2529399" y="4154331"/>
            <a:ext cx="4244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 Aspecto a </a:t>
            </a:r>
            <a:r>
              <a:rPr lang="es-MX" b="1" dirty="0"/>
              <a:t>mejorar</a:t>
            </a:r>
            <a:r>
              <a:rPr lang="es-MX" dirty="0"/>
              <a:t>: </a:t>
            </a:r>
            <a:r>
              <a:rPr lang="es-MX" b="1" dirty="0"/>
              <a:t>Prevención de errores</a:t>
            </a:r>
            <a:endParaRPr lang="es-MX" dirty="0"/>
          </a:p>
          <a:p>
            <a:br>
              <a:rPr lang="es-MX" dirty="0"/>
            </a:b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158F165-4F98-9944-9754-ACF3581200DD}"/>
              </a:ext>
            </a:extLst>
          </p:cNvPr>
          <p:cNvSpPr txBox="1"/>
          <p:nvPr/>
        </p:nvSpPr>
        <p:spPr>
          <a:xfrm>
            <a:off x="2529399" y="5568435"/>
            <a:ext cx="344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u="sng" dirty="0"/>
              <a:t>https://cbtis.construtec.xyz/home</a:t>
            </a:r>
          </a:p>
        </p:txBody>
      </p:sp>
    </p:spTree>
    <p:extLst>
      <p:ext uri="{BB962C8B-B14F-4D97-AF65-F5344CB8AC3E}">
        <p14:creationId xmlns:p14="http://schemas.microsoft.com/office/powerpoint/2010/main" val="304901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2014321" y="1368850"/>
            <a:ext cx="5823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</a:t>
            </a:r>
            <a:r>
              <a:rPr lang="es-MX" sz="2000" b="1" dirty="0"/>
              <a:t>Botón de iniciar examen</a:t>
            </a:r>
            <a:endParaRPr lang="es-MX" sz="2000" dirty="0"/>
          </a:p>
        </p:txBody>
      </p:sp>
      <p:pic>
        <p:nvPicPr>
          <p:cNvPr id="9" name="Imagen 8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B75256DC-659D-7D46-8CAE-C2D350AFC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36" y="1768960"/>
            <a:ext cx="8435964" cy="478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4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2014321" y="1368850"/>
            <a:ext cx="86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</a:t>
            </a:r>
            <a:r>
              <a:rPr lang="es-MX" sz="2000" b="1" dirty="0"/>
              <a:t>Botón de iniciar examen --- SOLUCION</a:t>
            </a:r>
            <a:endParaRPr lang="es-MX" sz="2000" dirty="0"/>
          </a:p>
        </p:txBody>
      </p:sp>
      <p:pic>
        <p:nvPicPr>
          <p:cNvPr id="18" name="Imagen 1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C19CD17-7669-E146-A459-6C53CBF2E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61" y="1941572"/>
            <a:ext cx="7834875" cy="4146431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836CB3B-AE57-2F4F-8B39-1CC6F2AA2552}"/>
              </a:ext>
            </a:extLst>
          </p:cNvPr>
          <p:cNvSpPr txBox="1"/>
          <p:nvPr/>
        </p:nvSpPr>
        <p:spPr>
          <a:xfrm>
            <a:off x="10144857" y="1941572"/>
            <a:ext cx="2022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Resalte a todo el boton para iniciar examen</a:t>
            </a:r>
          </a:p>
        </p:txBody>
      </p:sp>
    </p:spTree>
    <p:extLst>
      <p:ext uri="{BB962C8B-B14F-4D97-AF65-F5344CB8AC3E}">
        <p14:creationId xmlns:p14="http://schemas.microsoft.com/office/powerpoint/2010/main" val="375508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2014321" y="1368850"/>
            <a:ext cx="86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Estética y Diseño sobre los diferentes tipos de competencias.</a:t>
            </a:r>
            <a:endParaRPr lang="es-MX" sz="2000" b="1" dirty="0"/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0486138-BB93-A64D-B5E4-D015E859C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92" y="1768960"/>
            <a:ext cx="7947479" cy="48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0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 Aspecto a </a:t>
            </a:r>
            <a:r>
              <a:rPr lang="es-MX" sz="2000" b="1" dirty="0"/>
              <a:t>mejorar</a:t>
            </a:r>
            <a:r>
              <a:rPr lang="es-MX" sz="2000" dirty="0"/>
              <a:t>: Estética y Diseño sobre los diferentes tipos de competencias.</a:t>
            </a:r>
            <a:r>
              <a:rPr lang="es-MX" sz="2000" b="1" dirty="0"/>
              <a:t> SOLUCION</a:t>
            </a:r>
            <a:endParaRPr lang="es-MX" sz="2000" dirty="0"/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F621A7D-380C-2648-9148-4C47CFF37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93" y="1976140"/>
            <a:ext cx="7255090" cy="44774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F93493-3369-F948-8282-C52596FDF387}"/>
              </a:ext>
            </a:extLst>
          </p:cNvPr>
          <p:cNvSpPr txBox="1"/>
          <p:nvPr/>
        </p:nvSpPr>
        <p:spPr>
          <a:xfrm>
            <a:off x="9443583" y="2578314"/>
            <a:ext cx="2585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Cambio de tipo</a:t>
            </a:r>
          </a:p>
          <a:p>
            <a:r>
              <a:rPr lang="es-MX" dirty="0"/>
              <a:t>de pestañas para conocer</a:t>
            </a:r>
          </a:p>
          <a:p>
            <a:r>
              <a:rPr lang="es-MX" dirty="0"/>
              <a:t>la seccion del examen. </a:t>
            </a:r>
          </a:p>
        </p:txBody>
      </p:sp>
    </p:spTree>
    <p:extLst>
      <p:ext uri="{BB962C8B-B14F-4D97-AF65-F5344CB8AC3E}">
        <p14:creationId xmlns:p14="http://schemas.microsoft.com/office/powerpoint/2010/main" val="342972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2014321" y="1368850"/>
            <a:ext cx="869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Estética y Diseño al agregar un nuevo examen.</a:t>
            </a:r>
            <a:endParaRPr lang="es-MX" sz="2000" b="1" dirty="0"/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09CBAB0-6835-B24A-A8FA-B0DDF2063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81" y="1877818"/>
            <a:ext cx="8523050" cy="45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0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E9069AA-FFD9-4510-93EB-CBCE6995672B}"/>
              </a:ext>
            </a:extLst>
          </p:cNvPr>
          <p:cNvSpPr/>
          <p:nvPr/>
        </p:nvSpPr>
        <p:spPr>
          <a:xfrm rot="5400000">
            <a:off x="6062662" y="-4957763"/>
            <a:ext cx="66675" cy="12192000"/>
          </a:xfrm>
          <a:prstGeom prst="rect">
            <a:avLst/>
          </a:prstGeom>
          <a:solidFill>
            <a:srgbClr val="201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EDDC4-ED56-4985-977A-F1558D04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0" t="7236" r="7355" b="7352"/>
          <a:stretch/>
        </p:blipFill>
        <p:spPr>
          <a:xfrm>
            <a:off x="0" y="0"/>
            <a:ext cx="1469107" cy="94788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2C8899C-7420-4C9A-9683-A7376A5CF992}"/>
              </a:ext>
            </a:extLst>
          </p:cNvPr>
          <p:cNvSpPr/>
          <p:nvPr/>
        </p:nvSpPr>
        <p:spPr>
          <a:xfrm>
            <a:off x="1771650" y="0"/>
            <a:ext cx="114300" cy="6858000"/>
          </a:xfrm>
          <a:prstGeom prst="rect">
            <a:avLst/>
          </a:prstGeom>
          <a:solidFill>
            <a:srgbClr val="662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C16E31-A5E6-40CD-AFC2-3643D0816ABA}"/>
              </a:ext>
            </a:extLst>
          </p:cNvPr>
          <p:cNvSpPr/>
          <p:nvPr/>
        </p:nvSpPr>
        <p:spPr>
          <a:xfrm rot="5400000">
            <a:off x="6062662" y="-5072063"/>
            <a:ext cx="66675" cy="12192000"/>
          </a:xfrm>
          <a:prstGeom prst="rect">
            <a:avLst/>
          </a:prstGeom>
          <a:solidFill>
            <a:srgbClr val="12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CE3BA0-8FF6-4177-8510-25BAEA5E9963}"/>
              </a:ext>
            </a:extLst>
          </p:cNvPr>
          <p:cNvSpPr/>
          <p:nvPr/>
        </p:nvSpPr>
        <p:spPr>
          <a:xfrm>
            <a:off x="4762190" y="62211"/>
            <a:ext cx="350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201A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AVANCE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0B8A2A-F6B9-0546-8594-F8541F7613A4}"/>
              </a:ext>
            </a:extLst>
          </p:cNvPr>
          <p:cNvSpPr txBox="1"/>
          <p:nvPr/>
        </p:nvSpPr>
        <p:spPr>
          <a:xfrm>
            <a:off x="1885950" y="1368850"/>
            <a:ext cx="1014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- Aspecto a </a:t>
            </a:r>
            <a:r>
              <a:rPr lang="es-MX" sz="2000" b="1" dirty="0"/>
              <a:t>mejorar</a:t>
            </a:r>
            <a:r>
              <a:rPr lang="es-MX" sz="2000" dirty="0"/>
              <a:t>: Estética y Diseño al agregar un nuevo examen. </a:t>
            </a:r>
            <a:r>
              <a:rPr lang="es-MX" sz="2000" b="1" dirty="0"/>
              <a:t>SOLUCION</a:t>
            </a:r>
            <a:r>
              <a:rPr lang="es-MX" sz="2000" dirty="0"/>
              <a:t> </a:t>
            </a:r>
            <a:endParaRPr lang="es-MX" sz="2000" b="1" dirty="0"/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A3FE820-C1EF-0147-823E-80F0B735C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24" y="1965006"/>
            <a:ext cx="6861117" cy="350217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EF357D8-BBBD-D244-B81D-D6CA4DE952C5}"/>
              </a:ext>
            </a:extLst>
          </p:cNvPr>
          <p:cNvSpPr txBox="1"/>
          <p:nvPr/>
        </p:nvSpPr>
        <p:spPr>
          <a:xfrm>
            <a:off x="9123816" y="2409093"/>
            <a:ext cx="290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elimino el boton repetido </a:t>
            </a:r>
          </a:p>
          <a:p>
            <a:r>
              <a:rPr lang="es-MX" dirty="0"/>
              <a:t>para crear examen</a:t>
            </a:r>
          </a:p>
        </p:txBody>
      </p:sp>
    </p:spTree>
    <p:extLst>
      <p:ext uri="{BB962C8B-B14F-4D97-AF65-F5344CB8AC3E}">
        <p14:creationId xmlns:p14="http://schemas.microsoft.com/office/powerpoint/2010/main" val="1373304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BA722CA22A204AB44E4EDB581E83FD" ma:contentTypeVersion="13" ma:contentTypeDescription="Crear nuevo documento." ma:contentTypeScope="" ma:versionID="b6ed82536405e373b7678f00e04082ad">
  <xsd:schema xmlns:xsd="http://www.w3.org/2001/XMLSchema" xmlns:xs="http://www.w3.org/2001/XMLSchema" xmlns:p="http://schemas.microsoft.com/office/2006/metadata/properties" xmlns:ns3="465ee317-b4e1-438c-bdbf-da585c71e02b" xmlns:ns4="3c727beb-9a9a-49a2-b9f5-27247d78c45e" targetNamespace="http://schemas.microsoft.com/office/2006/metadata/properties" ma:root="true" ma:fieldsID="acd9a9f2ca75d87197c9e6c9c15f3964" ns3:_="" ns4:_="">
    <xsd:import namespace="465ee317-b4e1-438c-bdbf-da585c71e02b"/>
    <xsd:import namespace="3c727beb-9a9a-49a2-b9f5-27247d78c45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ee317-b4e1-438c-bdbf-da585c71e0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727beb-9a9a-49a2-b9f5-27247d78c4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62C48A-D046-4266-AD64-E3499DA486D2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3c727beb-9a9a-49a2-b9f5-27247d78c45e"/>
    <ds:schemaRef ds:uri="http://www.w3.org/XML/1998/namespace"/>
    <ds:schemaRef ds:uri="http://schemas.microsoft.com/office/infopath/2007/PartnerControls"/>
    <ds:schemaRef ds:uri="465ee317-b4e1-438c-bdbf-da585c71e02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BCB3F5-6AE7-4F3F-8908-6215A4E89F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5ee317-b4e1-438c-bdbf-da585c71e02b"/>
    <ds:schemaRef ds:uri="3c727beb-9a9a-49a2-b9f5-27247d78c4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48C9C0-80BD-4A1C-A2C0-4A32FCE3F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434</Words>
  <Application>Microsoft Macintosh PowerPoint</Application>
  <PresentationFormat>Panorámica</PresentationFormat>
  <Paragraphs>69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Ruiz Velasco Hernandez</dc:creator>
  <cp:lastModifiedBy>Guillermo Antonio Vázquez Cervantes</cp:lastModifiedBy>
  <cp:revision>14</cp:revision>
  <dcterms:created xsi:type="dcterms:W3CDTF">2020-02-26T15:17:56Z</dcterms:created>
  <dcterms:modified xsi:type="dcterms:W3CDTF">2020-04-29T15:52:40Z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0x01010093BA722CA22A204AB44E4EDB581E83FD</vt:lpwstr>
  </property>
</Properties>
</file>