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E425-16F8-4447-90D4-20704CFD8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0B217-2390-48DA-A7DF-59B41A260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12EE-D4A7-4F55-8875-2440A728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ACCA-BB9F-4754-AE43-752CD1DE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15B9-8A78-4FFC-94A4-7FBF54D0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6417-271B-4219-9603-C1F50DDA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4EF31-311F-4F6D-B370-B2C5566BA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8BC3-314D-4849-AA22-E5D054F4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252A-3838-4080-9AF3-B7C32C52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1D08-12E4-4550-B388-1D53076F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9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24C2F-CDB1-4494-8689-ED7FAB44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33268-67A7-4A3F-A3DA-935FD917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F23D-2174-4B28-A650-27C8C13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2C86-4121-483E-9093-17401525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194A-40B4-4DA9-A128-20D78D24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5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AA83-ED1C-47DF-8341-503E45D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FA9B-A09B-4D28-8346-B3C8298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CDCE-E4AB-4468-ADEE-99040CF4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3FAC-B433-4748-9807-0C45C364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FB19-E599-4313-8992-B676F56E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5DC9-6733-44ED-8D31-AA6DD0EA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0B60-35D0-4AE3-8D78-17BFE668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292A-EF29-4BDF-A584-1E57F6FD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C23D-2E56-4034-883F-4BF511F0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0724-12C9-4CD2-975B-962C942D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3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1790-A9D0-4B87-B435-84F4C3BA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C221-A8B6-4327-BCDD-51F8E1BE9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B779-8FC3-4E14-90E2-0C39DD82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EDFFD-7269-4587-A84E-34EA9666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BA19-CDBB-4535-BD2A-FE4BF7AB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F3BFB-C91D-4B9C-AA39-441BBF80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C738-9AD4-46BC-BE58-93265670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30D7-84DF-49B9-B5DB-F6F36178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3EDF-6644-4703-AEFE-11711931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9E5A9-0A71-48F3-88E7-E57567A6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0169F-1F8A-4A49-B58A-43DB95B90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4854D-BE72-4BAD-8A37-B7E729BB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3EA56-7797-4F1F-8C27-0FA5CA6B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7E588-6D59-4C23-ACA6-E54A353E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03F0-5012-4CB2-BD49-9C1924D7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826F4-CB69-4F0F-9B04-AD6DC949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D56F9-EBF5-4875-B745-E640E188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F890E-F92D-415C-8560-61BBAC69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5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B6BB0-0CEA-4B2D-BE66-4528C749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E278D-733B-4945-A82B-46520C91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369C-3481-40E9-BD6F-CB829C2A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0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14E2-8A08-43A1-8F68-FD72CEA1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E1D-45A8-42F0-8919-FC5CFCA7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4ABF8-D1D1-467F-9FEC-2E39A4970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220D-C8A5-499F-B546-FFBA3A02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A3970-4C85-4764-AE7E-D7FEF6D0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B51F-A518-427E-95B9-8DB11777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2E8F-EDD9-44DE-818D-480102B8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13C11-5D32-43F1-899C-05ECB05FF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31C80-56B3-4AFF-84CF-39C1346E0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42B0-9D3C-4C19-BE79-08B9145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FC098-F06F-4F70-8961-564C4D2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99E6E-4890-4D08-A2A3-DAEB5AC4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1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42198-1C25-4562-92D9-AB4CED1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0356C-431C-48A0-A81D-4192C00B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F99B-9348-4B5C-880D-9892B7C6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D594-D228-4B74-BFD6-2F4ABEE0FA27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C60C-2552-490E-A062-A8E688FDC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E9FE-F0C4-479C-8DDB-6DE2B9571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87A3-3FF7-4483-A67B-5EB88820C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ark, lit, white&#10;&#10;Description automatically generated">
            <a:extLst>
              <a:ext uri="{FF2B5EF4-FFF2-40B4-BE49-F238E27FC236}">
                <a16:creationId xmlns:a16="http://schemas.microsoft.com/office/drawing/2014/main" id="{2FA052E0-09C1-4310-82AC-143075CB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46158-CA0A-4B8E-B938-07ED756FD070}"/>
              </a:ext>
            </a:extLst>
          </p:cNvPr>
          <p:cNvSpPr/>
          <p:nvPr/>
        </p:nvSpPr>
        <p:spPr>
          <a:xfrm>
            <a:off x="6797312" y="4095750"/>
            <a:ext cx="340723" cy="276225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E44B9-E53A-43D8-90E0-A64467B893A9}"/>
              </a:ext>
            </a:extLst>
          </p:cNvPr>
          <p:cNvSpPr/>
          <p:nvPr/>
        </p:nvSpPr>
        <p:spPr>
          <a:xfrm>
            <a:off x="7147561" y="4095750"/>
            <a:ext cx="340723" cy="276225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47A1D-CEC4-48D2-B5CA-10CED91DAE3F}"/>
              </a:ext>
            </a:extLst>
          </p:cNvPr>
          <p:cNvSpPr/>
          <p:nvPr/>
        </p:nvSpPr>
        <p:spPr>
          <a:xfrm>
            <a:off x="7491006" y="4095750"/>
            <a:ext cx="340723" cy="276225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CACFE0-DE83-4C9C-B127-E52566FE90B9}"/>
              </a:ext>
            </a:extLst>
          </p:cNvPr>
          <p:cNvSpPr/>
          <p:nvPr/>
        </p:nvSpPr>
        <p:spPr>
          <a:xfrm>
            <a:off x="7831729" y="4095750"/>
            <a:ext cx="340723" cy="276225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58373-CA0B-4567-8399-72B278C14AB6}"/>
              </a:ext>
            </a:extLst>
          </p:cNvPr>
          <p:cNvSpPr/>
          <p:nvPr/>
        </p:nvSpPr>
        <p:spPr>
          <a:xfrm>
            <a:off x="6797312" y="1495425"/>
            <a:ext cx="340723" cy="2600325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7716A-9C8C-4483-A195-82E26D170F32}"/>
              </a:ext>
            </a:extLst>
          </p:cNvPr>
          <p:cNvSpPr/>
          <p:nvPr/>
        </p:nvSpPr>
        <p:spPr>
          <a:xfrm>
            <a:off x="7147561" y="1495425"/>
            <a:ext cx="340723" cy="2600325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C65881-7F51-47DE-A70C-D9369A6C45C0}"/>
              </a:ext>
            </a:extLst>
          </p:cNvPr>
          <p:cNvSpPr/>
          <p:nvPr/>
        </p:nvSpPr>
        <p:spPr>
          <a:xfrm>
            <a:off x="7491006" y="1495425"/>
            <a:ext cx="340723" cy="2600325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2E346-F917-4D7F-AADD-9EAC3B08B3C6}"/>
              </a:ext>
            </a:extLst>
          </p:cNvPr>
          <p:cNvSpPr/>
          <p:nvPr/>
        </p:nvSpPr>
        <p:spPr>
          <a:xfrm>
            <a:off x="7831729" y="1495425"/>
            <a:ext cx="340723" cy="2600325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A6860-5962-4ED4-B1FE-780538545CEE}"/>
              </a:ext>
            </a:extLst>
          </p:cNvPr>
          <p:cNvSpPr/>
          <p:nvPr/>
        </p:nvSpPr>
        <p:spPr>
          <a:xfrm>
            <a:off x="8187331" y="4432300"/>
            <a:ext cx="340723" cy="242570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71D9C-C617-4A3C-AB15-2A91603EDAA7}"/>
              </a:ext>
            </a:extLst>
          </p:cNvPr>
          <p:cNvSpPr/>
          <p:nvPr/>
        </p:nvSpPr>
        <p:spPr>
          <a:xfrm>
            <a:off x="8524880" y="4432300"/>
            <a:ext cx="340723" cy="242570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AA83D-F72B-4AD8-B1D2-1D584392DE44}"/>
              </a:ext>
            </a:extLst>
          </p:cNvPr>
          <p:cNvSpPr/>
          <p:nvPr/>
        </p:nvSpPr>
        <p:spPr>
          <a:xfrm>
            <a:off x="8185152" y="2006600"/>
            <a:ext cx="340723" cy="242570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B8867B-8CD5-45EE-860B-D9EA7EBCC3D1}"/>
              </a:ext>
            </a:extLst>
          </p:cNvPr>
          <p:cNvSpPr/>
          <p:nvPr/>
        </p:nvSpPr>
        <p:spPr>
          <a:xfrm>
            <a:off x="8525875" y="2006600"/>
            <a:ext cx="340723" cy="242570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DCD8D-E1C6-44C5-BEFE-A1EBE13D1515}"/>
              </a:ext>
            </a:extLst>
          </p:cNvPr>
          <p:cNvSpPr/>
          <p:nvPr/>
        </p:nvSpPr>
        <p:spPr>
          <a:xfrm>
            <a:off x="3358787" y="38100"/>
            <a:ext cx="340723" cy="34766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DE5506-F3B1-4B0D-BA6D-797F2225BC8F}"/>
              </a:ext>
            </a:extLst>
          </p:cNvPr>
          <p:cNvSpPr/>
          <p:nvPr/>
        </p:nvSpPr>
        <p:spPr>
          <a:xfrm>
            <a:off x="3712845" y="38100"/>
            <a:ext cx="340723" cy="34766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A2C4F-6CAA-4476-BB93-6896926DEC61}"/>
              </a:ext>
            </a:extLst>
          </p:cNvPr>
          <p:cNvSpPr/>
          <p:nvPr/>
        </p:nvSpPr>
        <p:spPr>
          <a:xfrm>
            <a:off x="4050574" y="38099"/>
            <a:ext cx="340723" cy="34766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8E2065-7FA2-4E1A-81AC-0B650ABE017A}"/>
              </a:ext>
            </a:extLst>
          </p:cNvPr>
          <p:cNvSpPr/>
          <p:nvPr/>
        </p:nvSpPr>
        <p:spPr>
          <a:xfrm>
            <a:off x="4397556" y="38099"/>
            <a:ext cx="340723" cy="34766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4401F-3D6F-40F6-88BA-C103878FFA36}"/>
              </a:ext>
            </a:extLst>
          </p:cNvPr>
          <p:cNvSpPr/>
          <p:nvPr/>
        </p:nvSpPr>
        <p:spPr>
          <a:xfrm>
            <a:off x="9081337" y="3039268"/>
            <a:ext cx="340723" cy="34766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988AB-CC54-44F8-81AE-55BD7F6D91B3}"/>
              </a:ext>
            </a:extLst>
          </p:cNvPr>
          <p:cNvSpPr/>
          <p:nvPr/>
        </p:nvSpPr>
        <p:spPr>
          <a:xfrm>
            <a:off x="9081336" y="3386931"/>
            <a:ext cx="340723" cy="873919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4BC720-3DE8-466C-9345-9B9C05452150}"/>
              </a:ext>
            </a:extLst>
          </p:cNvPr>
          <p:cNvSpPr/>
          <p:nvPr/>
        </p:nvSpPr>
        <p:spPr>
          <a:xfrm>
            <a:off x="9081336" y="4260850"/>
            <a:ext cx="340723" cy="873919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60727-9CEF-4BE7-9B74-87C1575C1BD5}"/>
              </a:ext>
            </a:extLst>
          </p:cNvPr>
          <p:cNvSpPr/>
          <p:nvPr/>
        </p:nvSpPr>
        <p:spPr>
          <a:xfrm>
            <a:off x="9081335" y="5134769"/>
            <a:ext cx="340723" cy="873919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BEB133-614D-4870-A36C-A09A07E6AE63}"/>
              </a:ext>
            </a:extLst>
          </p:cNvPr>
          <p:cNvSpPr/>
          <p:nvPr/>
        </p:nvSpPr>
        <p:spPr>
          <a:xfrm>
            <a:off x="9081335" y="5982889"/>
            <a:ext cx="340723" cy="873919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DA7E85-AC46-4568-8F6F-446CD4732F45}"/>
              </a:ext>
            </a:extLst>
          </p:cNvPr>
          <p:cNvSpPr/>
          <p:nvPr/>
        </p:nvSpPr>
        <p:spPr>
          <a:xfrm>
            <a:off x="8878878" y="2113359"/>
            <a:ext cx="417522" cy="873919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E4F31-F989-46DD-9E12-2F95608757D8}"/>
              </a:ext>
            </a:extLst>
          </p:cNvPr>
          <p:cNvSpPr/>
          <p:nvPr/>
        </p:nvSpPr>
        <p:spPr>
          <a:xfrm>
            <a:off x="8187533" y="1155700"/>
            <a:ext cx="417522" cy="85090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8A96C-C369-4F58-A913-D45039ACAA70}"/>
              </a:ext>
            </a:extLst>
          </p:cNvPr>
          <p:cNvSpPr/>
          <p:nvPr/>
        </p:nvSpPr>
        <p:spPr>
          <a:xfrm>
            <a:off x="8617167" y="1155700"/>
            <a:ext cx="432039" cy="850900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FF71A9-4D42-4496-99C5-B808B5871E6B}"/>
              </a:ext>
            </a:extLst>
          </p:cNvPr>
          <p:cNvSpPr/>
          <p:nvPr/>
        </p:nvSpPr>
        <p:spPr>
          <a:xfrm>
            <a:off x="9049207" y="1153319"/>
            <a:ext cx="340723" cy="858042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9A18A3-A375-4090-8DE3-78C193053ED0}"/>
              </a:ext>
            </a:extLst>
          </p:cNvPr>
          <p:cNvSpPr/>
          <p:nvPr/>
        </p:nvSpPr>
        <p:spPr>
          <a:xfrm>
            <a:off x="8187533" y="287339"/>
            <a:ext cx="417522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93ED52-6496-482C-8A97-A8C4A3478982}"/>
              </a:ext>
            </a:extLst>
          </p:cNvPr>
          <p:cNvSpPr/>
          <p:nvPr/>
        </p:nvSpPr>
        <p:spPr>
          <a:xfrm>
            <a:off x="8614787" y="287339"/>
            <a:ext cx="434420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6DF6BB-CC91-443C-9E0B-7E813B7C17FE}"/>
              </a:ext>
            </a:extLst>
          </p:cNvPr>
          <p:cNvSpPr/>
          <p:nvPr/>
        </p:nvSpPr>
        <p:spPr>
          <a:xfrm>
            <a:off x="9049207" y="284958"/>
            <a:ext cx="340723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BE9B34-9053-4924-99DD-2DEDBB7BCBF0}"/>
              </a:ext>
            </a:extLst>
          </p:cNvPr>
          <p:cNvSpPr/>
          <p:nvPr/>
        </p:nvSpPr>
        <p:spPr>
          <a:xfrm>
            <a:off x="6800488" y="637382"/>
            <a:ext cx="417522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1E7BD-F181-4240-A245-303DDEDE6F24}"/>
              </a:ext>
            </a:extLst>
          </p:cNvPr>
          <p:cNvSpPr/>
          <p:nvPr/>
        </p:nvSpPr>
        <p:spPr>
          <a:xfrm>
            <a:off x="7238731" y="637381"/>
            <a:ext cx="417522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134131-980D-44EA-9FE3-A65C5B6CFE0F}"/>
              </a:ext>
            </a:extLst>
          </p:cNvPr>
          <p:cNvSpPr/>
          <p:nvPr/>
        </p:nvSpPr>
        <p:spPr>
          <a:xfrm>
            <a:off x="7670747" y="637380"/>
            <a:ext cx="417522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6E03E5-D592-4FB5-9AFF-27322DD74849}"/>
              </a:ext>
            </a:extLst>
          </p:cNvPr>
          <p:cNvSpPr/>
          <p:nvPr/>
        </p:nvSpPr>
        <p:spPr>
          <a:xfrm>
            <a:off x="6797312" y="200739"/>
            <a:ext cx="340723" cy="43021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6BA00-BBBD-440D-A72A-DAABF0B36F48}"/>
              </a:ext>
            </a:extLst>
          </p:cNvPr>
          <p:cNvSpPr/>
          <p:nvPr/>
        </p:nvSpPr>
        <p:spPr>
          <a:xfrm>
            <a:off x="7145271" y="202404"/>
            <a:ext cx="340723" cy="43021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78DDCE-DBDD-400C-8368-1F73976B0B1A}"/>
              </a:ext>
            </a:extLst>
          </p:cNvPr>
          <p:cNvSpPr/>
          <p:nvPr/>
        </p:nvSpPr>
        <p:spPr>
          <a:xfrm>
            <a:off x="7493862" y="200739"/>
            <a:ext cx="340723" cy="43021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3C702-0435-4C08-8859-0A50DD51BD3F}"/>
              </a:ext>
            </a:extLst>
          </p:cNvPr>
          <p:cNvSpPr/>
          <p:nvPr/>
        </p:nvSpPr>
        <p:spPr>
          <a:xfrm>
            <a:off x="7836787" y="200739"/>
            <a:ext cx="340723" cy="43021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B86F2C-4AD4-4D2B-90A3-E959E4E7BFDE}"/>
              </a:ext>
            </a:extLst>
          </p:cNvPr>
          <p:cNvSpPr/>
          <p:nvPr/>
        </p:nvSpPr>
        <p:spPr>
          <a:xfrm>
            <a:off x="5763689" y="229313"/>
            <a:ext cx="340723" cy="43021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3D095F-5C04-40FA-AFD8-D2D7C835425F}"/>
              </a:ext>
            </a:extLst>
          </p:cNvPr>
          <p:cNvSpPr/>
          <p:nvPr/>
        </p:nvSpPr>
        <p:spPr>
          <a:xfrm>
            <a:off x="6110888" y="229313"/>
            <a:ext cx="337512" cy="43021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984DBE-EF39-4861-99B7-4700FBE4474A}"/>
              </a:ext>
            </a:extLst>
          </p:cNvPr>
          <p:cNvSpPr/>
          <p:nvPr/>
        </p:nvSpPr>
        <p:spPr>
          <a:xfrm>
            <a:off x="6452727" y="229313"/>
            <a:ext cx="337512" cy="43021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4F0637-1DC4-47DF-ADED-6443E39E638E}"/>
              </a:ext>
            </a:extLst>
          </p:cNvPr>
          <p:cNvSpPr/>
          <p:nvPr/>
        </p:nvSpPr>
        <p:spPr>
          <a:xfrm>
            <a:off x="2673615" y="3878"/>
            <a:ext cx="340723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28BE7F-3010-4117-8137-FCA7F65E223D}"/>
              </a:ext>
            </a:extLst>
          </p:cNvPr>
          <p:cNvSpPr/>
          <p:nvPr/>
        </p:nvSpPr>
        <p:spPr>
          <a:xfrm>
            <a:off x="3015970" y="4762"/>
            <a:ext cx="340723" cy="85804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00C8BA-9DCB-4E70-B6B8-4BBF72808359}"/>
              </a:ext>
            </a:extLst>
          </p:cNvPr>
          <p:cNvSpPr/>
          <p:nvPr/>
        </p:nvSpPr>
        <p:spPr>
          <a:xfrm>
            <a:off x="5360581" y="87330"/>
            <a:ext cx="337513" cy="347663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E5C073-87A1-45DD-A005-BD9205354E75}"/>
              </a:ext>
            </a:extLst>
          </p:cNvPr>
          <p:cNvSpPr/>
          <p:nvPr/>
        </p:nvSpPr>
        <p:spPr>
          <a:xfrm>
            <a:off x="5358379" y="432899"/>
            <a:ext cx="337513" cy="429022"/>
          </a:xfrm>
          <a:prstGeom prst="rect">
            <a:avLst/>
          </a:prstGeom>
          <a:blipFill dpi="0" rotWithShape="1">
            <a:blip r:embed="rId3"/>
            <a:srcRect/>
            <a:tile tx="0" ty="0" sx="15000" sy="1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6B46A-3B56-4747-96DE-EA8D492D70F0}"/>
              </a:ext>
            </a:extLst>
          </p:cNvPr>
          <p:cNvGrpSpPr/>
          <p:nvPr/>
        </p:nvGrpSpPr>
        <p:grpSpPr>
          <a:xfrm>
            <a:off x="1624013" y="1624013"/>
            <a:ext cx="2005012" cy="2005012"/>
            <a:chOff x="1624013" y="1624013"/>
            <a:chExt cx="2005012" cy="20050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0BE90-8653-4CC6-849D-0443A3DAB5FC}"/>
                </a:ext>
              </a:extLst>
            </p:cNvPr>
            <p:cNvSpPr/>
            <p:nvPr/>
          </p:nvSpPr>
          <p:spPr>
            <a:xfrm>
              <a:off x="1624013" y="1624013"/>
              <a:ext cx="2005012" cy="2005012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8E8C08-1AD8-4554-BD92-AF32A5AFC7FF}"/>
                </a:ext>
              </a:extLst>
            </p:cNvPr>
            <p:cNvCxnSpPr>
              <a:cxnSpLocks/>
            </p:cNvCxnSpPr>
            <p:nvPr/>
          </p:nvCxnSpPr>
          <p:spPr>
            <a:xfrm>
              <a:off x="1624013" y="1624013"/>
              <a:ext cx="2005012" cy="200501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79ECBB-FE7B-44EB-8960-367BEBAFD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013" y="1624013"/>
              <a:ext cx="2005012" cy="200501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57FAA9-59EF-4B28-80B0-F2B17D42A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8" t="9445" r="9627" b="9539"/>
          <a:stretch/>
        </p:blipFill>
        <p:spPr>
          <a:xfrm>
            <a:off x="5055395" y="1593056"/>
            <a:ext cx="2064544" cy="20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Cota</dc:creator>
  <cp:lastModifiedBy>Alastair Cota</cp:lastModifiedBy>
  <cp:revision>5</cp:revision>
  <dcterms:created xsi:type="dcterms:W3CDTF">2021-04-12T11:08:25Z</dcterms:created>
  <dcterms:modified xsi:type="dcterms:W3CDTF">2021-04-12T11:28:44Z</dcterms:modified>
</cp:coreProperties>
</file>