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600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DCDA-60C5-409F-80A7-1220543A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AB47-1FB9-4DA6-B0FE-F0FF959C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E90-E015-46C5-A046-9A8EA521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7B8D-85A6-49CA-A956-1C33B0FC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BBE2-5350-45B0-B3F9-DAE99F87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4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B6F1-898D-4E12-8329-1111F5EC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4E55-4DDB-491F-A8B2-0120A93A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BAFB-785C-44F0-A488-4058BF9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0D80-25CA-482B-91F2-494A7A49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584D-FF48-4E9B-B993-54BD103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6C882-CBC0-4EEE-A51F-E08EC400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BD6E-B68F-45B0-BA23-BC56D061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6A33-53DB-43BE-B395-EED04E1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F73A-AAF2-498B-81AE-8A44E1A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EE71-90A9-42D0-9E5F-8C55D59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A59-5D41-4523-841F-2A63425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1400-3CF8-41F5-BB1B-F1F67A09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0FEC-1FB0-45A1-8C3C-FE96D9B3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3103-32C7-410E-AB56-97DD890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78F6-DC77-46DA-9142-45F69CC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5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EF1B-60E8-43A9-9D8E-F3BBE2F6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9EAF-0AC5-445A-AEEC-F0DBDE58C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1B2F-5483-4096-A12A-75C9DCC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AD56-2D5C-4644-8542-3C1F8AFD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3FE4-CCC8-4E21-8BCB-FD200CE1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D3C2-6E81-490F-8ABB-FAB425AF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74FE-82BE-461A-8EFD-204A49B7E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E7CAB-72CE-4084-9C6C-0572C6AE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54C6-B1C0-41EB-8762-ED7BC606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58AE-F2CB-41A0-A634-9CE585CA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1B23-E051-4E8E-8C47-AFFC2F6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4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7437-846F-4127-8D1D-F6AF19E8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FA7B-24A2-4E7F-B309-0BF7CD9A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9F5D0-A5B6-4A0A-B91D-D50860B3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D1063-B29B-4949-9B9F-43877851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E6621-A526-4DB6-965D-C50ADBFEB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90067-4666-4CA6-A75D-3C76DCFB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A4A4E-F4EA-41F2-8325-409129CD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73330-E91F-4E28-901F-2A9F93B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5DA-532D-494E-A093-54736D5A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817FD-740F-4E3F-A0F9-4C97C87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77BBB-A93E-43DF-AF3B-F1D5DF25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A2B9-9AE6-4689-A40F-6FA5DD99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7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A9D54-1294-4FDB-BA27-2F162A5C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DA6F9-ADF2-4BB8-8164-E528ADF9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5353-3697-42DE-A9DF-C0D5314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C79-EFFB-47F3-B80F-9F47B3FF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535D-9168-4D31-9403-77299530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D262-1F85-4003-83E0-0C49AC16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C7EF-087B-48C0-AFE4-7F1310E4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5D4D-A1E1-4DAD-95E0-197EE6FF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B02C9-9947-4EBD-97A4-84BE902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6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A3BE-274B-4FCE-8368-E74A8FFC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8F3D7-F814-49ED-AD5E-8C72BDB23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5CE4-A40C-4AD2-A3D6-5773C9AB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2D18-436F-43FC-96CD-47F59536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193C-DA33-4570-AD86-B2EFAB89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6A4B-A63F-4CEA-99DD-DA5C821F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03210-5F6D-4AA1-83E4-CCB2D6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46A0-819D-4581-A8D9-5A7E9993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00C0-A36F-4138-A06A-2C197C2A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E84D-A4D4-481D-9922-03D933DCBC42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5155-1E64-4A2A-8020-B54FC4109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D468-EB49-46C1-876C-C19E104B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26D3-7D58-48B4-B35C-D5F20A1B5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8A272-2002-4F3B-98E9-877074DAA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4F52-E30F-43EB-9681-AF9EC572E4C4}"/>
              </a:ext>
            </a:extLst>
          </p:cNvPr>
          <p:cNvSpPr/>
          <p:nvPr/>
        </p:nvSpPr>
        <p:spPr>
          <a:xfrm>
            <a:off x="-709127" y="2424715"/>
            <a:ext cx="452846" cy="45284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3000">
                <a:schemeClr val="tx1">
                  <a:lumMod val="75000"/>
                  <a:lumOff val="2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1B971-5004-4607-B3DD-2AEFB37A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17" y="3197332"/>
            <a:ext cx="463336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0005F-A2E6-4BAD-BA09-57260AB3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182C3B-5BDC-4F7E-9C02-81ED4FA7087D}"/>
              </a:ext>
            </a:extLst>
          </p:cNvPr>
          <p:cNvGrpSpPr/>
          <p:nvPr/>
        </p:nvGrpSpPr>
        <p:grpSpPr>
          <a:xfrm>
            <a:off x="-17140465" y="0"/>
            <a:ext cx="33184932" cy="6921500"/>
            <a:chOff x="-17140465" y="0"/>
            <a:chExt cx="33184932" cy="69215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86A007-4D4E-4A8B-8008-651D904711A0}"/>
                </a:ext>
              </a:extLst>
            </p:cNvPr>
            <p:cNvGrpSpPr/>
            <p:nvPr/>
          </p:nvGrpSpPr>
          <p:grpSpPr>
            <a:xfrm>
              <a:off x="-4961165" y="0"/>
              <a:ext cx="21005632" cy="6858000"/>
              <a:chOff x="-4961165" y="0"/>
              <a:chExt cx="21005632" cy="6858000"/>
            </a:xfrm>
          </p:grpSpPr>
          <p:pic>
            <p:nvPicPr>
              <p:cNvPr id="5" name="Picture 4" descr="A picture containing indoor&#10;&#10;Description automatically generated">
                <a:extLst>
                  <a:ext uri="{FF2B5EF4-FFF2-40B4-BE49-F238E27FC236}">
                    <a16:creationId xmlns:a16="http://schemas.microsoft.com/office/drawing/2014/main" id="{61CBD879-6C67-45A6-89FA-52DD5A673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61165" y="0"/>
                <a:ext cx="8817429" cy="68580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black, tiled, tile, day&#10;&#10;Description automatically generated">
                <a:extLst>
                  <a:ext uri="{FF2B5EF4-FFF2-40B4-BE49-F238E27FC236}">
                    <a16:creationId xmlns:a16="http://schemas.microsoft.com/office/drawing/2014/main" id="{B81822BE-7DBC-4951-8B4C-066C79D2E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6264" y="0"/>
                <a:ext cx="12188203" cy="6855097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03E55-76B0-4616-AE4C-BFC993D1F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14" r="11002"/>
            <a:stretch/>
          </p:blipFill>
          <p:spPr>
            <a:xfrm>
              <a:off x="-17140465" y="0"/>
              <a:ext cx="12192000" cy="692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25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D75786-0341-4D5B-AB28-B350AEE82F66}"/>
              </a:ext>
            </a:extLst>
          </p:cNvPr>
          <p:cNvSpPr/>
          <p:nvPr/>
        </p:nvSpPr>
        <p:spPr>
          <a:xfrm>
            <a:off x="0" y="3423600"/>
            <a:ext cx="12192000" cy="343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71F15-AB1B-4CD9-B6F1-1EA51FCB6D2C}"/>
              </a:ext>
            </a:extLst>
          </p:cNvPr>
          <p:cNvSpPr/>
          <p:nvPr/>
        </p:nvSpPr>
        <p:spPr>
          <a:xfrm>
            <a:off x="0" y="0"/>
            <a:ext cx="12192000" cy="343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A9ABE-60BE-4466-92EE-5705BB19CAE7}"/>
              </a:ext>
            </a:extLst>
          </p:cNvPr>
          <p:cNvGrpSpPr/>
          <p:nvPr/>
        </p:nvGrpSpPr>
        <p:grpSpPr>
          <a:xfrm>
            <a:off x="-1667147" y="1759335"/>
            <a:ext cx="15514316" cy="1251131"/>
            <a:chOff x="-1668780" y="310969"/>
            <a:chExt cx="15514316" cy="28016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224780-C9C5-4320-AA1A-4464195CC633}"/>
                </a:ext>
              </a:extLst>
            </p:cNvPr>
            <p:cNvSpPr/>
            <p:nvPr/>
          </p:nvSpPr>
          <p:spPr>
            <a:xfrm>
              <a:off x="-1668780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7F112A-AF42-4F05-A5DD-C22E52F23228}"/>
                </a:ext>
              </a:extLst>
            </p:cNvPr>
            <p:cNvSpPr/>
            <p:nvPr/>
          </p:nvSpPr>
          <p:spPr>
            <a:xfrm>
              <a:off x="948145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C5AB83-5702-4057-86E6-E9A4A8C281CE}"/>
                </a:ext>
              </a:extLst>
            </p:cNvPr>
            <p:cNvSpPr/>
            <p:nvPr/>
          </p:nvSpPr>
          <p:spPr>
            <a:xfrm>
              <a:off x="3565070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50D020-D46A-447E-8B4A-EE0B8D9B9C02}"/>
                </a:ext>
              </a:extLst>
            </p:cNvPr>
            <p:cNvSpPr/>
            <p:nvPr/>
          </p:nvSpPr>
          <p:spPr>
            <a:xfrm>
              <a:off x="6181995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0C1707-04A9-43B3-B36D-4D8713866C94}"/>
                </a:ext>
              </a:extLst>
            </p:cNvPr>
            <p:cNvSpPr/>
            <p:nvPr/>
          </p:nvSpPr>
          <p:spPr>
            <a:xfrm>
              <a:off x="8798920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8D0012-B551-46D9-AA9A-936E5F6D97E0}"/>
                </a:ext>
              </a:extLst>
            </p:cNvPr>
            <p:cNvSpPr/>
            <p:nvPr/>
          </p:nvSpPr>
          <p:spPr>
            <a:xfrm>
              <a:off x="11415845" y="310969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B77ECC1-2E43-4380-9699-4A52386650BC}"/>
                </a:ext>
              </a:extLst>
            </p:cNvPr>
            <p:cNvSpPr/>
            <p:nvPr/>
          </p:nvSpPr>
          <p:spPr>
            <a:xfrm>
              <a:off x="-360680" y="92020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14FC75-A2A3-4EAE-A421-DCF3EC28DA82}"/>
                </a:ext>
              </a:extLst>
            </p:cNvPr>
            <p:cNvSpPr/>
            <p:nvPr/>
          </p:nvSpPr>
          <p:spPr>
            <a:xfrm>
              <a:off x="2256245" y="92020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70962A-6543-4666-A7F1-60487962025C}"/>
                </a:ext>
              </a:extLst>
            </p:cNvPr>
            <p:cNvSpPr/>
            <p:nvPr/>
          </p:nvSpPr>
          <p:spPr>
            <a:xfrm>
              <a:off x="4873170" y="92020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99852C-1911-4A33-BABC-D5FFF1287172}"/>
                </a:ext>
              </a:extLst>
            </p:cNvPr>
            <p:cNvSpPr/>
            <p:nvPr/>
          </p:nvSpPr>
          <p:spPr>
            <a:xfrm>
              <a:off x="7490095" y="92020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60552B1-9354-4981-96C4-A8D7D7D145F7}"/>
                </a:ext>
              </a:extLst>
            </p:cNvPr>
            <p:cNvSpPr/>
            <p:nvPr/>
          </p:nvSpPr>
          <p:spPr>
            <a:xfrm>
              <a:off x="10107020" y="92020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00931A-8F88-4483-AB8F-50A910E5DF4E}"/>
                </a:ext>
              </a:extLst>
            </p:cNvPr>
            <p:cNvSpPr/>
            <p:nvPr/>
          </p:nvSpPr>
          <p:spPr>
            <a:xfrm>
              <a:off x="-1668780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C5CDC83-141A-47C6-9FB5-B1BDF9D0A077}"/>
                </a:ext>
              </a:extLst>
            </p:cNvPr>
            <p:cNvSpPr/>
            <p:nvPr/>
          </p:nvSpPr>
          <p:spPr>
            <a:xfrm>
              <a:off x="948145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386EA7E-A236-4000-88F3-FC887EB2F6D6}"/>
                </a:ext>
              </a:extLst>
            </p:cNvPr>
            <p:cNvSpPr/>
            <p:nvPr/>
          </p:nvSpPr>
          <p:spPr>
            <a:xfrm>
              <a:off x="3565070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09D318-A328-445A-8EF9-3C00746836A2}"/>
                </a:ext>
              </a:extLst>
            </p:cNvPr>
            <p:cNvSpPr/>
            <p:nvPr/>
          </p:nvSpPr>
          <p:spPr>
            <a:xfrm>
              <a:off x="6181995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AC560C3-A269-4E9C-90B4-7E5CF0FC0E32}"/>
                </a:ext>
              </a:extLst>
            </p:cNvPr>
            <p:cNvSpPr/>
            <p:nvPr/>
          </p:nvSpPr>
          <p:spPr>
            <a:xfrm>
              <a:off x="8798920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E0B69A-4EAB-4D74-8007-B4E0A4C8E844}"/>
                </a:ext>
              </a:extLst>
            </p:cNvPr>
            <p:cNvSpPr/>
            <p:nvPr/>
          </p:nvSpPr>
          <p:spPr>
            <a:xfrm>
              <a:off x="11415845" y="1524566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F6F733D-D0E1-4CD8-A882-70928157C2ED}"/>
                </a:ext>
              </a:extLst>
            </p:cNvPr>
            <p:cNvSpPr/>
            <p:nvPr/>
          </p:nvSpPr>
          <p:spPr>
            <a:xfrm>
              <a:off x="-360680" y="213380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A1BB5B6-27B4-4385-B914-DB63F54DE51F}"/>
                </a:ext>
              </a:extLst>
            </p:cNvPr>
            <p:cNvSpPr/>
            <p:nvPr/>
          </p:nvSpPr>
          <p:spPr>
            <a:xfrm>
              <a:off x="2256245" y="213380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EA5157-B52F-4F24-88D3-3F9DAE3461D6}"/>
                </a:ext>
              </a:extLst>
            </p:cNvPr>
            <p:cNvSpPr/>
            <p:nvPr/>
          </p:nvSpPr>
          <p:spPr>
            <a:xfrm>
              <a:off x="4873170" y="213380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34F34AD-C080-4686-AACE-28FE9D9EE295}"/>
                </a:ext>
              </a:extLst>
            </p:cNvPr>
            <p:cNvSpPr/>
            <p:nvPr/>
          </p:nvSpPr>
          <p:spPr>
            <a:xfrm>
              <a:off x="7490095" y="213380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E88D05-C593-470D-9533-8EE73506A520}"/>
                </a:ext>
              </a:extLst>
            </p:cNvPr>
            <p:cNvSpPr/>
            <p:nvPr/>
          </p:nvSpPr>
          <p:spPr>
            <a:xfrm>
              <a:off x="10107020" y="213380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07B8FB9-8073-4AC0-AC0E-964CB01B9A73}"/>
                </a:ext>
              </a:extLst>
            </p:cNvPr>
            <p:cNvSpPr/>
            <p:nvPr/>
          </p:nvSpPr>
          <p:spPr>
            <a:xfrm>
              <a:off x="-1668780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47BD495-0480-43FD-B5F6-E0536B2BA18E}"/>
                </a:ext>
              </a:extLst>
            </p:cNvPr>
            <p:cNvSpPr/>
            <p:nvPr/>
          </p:nvSpPr>
          <p:spPr>
            <a:xfrm>
              <a:off x="948145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9817AA-0F9A-4651-A323-4575056ACDEA}"/>
                </a:ext>
              </a:extLst>
            </p:cNvPr>
            <p:cNvSpPr/>
            <p:nvPr/>
          </p:nvSpPr>
          <p:spPr>
            <a:xfrm>
              <a:off x="3565070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27B9A82-2BF8-4FBC-81A1-757DA63ECB08}"/>
                </a:ext>
              </a:extLst>
            </p:cNvPr>
            <p:cNvSpPr/>
            <p:nvPr/>
          </p:nvSpPr>
          <p:spPr>
            <a:xfrm>
              <a:off x="6181995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5DB730-A1EB-4FAD-8A43-E9814A232E66}"/>
                </a:ext>
              </a:extLst>
            </p:cNvPr>
            <p:cNvSpPr/>
            <p:nvPr/>
          </p:nvSpPr>
          <p:spPr>
            <a:xfrm>
              <a:off x="8798920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CAE5409-0A08-4F6D-B741-15016E3247B6}"/>
                </a:ext>
              </a:extLst>
            </p:cNvPr>
            <p:cNvSpPr/>
            <p:nvPr/>
          </p:nvSpPr>
          <p:spPr>
            <a:xfrm>
              <a:off x="11415845" y="2738163"/>
              <a:ext cx="2429691" cy="374469"/>
            </a:xfrm>
            <a:prstGeom prst="roundRect">
              <a:avLst>
                <a:gd name="adj" fmla="val 50000"/>
              </a:avLst>
            </a:prstGeom>
            <a:pattFill prst="dkVert">
              <a:fgClr>
                <a:schemeClr val="bg1"/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7FF6370C-DE9C-4AD9-B316-1983437580B5}"/>
              </a:ext>
            </a:extLst>
          </p:cNvPr>
          <p:cNvSpPr/>
          <p:nvPr/>
        </p:nvSpPr>
        <p:spPr>
          <a:xfrm flipV="1">
            <a:off x="216622" y="3568700"/>
            <a:ext cx="11746778" cy="3073400"/>
          </a:xfrm>
          <a:prstGeom prst="snip2SameRect">
            <a:avLst>
              <a:gd name="adj1" fmla="val 16667"/>
              <a:gd name="adj2" fmla="val 50000"/>
            </a:avLst>
          </a:prstGeom>
          <a:blipFill>
            <a:blip r:embed="rId2"/>
            <a:stretch>
              <a:fillRect/>
            </a:stretch>
          </a:blipFill>
          <a:ln w="7620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6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3BF374E-8801-4FC5-9FF9-C0198F02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4" r="11002"/>
          <a:stretch/>
        </p:blipFill>
        <p:spPr>
          <a:xfrm>
            <a:off x="0" y="0"/>
            <a:ext cx="12192000" cy="69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Cota</dc:creator>
  <cp:lastModifiedBy>Alastair Cota</cp:lastModifiedBy>
  <cp:revision>7</cp:revision>
  <dcterms:created xsi:type="dcterms:W3CDTF">2021-04-11T22:48:04Z</dcterms:created>
  <dcterms:modified xsi:type="dcterms:W3CDTF">2021-04-11T23:34:30Z</dcterms:modified>
</cp:coreProperties>
</file>