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8" r:id="rId16"/>
    <p:sldId id="260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TMDB – MS Access 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Screenshots and Core Functionality</a:t>
            </a:r>
          </a:p>
          <a:p>
            <a:r>
              <a:rPr lang="en-US" dirty="0" smtClean="0"/>
              <a:t>Code Last Updated for MS Office 2013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4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04" y="753228"/>
            <a:ext cx="9613861" cy="1080938"/>
          </a:xfrm>
        </p:spPr>
        <p:txBody>
          <a:bodyPr/>
          <a:lstStyle/>
          <a:p>
            <a:r>
              <a:rPr lang="en-US" dirty="0" smtClean="0"/>
              <a:t>Canned Searches w/ Prompts to User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2" y="1577145"/>
            <a:ext cx="8489429" cy="513314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432517" y="4143717"/>
            <a:ext cx="520505" cy="111525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093742" y="5863883"/>
            <a:ext cx="253218" cy="60491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31458" y="2912012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User hits Enter </a:t>
            </a:r>
          </a:p>
          <a:p>
            <a:r>
              <a:rPr lang="en-US" dirty="0" smtClean="0"/>
              <a:t>w/o entering date: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286" y="3558343"/>
            <a:ext cx="2929361" cy="12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Buttons Output Content To Excel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8" y="1619347"/>
            <a:ext cx="7882188" cy="5238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17" y="2883165"/>
            <a:ext cx="4127947" cy="16764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5577" y="1959835"/>
            <a:ext cx="4102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Messages warn users and allow them</a:t>
            </a:r>
          </a:p>
          <a:p>
            <a:r>
              <a:rPr lang="en-US" dirty="0" smtClean="0"/>
              <a:t>To cancel for reporting processes that</a:t>
            </a:r>
          </a:p>
          <a:p>
            <a:r>
              <a:rPr lang="en-US" dirty="0" smtClean="0"/>
              <a:t>May take a while: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041450"/>
            <a:ext cx="3483716" cy="4690819"/>
          </a:xfrm>
        </p:spPr>
        <p:txBody>
          <a:bodyPr/>
          <a:lstStyle/>
          <a:p>
            <a:r>
              <a:rPr lang="en-US" dirty="0" smtClean="0"/>
              <a:t>Admin features allow limited customization of the text displayed by the UI and presents reporting more useful to Admins than general Users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38" y="1449044"/>
            <a:ext cx="7944407" cy="52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287" y="753228"/>
            <a:ext cx="10026896" cy="1080938"/>
          </a:xfrm>
        </p:spPr>
        <p:txBody>
          <a:bodyPr/>
          <a:lstStyle/>
          <a:p>
            <a:r>
              <a:rPr lang="en-US" dirty="0" smtClean="0"/>
              <a:t>This Includes Editing Lists Used in Drop Downs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1566124"/>
            <a:ext cx="7341428" cy="52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and Trusted User Only 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523" y="1619348"/>
            <a:ext cx="7892248" cy="5238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89" y="3058561"/>
            <a:ext cx="3952393" cy="12875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574388" y="4346083"/>
            <a:ext cx="3767401" cy="1224395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87310" y="4346083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 challenge locks</a:t>
            </a:r>
          </a:p>
          <a:p>
            <a:r>
              <a:rPr lang="en-US" dirty="0" smtClean="0"/>
              <a:t>Down Developer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.</a:t>
            </a:r>
            <a:r>
              <a:rPr lang="en-US" dirty="0" err="1" smtClean="0"/>
              <a:t>accdb</a:t>
            </a:r>
            <a:r>
              <a:rPr lang="en-US" dirty="0" smtClean="0"/>
              <a:t> for Admin Access to Source Code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accde</a:t>
            </a:r>
            <a:r>
              <a:rPr lang="en-US" dirty="0" smtClean="0"/>
              <a:t> files generated from .</a:t>
            </a:r>
            <a:r>
              <a:rPr lang="en-US" dirty="0" err="1" smtClean="0"/>
              <a:t>accdb</a:t>
            </a:r>
            <a:r>
              <a:rPr lang="en-US" dirty="0" smtClean="0"/>
              <a:t> file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4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474" y="753228"/>
            <a:ext cx="9613861" cy="1080938"/>
          </a:xfrm>
        </p:spPr>
        <p:txBody>
          <a:bodyPr/>
          <a:lstStyle/>
          <a:p>
            <a:r>
              <a:rPr lang="en-US" dirty="0" smtClean="0"/>
              <a:t>Developer Copy of The DB (On Load)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44" y="1605280"/>
            <a:ext cx="7969395" cy="5252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98412" y="3080825"/>
            <a:ext cx="38315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Scroll down of additional </a:t>
            </a:r>
          </a:p>
          <a:p>
            <a:r>
              <a:rPr lang="en-US" dirty="0" smtClean="0"/>
              <a:t>Objects in the “All Access Objects”</a:t>
            </a:r>
          </a:p>
          <a:p>
            <a:r>
              <a:rPr lang="en-US" dirty="0" smtClean="0"/>
              <a:t>Panel follows on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32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69809" y="753228"/>
            <a:ext cx="7424373" cy="1080938"/>
          </a:xfrm>
        </p:spPr>
        <p:txBody>
          <a:bodyPr/>
          <a:lstStyle/>
          <a:p>
            <a:r>
              <a:rPr lang="en-US" dirty="0" smtClean="0"/>
              <a:t>Scrolling Further in All Access Objects Panel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3" y="118036"/>
            <a:ext cx="2552700" cy="614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692" y="1834166"/>
            <a:ext cx="2138289" cy="4960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168" y="1834166"/>
            <a:ext cx="2638425" cy="49608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712" y="1821910"/>
            <a:ext cx="2141297" cy="497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2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Modules In MS Access VB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1605280"/>
            <a:ext cx="9152996" cy="51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 MS Access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261" y="1619348"/>
            <a:ext cx="9219935" cy="51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9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User Sees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Load .</a:t>
            </a:r>
            <a:r>
              <a:rPr lang="en-US" dirty="0" err="1" smtClean="0"/>
              <a:t>accde</a:t>
            </a:r>
            <a:r>
              <a:rPr lang="en-US" dirty="0" smtClean="0"/>
              <a:t> files to experience the Database as a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5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In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Reporting start the process from MS Access</a:t>
            </a:r>
          </a:p>
          <a:p>
            <a:r>
              <a:rPr lang="en-US" dirty="0" smtClean="0"/>
              <a:t>Then it Hands The </a:t>
            </a:r>
            <a:r>
              <a:rPr lang="en-US" dirty="0" err="1" smtClean="0"/>
              <a:t>reqults</a:t>
            </a:r>
            <a:r>
              <a:rPr lang="en-US" dirty="0" smtClean="0"/>
              <a:t> of SQL Queries off to Excel</a:t>
            </a:r>
          </a:p>
          <a:p>
            <a:r>
              <a:rPr lang="en-US" dirty="0" smtClean="0"/>
              <a:t>In Excel, a Template w/ DB takes over the process using Excel VB</a:t>
            </a:r>
          </a:p>
          <a:p>
            <a:r>
              <a:rPr lang="en-US" dirty="0" smtClean="0"/>
              <a:t>Access waits for it to finish and provides the user with a helpful message about where to find the resulting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09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File:  Configuration Tabs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018" y="1577144"/>
            <a:ext cx="6518212" cy="5280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89697" y="2264899"/>
            <a:ext cx="4488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simple changes to reporting code</a:t>
            </a:r>
          </a:p>
          <a:p>
            <a:r>
              <a:rPr lang="en-US" dirty="0" smtClean="0"/>
              <a:t>Are handled as simple edits to the</a:t>
            </a:r>
          </a:p>
          <a:p>
            <a:r>
              <a:rPr lang="en-US" dirty="0" smtClean="0"/>
              <a:t>Excel file without having to edit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5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VB (To Complete Reporting)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680" y="1577145"/>
            <a:ext cx="8280049" cy="51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8" y="753228"/>
            <a:ext cx="9613861" cy="1080938"/>
          </a:xfrm>
        </p:spPr>
        <p:txBody>
          <a:bodyPr/>
          <a:lstStyle/>
          <a:p>
            <a:r>
              <a:rPr lang="en-US" dirty="0" smtClean="0"/>
              <a:t>Menu Tab on Detailed Excel Workbook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23" y="1647483"/>
            <a:ext cx="9787798" cy="50909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7896" y="3446584"/>
            <a:ext cx="21082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menu</a:t>
            </a:r>
          </a:p>
          <a:p>
            <a:r>
              <a:rPr lang="en-US" dirty="0" smtClean="0"/>
              <a:t>Tab on reporting</a:t>
            </a:r>
          </a:p>
          <a:p>
            <a:r>
              <a:rPr lang="en-US" dirty="0" smtClean="0"/>
              <a:t>Workbooks can be</a:t>
            </a:r>
          </a:p>
          <a:p>
            <a:r>
              <a:rPr lang="en-US" dirty="0" smtClean="0"/>
              <a:t>Edited in the Code</a:t>
            </a:r>
          </a:p>
          <a:p>
            <a:r>
              <a:rPr lang="en-US" dirty="0" smtClean="0"/>
              <a:t>Excel file w/o</a:t>
            </a:r>
          </a:p>
          <a:p>
            <a:r>
              <a:rPr lang="en-US" dirty="0" smtClean="0"/>
              <a:t>Needing to edit</a:t>
            </a:r>
          </a:p>
          <a:p>
            <a:r>
              <a:rPr lang="en-US" dirty="0" smtClean="0"/>
              <a:t>Actual VB code</a:t>
            </a:r>
          </a:p>
          <a:p>
            <a:endParaRPr lang="en-US" dirty="0"/>
          </a:p>
          <a:p>
            <a:r>
              <a:rPr lang="en-US" dirty="0" smtClean="0"/>
              <a:t>Code modifies </a:t>
            </a:r>
          </a:p>
          <a:p>
            <a:r>
              <a:rPr lang="en-US" dirty="0" smtClean="0"/>
              <a:t>This tab for each</a:t>
            </a:r>
          </a:p>
          <a:p>
            <a:r>
              <a:rPr lang="en-US" dirty="0" smtClean="0"/>
              <a:t>Report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7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of the Database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presentation does not show everything the Database has to offer.</a:t>
            </a:r>
          </a:p>
          <a:p>
            <a:r>
              <a:rPr lang="en-US" dirty="0" smtClean="0"/>
              <a:t>It just shows menus and some highlights of major features and functionality</a:t>
            </a:r>
          </a:p>
          <a:p>
            <a:r>
              <a:rPr lang="en-US" dirty="0" smtClean="0"/>
              <a:t>The UI is configurable code that could be used to build other code</a:t>
            </a:r>
          </a:p>
          <a:p>
            <a:r>
              <a:rPr lang="en-US" dirty="0" smtClean="0"/>
              <a:t>Since not everyone has MS Access on a home or work system, these slides will help you see what was built</a:t>
            </a:r>
          </a:p>
          <a:p>
            <a:r>
              <a:rPr lang="en-US" dirty="0" smtClean="0"/>
              <a:t>Slides in this section were use </a:t>
            </a:r>
            <a:r>
              <a:rPr lang="en-US" dirty="0"/>
              <a:t>screen captures from: </a:t>
            </a:r>
            <a:r>
              <a:rPr lang="en-US" dirty="0" smtClean="0"/>
              <a:t>                        TM-DB-MS2013v2_Demo.accde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0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Splash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888" y="1576946"/>
            <a:ext cx="6148033" cy="524885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294396" y="5327693"/>
            <a:ext cx="914400" cy="55379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797" y="3141763"/>
            <a:ext cx="2903494" cy="34917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639" y="2040367"/>
            <a:ext cx="2772903" cy="4593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/>
              <a:t>Yellow dashboard entries are headings</a:t>
            </a:r>
          </a:p>
          <a:p>
            <a:endParaRPr lang="en-US" dirty="0" smtClean="0"/>
          </a:p>
          <a:p>
            <a:r>
              <a:rPr lang="en-US" dirty="0" smtClean="0"/>
              <a:t>White entries trigger features or navigate to</a:t>
            </a:r>
          </a:p>
          <a:p>
            <a:r>
              <a:rPr lang="en-US" dirty="0" smtClean="0"/>
              <a:t>More dashboards with more feature links</a:t>
            </a:r>
          </a:p>
          <a:p>
            <a:endParaRPr lang="en-US" dirty="0"/>
          </a:p>
          <a:p>
            <a:r>
              <a:rPr lang="en-US" dirty="0"/>
              <a:t>Features include: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Forms for Variety of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that Exports Data to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8796" y="2160917"/>
            <a:ext cx="1938345" cy="98084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/>
              <a:t>Corner buttons appear on all 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Add/Edit Club Member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03" y="1549009"/>
            <a:ext cx="6316749" cy="5308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66" y="2726202"/>
            <a:ext cx="3505200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27739" y="2335237"/>
            <a:ext cx="387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Clicking Additional Information tab: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Clicking Dashboard Buttons (Prev. Screen)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948" y="1651482"/>
            <a:ext cx="4941886" cy="3302549"/>
          </a:xfrm>
          <a:prstGeom prst="rect">
            <a:avLst/>
          </a:prstGeom>
          <a:ln w="44450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47" y="1598630"/>
            <a:ext cx="3305175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948" y="5210175"/>
            <a:ext cx="4472559" cy="1384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364566" y="2630658"/>
            <a:ext cx="2278966" cy="33621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42621" y="1928715"/>
            <a:ext cx="2009327" cy="37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05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Specific Member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6" y="1605280"/>
            <a:ext cx="8272853" cy="525272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2363372" y="3756074"/>
            <a:ext cx="1631853" cy="475566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1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Technical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27382"/>
            <a:ext cx="4074559" cy="4774345"/>
          </a:xfrm>
        </p:spPr>
        <p:txBody>
          <a:bodyPr/>
          <a:lstStyle/>
          <a:p>
            <a:r>
              <a:rPr lang="en-US" dirty="0" smtClean="0"/>
              <a:t>Search Screen exposes Query logic used by user selections</a:t>
            </a:r>
          </a:p>
          <a:p>
            <a:r>
              <a:rPr lang="en-US" dirty="0" smtClean="0"/>
              <a:t>This can help users understand SQL</a:t>
            </a:r>
          </a:p>
          <a:p>
            <a:r>
              <a:rPr lang="en-US" dirty="0" smtClean="0"/>
              <a:t>This can help admins debug a problem should one come 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173" y="604911"/>
            <a:ext cx="7162555" cy="61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9" y="753228"/>
            <a:ext cx="9976228" cy="1080938"/>
          </a:xfrm>
        </p:spPr>
        <p:txBody>
          <a:bodyPr/>
          <a:lstStyle/>
          <a:p>
            <a:r>
              <a:rPr lang="en-US" dirty="0" smtClean="0"/>
              <a:t>Editing Child Records by Specific Meeting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0" y="1569646"/>
            <a:ext cx="3606831" cy="1927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1" y="3636888"/>
            <a:ext cx="3195601" cy="1353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22" y="3606839"/>
            <a:ext cx="8520284" cy="303311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420836" y="4990521"/>
            <a:ext cx="2194560" cy="100231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5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178</TotalTime>
  <Words>482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Berlin</vt:lpstr>
      <vt:lpstr>TMDB – MS Access DB</vt:lpstr>
      <vt:lpstr>What The User Sees</vt:lpstr>
      <vt:lpstr>Highlights of the Database</vt:lpstr>
      <vt:lpstr>Main Splash Screen</vt:lpstr>
      <vt:lpstr>Add/Edit Club Member Records</vt:lpstr>
      <vt:lpstr>Clicking Dashboard Buttons (Prev. Screen)</vt:lpstr>
      <vt:lpstr>Searching For Specific Member Records</vt:lpstr>
      <vt:lpstr>For Technical Users</vt:lpstr>
      <vt:lpstr>Editing Child Records by Specific Meeting Date</vt:lpstr>
      <vt:lpstr>Canned Searches w/ Prompts to User</vt:lpstr>
      <vt:lpstr>Reporting Buttons Output Content To Excel</vt:lpstr>
      <vt:lpstr>Admin Features</vt:lpstr>
      <vt:lpstr>This Includes Editing Lists Used in Drop Downs</vt:lpstr>
      <vt:lpstr>Developer and Trusted User Only Features</vt:lpstr>
      <vt:lpstr>Developer Perspective</vt:lpstr>
      <vt:lpstr>Developer Copy of The DB (On Load)</vt:lpstr>
      <vt:lpstr>Scrolling Further in All Access Objects Panel …</vt:lpstr>
      <vt:lpstr>Code Modules In MS Access VB</vt:lpstr>
      <vt:lpstr>SQL in MS Access</vt:lpstr>
      <vt:lpstr>Reporting In Excel</vt:lpstr>
      <vt:lpstr>Excel File:  Configuration Tabs</vt:lpstr>
      <vt:lpstr>Excel VB (To Complete Reporting)</vt:lpstr>
      <vt:lpstr>Menu Tab on Detailed Excel Workbook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 – MS Access DB</dc:title>
  <dc:creator>Mitch</dc:creator>
  <cp:lastModifiedBy>Mitch</cp:lastModifiedBy>
  <cp:revision>28</cp:revision>
  <dcterms:created xsi:type="dcterms:W3CDTF">2018-01-28T19:39:44Z</dcterms:created>
  <dcterms:modified xsi:type="dcterms:W3CDTF">2018-01-28T22:38:41Z</dcterms:modified>
</cp:coreProperties>
</file>