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onsumerreports.org/products/laptop/acer-aspire-e5-574-53qs-385910/spec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TMWP_CR_Spec_TableAnalysis1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Adventures in Data Munging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Computers and Consumer Reports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27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167618"/>
          </a:xfrm>
        </p:spPr>
        <p:txBody>
          <a:bodyPr/>
          <a:lstStyle/>
          <a:p>
            <a:r>
              <a:rPr lang="en-US" dirty="0" smtClean="0"/>
              <a:t>Getting The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7023" y="801850"/>
            <a:ext cx="5629589" cy="5219113"/>
          </a:xfrm>
        </p:spPr>
        <p:txBody>
          <a:bodyPr/>
          <a:lstStyle/>
          <a:p>
            <a:r>
              <a:rPr lang="en-US" dirty="0" smtClean="0"/>
              <a:t>Selenium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Scrapy</a:t>
            </a:r>
            <a:r>
              <a:rPr lang="en-US" dirty="0" smtClean="0"/>
              <a:t> Spider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Selenium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6939" y="787786"/>
            <a:ext cx="8721969" cy="5373857"/>
          </a:xfrm>
        </p:spPr>
        <p:txBody>
          <a:bodyPr/>
          <a:lstStyle/>
          <a:p>
            <a:r>
              <a:rPr lang="en-US" dirty="0" smtClean="0"/>
              <a:t>Site organization:                                                   Level I: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492377" y="1603712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492377" y="3627115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635" y="1223881"/>
            <a:ext cx="4641335" cy="46845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66" y="1223881"/>
            <a:ext cx="4948958" cy="368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3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3795" y="131299"/>
            <a:ext cx="10353761" cy="867507"/>
          </a:xfrm>
        </p:spPr>
        <p:txBody>
          <a:bodyPr/>
          <a:lstStyle/>
          <a:p>
            <a:r>
              <a:rPr lang="en-US" dirty="0" smtClean="0"/>
              <a:t>Site Level II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913795" y="773723"/>
            <a:ext cx="10353762" cy="5683347"/>
          </a:xfrm>
        </p:spPr>
        <p:txBody>
          <a:bodyPr/>
          <a:lstStyle/>
          <a:p>
            <a:r>
              <a:rPr lang="en-US" dirty="0" smtClean="0"/>
              <a:t>Sometimes a Link is not just a link: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www.consumerreports.org/products/laptop/acer-aspire-e5-574-53qs-385910/specs</a:t>
            </a:r>
            <a:endParaRPr lang="en-US" dirty="0" smtClean="0"/>
          </a:p>
          <a:p>
            <a:pPr lvl="1"/>
            <a:r>
              <a:rPr lang="en-US" dirty="0"/>
              <a:t>https://www.consumerreports.org/products/laptop/acer-aspire-e5-574-53qs-385910/user-reviews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62" y="2791494"/>
            <a:ext cx="5296412" cy="39128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154" y="2811717"/>
            <a:ext cx="5928213" cy="315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987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764" y="1"/>
            <a:ext cx="11909247" cy="8299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What Works For One Part of A Site</a:t>
            </a:r>
            <a:br>
              <a:rPr lang="en-US" dirty="0" smtClean="0"/>
            </a:br>
            <a:r>
              <a:rPr lang="en-US" dirty="0" smtClean="0"/>
              <a:t>Doesn’t Always Work For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765" y="829995"/>
            <a:ext cx="11909246" cy="521911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64" y="1266684"/>
            <a:ext cx="5663194" cy="201571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26" y="4091284"/>
            <a:ext cx="9947357" cy="2766716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7" name="Down Arrow 6"/>
          <p:cNvSpPr/>
          <p:nvPr/>
        </p:nvSpPr>
        <p:spPr>
          <a:xfrm rot="18979797">
            <a:off x="2538154" y="2933117"/>
            <a:ext cx="647114" cy="101287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94784" y="3570372"/>
            <a:ext cx="216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Scrapy</a:t>
            </a:r>
            <a:r>
              <a:rPr lang="en-US" sz="2400" dirty="0" smtClean="0"/>
              <a:t> Spider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46763" y="772772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Selenium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1387" y="1234437"/>
            <a:ext cx="5923128" cy="3224114"/>
          </a:xfrm>
          <a:prstGeom prst="rect">
            <a:avLst/>
          </a:prstGeom>
          <a:ln w="28575">
            <a:solidFill>
              <a:srgbClr val="FFFF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6033538" y="816686"/>
            <a:ext cx="2404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Selenium Again</a:t>
            </a:r>
            <a:endParaRPr lang="en-US" sz="2400" dirty="0"/>
          </a:p>
        </p:txBody>
      </p:sp>
      <p:sp>
        <p:nvSpPr>
          <p:cNvPr id="12" name="Down Arrow 11"/>
          <p:cNvSpPr/>
          <p:nvPr/>
        </p:nvSpPr>
        <p:spPr>
          <a:xfrm rot="13009907">
            <a:off x="10060456" y="4509467"/>
            <a:ext cx="647114" cy="143330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1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32476"/>
            <a:ext cx="10353761" cy="960893"/>
          </a:xfrm>
        </p:spPr>
        <p:txBody>
          <a:bodyPr/>
          <a:lstStyle/>
          <a:p>
            <a:r>
              <a:rPr lang="en-US" dirty="0" smtClean="0"/>
              <a:t>Modular Iterative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193369"/>
            <a:ext cx="10353762" cy="459783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Get All The Data Up Front</a:t>
            </a:r>
          </a:p>
          <a:p>
            <a:r>
              <a:rPr lang="en-US" dirty="0" smtClean="0"/>
              <a:t>Some Transformation with Scrapers for Some Known Patterns</a:t>
            </a:r>
          </a:p>
          <a:p>
            <a:r>
              <a:rPr lang="en-US" dirty="0" smtClean="0"/>
              <a:t>Create CSV Spreadsheet Each Step Of The Way</a:t>
            </a:r>
          </a:p>
          <a:p>
            <a:r>
              <a:rPr lang="en-US" dirty="0" smtClean="0"/>
              <a:t>Load into R or </a:t>
            </a:r>
            <a:r>
              <a:rPr lang="en-US" dirty="0" err="1" smtClean="0"/>
              <a:t>Jupyter</a:t>
            </a:r>
            <a:r>
              <a:rPr lang="en-US" dirty="0" smtClean="0"/>
              <a:t> Module – Whichever One “Feels Faster”</a:t>
            </a:r>
          </a:p>
          <a:p>
            <a:r>
              <a:rPr lang="en-US" dirty="0" smtClean="0"/>
              <a:t>Generate Sheet of Data</a:t>
            </a:r>
          </a:p>
          <a:p>
            <a:r>
              <a:rPr lang="en-US" dirty="0" smtClean="0"/>
              <a:t>Use Data In Analysis</a:t>
            </a:r>
          </a:p>
          <a:p>
            <a:r>
              <a:rPr lang="en-US" dirty="0" smtClean="0"/>
              <a:t>Go Back to Source and Do It All Again</a:t>
            </a:r>
          </a:p>
          <a:p>
            <a:r>
              <a:rPr lang="en-US" dirty="0" smtClean="0"/>
              <a:t>You Don’t Build Everything You Want But You Do Build Something</a:t>
            </a:r>
          </a:p>
          <a:p>
            <a:r>
              <a:rPr lang="en-US" dirty="0" smtClean="0"/>
              <a:t>Each Sheet Along The Way Allows You to Pick Up Where You Left Off Without Rerunning Code</a:t>
            </a:r>
          </a:p>
        </p:txBody>
      </p:sp>
    </p:spTree>
    <p:extLst>
      <p:ext uri="{BB962C8B-B14F-4D97-AF65-F5344CB8AC3E}">
        <p14:creationId xmlns:p14="http://schemas.microsoft.com/office/powerpoint/2010/main" val="1171433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Positive Reviews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864" y="1038387"/>
            <a:ext cx="5446483" cy="53314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04" y="1611486"/>
            <a:ext cx="6263272" cy="47490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42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Negative Reviews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965" y="1750967"/>
            <a:ext cx="6317647" cy="4749016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06" y="1202261"/>
            <a:ext cx="5469230" cy="5297721"/>
          </a:xfrm>
        </p:spPr>
      </p:pic>
    </p:spTree>
    <p:extLst>
      <p:ext uri="{BB962C8B-B14F-4D97-AF65-F5344CB8AC3E}">
        <p14:creationId xmlns:p14="http://schemas.microsoft.com/office/powerpoint/2010/main" val="596235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102288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Word Clouds:  Review Data</a:t>
            </a:r>
            <a:br>
              <a:rPr lang="en-US" dirty="0" smtClean="0"/>
            </a:br>
            <a:r>
              <a:rPr lang="en-US" dirty="0" smtClean="0"/>
              <a:t>All Reviews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811204" y="1202262"/>
            <a:ext cx="2469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Top 25 By Frequency: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204" y="1571593"/>
            <a:ext cx="5936511" cy="5198873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16" y="1386928"/>
            <a:ext cx="5499274" cy="536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59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222142"/>
            <a:ext cx="10353761" cy="1326321"/>
          </a:xfrm>
        </p:spPr>
        <p:txBody>
          <a:bodyPr/>
          <a:lstStyle/>
          <a:p>
            <a:r>
              <a:rPr lang="en-US" dirty="0" smtClean="0"/>
              <a:t>Analysis of Specifications</a:t>
            </a:r>
            <a:br>
              <a:rPr lang="en-US" dirty="0" smtClean="0"/>
            </a:br>
            <a:r>
              <a:rPr lang="en-US" dirty="0" smtClean="0"/>
              <a:t>With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err="1" smtClean="0"/>
              <a:t>Jupyter</a:t>
            </a:r>
            <a:r>
              <a:rPr lang="en-US" dirty="0" smtClean="0"/>
              <a:t> Notebook Saved to HTML provides a convenient way to tell this story: “</a:t>
            </a:r>
            <a:r>
              <a:rPr lang="en-US" dirty="0" smtClean="0">
                <a:hlinkClick r:id="rId2" action="ppaction://hlinkfile"/>
              </a:rPr>
              <a:t>TMWP_CR_Spec_TableAnalysis1.html</a:t>
            </a:r>
            <a:r>
              <a:rPr lang="en-US" dirty="0" smtClean="0"/>
              <a:t>”</a:t>
            </a:r>
          </a:p>
          <a:p>
            <a:r>
              <a:rPr lang="en-US" dirty="0" smtClean="0"/>
              <a:t>High Level – We Look At:</a:t>
            </a:r>
          </a:p>
          <a:p>
            <a:pPr lvl="1"/>
            <a:r>
              <a:rPr lang="en-US" dirty="0" smtClean="0"/>
              <a:t>New Features – Coverage by Consumer Reports </a:t>
            </a:r>
          </a:p>
          <a:p>
            <a:pPr lvl="1"/>
            <a:r>
              <a:rPr lang="en-US" dirty="0" smtClean="0"/>
              <a:t>Little Bit About RAM and Price</a:t>
            </a:r>
          </a:p>
          <a:p>
            <a:pPr lvl="1"/>
            <a:r>
              <a:rPr lang="en-US" dirty="0" smtClean="0"/>
              <a:t>53 Variables were collected for 268 Desktop, Laptop, and Chromebook Products were collected, but each one, even with work performed inline by scrapers, still required work to prepare it for analysis.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627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100</TotalTime>
  <Words>243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Bookman Old Style</vt:lpstr>
      <vt:lpstr>Rockwell</vt:lpstr>
      <vt:lpstr>Damask</vt:lpstr>
      <vt:lpstr>Adventures in Data Munging</vt:lpstr>
      <vt:lpstr>Getting The Data</vt:lpstr>
      <vt:lpstr>Site Level II</vt:lpstr>
      <vt:lpstr>What Works For One Part of A Site Doesn’t Always Work For Another</vt:lpstr>
      <vt:lpstr>Modular Iterative Approach</vt:lpstr>
      <vt:lpstr>Word Clouds:  Review Data Positive Reviews</vt:lpstr>
      <vt:lpstr>Word Clouds:  Review Data Negative Reviews</vt:lpstr>
      <vt:lpstr>Word Clouds:  Review Data All Reviews</vt:lpstr>
      <vt:lpstr>Analysis of Specifications With MatPlotLib and Seaborn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Adventures in Data Munging</dc:title>
  <dc:creator>Mitch</dc:creator>
  <cp:lastModifiedBy>Mitch</cp:lastModifiedBy>
  <cp:revision>22</cp:revision>
  <dcterms:created xsi:type="dcterms:W3CDTF">2017-08-02T12:35:33Z</dcterms:created>
  <dcterms:modified xsi:type="dcterms:W3CDTF">2017-08-02T14:15:50Z</dcterms:modified>
</cp:coreProperties>
</file>